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61" r:id="rId4"/>
    <p:sldId id="258" r:id="rId5"/>
    <p:sldId id="262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60"/>
  </p:normalViewPr>
  <p:slideViewPr>
    <p:cSldViewPr snapToGrid="0">
      <p:cViewPr varScale="1">
        <p:scale>
          <a:sx n="67" d="100"/>
          <a:sy n="67" d="100"/>
        </p:scale>
        <p:origin x="6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8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7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9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6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851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2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5A5F9-4225-4F20-961C-ED8D60195C5B}" type="datetimeFigureOut">
              <a:rPr lang="en-US" smtClean="0"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F5CFC-C7AF-44B3-AA26-21C77BC1C0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9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openxmlformats.org/officeDocument/2006/relationships/image" Target="../media/image2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6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159" y="1742111"/>
            <a:ext cx="3194612" cy="5023292"/>
          </a:xfrm>
          <a:prstGeom prst="rect">
            <a:avLst/>
          </a:prstGeom>
        </p:spPr>
      </p:pic>
      <p:pic>
        <p:nvPicPr>
          <p:cNvPr id="3" name="Với những hình động này, bạn có thể lồng tiếng đọc đề bài vào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84050" y="4648278"/>
            <a:ext cx="487363" cy="487363"/>
          </a:xfrm>
          <a:prstGeom prst="rect">
            <a:avLst/>
          </a:prstGeom>
        </p:spPr>
      </p:pic>
      <p:pic>
        <p:nvPicPr>
          <p:cNvPr id="7" name="VUI VẺ - Tristan Lohengrin - Happy 8bit Loop 01 ♫ NO COPYRIGHT 8-bit Music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338612" y="198075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87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976" numSld="6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331" y="2377440"/>
            <a:ext cx="2150669" cy="4480560"/>
          </a:xfrm>
          <a:prstGeom prst="rect">
            <a:avLst/>
          </a:prstGeom>
        </p:spPr>
      </p:pic>
      <p:pic>
        <p:nvPicPr>
          <p:cNvPr id="2" name="Có rất nhiều hình động để bạn thoải mái chọn lựa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01649" y="518560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52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367" y="2228005"/>
            <a:ext cx="3160991" cy="5603076"/>
          </a:xfrm>
          <a:prstGeom prst="rect">
            <a:avLst/>
          </a:prstGeom>
        </p:spPr>
      </p:pic>
      <p:pic>
        <p:nvPicPr>
          <p:cNvPr id="2" name="Cô giáo có 40 cái bút thưởng đều cho 4 tổ. Hỏi mỗi tổ được thưởng bao nhiêu cái bút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08637" y="561131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905" y="2999772"/>
            <a:ext cx="3422395" cy="413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16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08" y="1039156"/>
            <a:ext cx="3109445" cy="581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31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64" y="1375064"/>
            <a:ext cx="3015615" cy="548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53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0</Words>
  <Application>Microsoft Office PowerPoint</Application>
  <PresentationFormat>Widescreen</PresentationFormat>
  <Paragraphs>0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Thao Tran</cp:lastModifiedBy>
  <cp:revision>20</cp:revision>
  <dcterms:created xsi:type="dcterms:W3CDTF">2021-12-10T09:49:29Z</dcterms:created>
  <dcterms:modified xsi:type="dcterms:W3CDTF">2024-04-24T01:40:28Z</dcterms:modified>
</cp:coreProperties>
</file>