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4" r:id="rId1"/>
    <p:sldMasterId id="2147483738" r:id="rId2"/>
  </p:sldMasterIdLst>
  <p:notesMasterIdLst>
    <p:notesMasterId r:id="rId5"/>
  </p:notesMasterIdLst>
  <p:sldIdLst>
    <p:sldId id="256" r:id="rId3"/>
    <p:sldId id="2007577202" r:id="rId4"/>
  </p:sldIdLst>
  <p:sldSz cx="9144000" cy="5143500" type="screen16x9"/>
  <p:notesSz cx="6858000" cy="9144000"/>
  <p:custDataLst>
    <p:tags r:id="rId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02" autoAdjust="0"/>
  </p:normalViewPr>
  <p:slideViewPr>
    <p:cSldViewPr snapToGrid="0">
      <p:cViewPr varScale="1">
        <p:scale>
          <a:sx n="89" d="100"/>
          <a:sy n="89" d="100"/>
        </p:scale>
        <p:origin x="8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7C6B-1B16-AF7C-1D87-AB172E9D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8F6317-A504-56A7-E19E-4196C558A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14EA84-7539-5D3B-176E-50645E883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DFA001-473F-7915-9A85-0692FAA99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82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36" y="0"/>
            <a:ext cx="859536" cy="859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986943"/>
      </p:ext>
    </p:extLst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49651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105013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82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4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17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4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5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3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664407"/>
      </p:ext>
    </p:extLst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9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9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9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320695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832350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17394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49596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864373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478269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06141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2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ộng hai số thập phân.">
            <a:hlinkClick r:id="" action="ppaction://media"/>
            <a:extLst>
              <a:ext uri="{FF2B5EF4-FFF2-40B4-BE49-F238E27FC236}">
                <a16:creationId xmlns:a16="http://schemas.microsoft.com/office/drawing/2014/main" id="{BEB11314-F318-7B74-787D-6E0D8FFA63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0" y="1190846"/>
            <a:ext cx="2861044" cy="34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88" y="1676399"/>
            <a:ext cx="3265082" cy="326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A36C-3C36-E1C8-955B-0CFE6E13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D55FFE4-B049-2378-D0F3-5640A8A56533}"/>
              </a:ext>
            </a:extLst>
          </p:cNvPr>
          <p:cNvGrpSpPr/>
          <p:nvPr/>
        </p:nvGrpSpPr>
        <p:grpSpPr>
          <a:xfrm>
            <a:off x="-1" y="-2"/>
            <a:ext cx="9210676" cy="51435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9E413C06-01BA-6FC5-0D20-ACCFCEA2A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9C2DD63A-9552-1F3A-6A50-334F959D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FF0C8B57-E2CF-585A-156C-4DD1AD49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7D93C64-CA75-E9E1-6FE5-C664BA3E6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172" y="201164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5DF72927-3AE5-6214-9A53-B4F60200A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4387665"/>
            <a:ext cx="9144000" cy="755834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EC98272-738A-E56E-8499-AB29553BD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484" y="212961"/>
            <a:ext cx="330740" cy="347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9CDE5-DBA6-0A1C-C15D-E2F7B64524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275" y="260551"/>
            <a:ext cx="8185783" cy="4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</Words>
  <Application>Microsoft Office PowerPoint</Application>
  <PresentationFormat>On-screen Show (16:9)</PresentationFormat>
  <Paragraphs>1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等线</vt:lpstr>
      <vt:lpstr>Arial</vt:lpstr>
      <vt:lpstr>Calibri</vt:lpstr>
      <vt:lpstr>1_Office 主题​​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</dc:title>
  <dc:creator>haoho</dc:creator>
  <cp:keywords>Hương Thảo 0972115126</cp:keywords>
  <cp:lastModifiedBy>Đinh Thị Dung</cp:lastModifiedBy>
  <cp:revision>86</cp:revision>
  <dcterms:modified xsi:type="dcterms:W3CDTF">2024-12-01T11:55:21Z</dcterms:modified>
</cp:coreProperties>
</file>