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325" r:id="rId3"/>
    <p:sldId id="322" r:id="rId4"/>
    <p:sldId id="324" r:id="rId5"/>
    <p:sldId id="316" r:id="rId6"/>
    <p:sldId id="317" r:id="rId7"/>
    <p:sldId id="283" r:id="rId8"/>
    <p:sldId id="323" r:id="rId9"/>
    <p:sldId id="284" r:id="rId10"/>
    <p:sldId id="285" r:id="rId11"/>
    <p:sldId id="318" r:id="rId12"/>
    <p:sldId id="3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</p:sldLayoutIdLst>
  <p:transition>
    <p:sndAc>
      <p:stSnd>
        <p:snd r:embed="rId16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</a:t>
            </a:r>
            <a:r>
              <a:rPr lang="vi-VN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CÁC </a:t>
            </a:r>
            <a:r>
              <a:rPr lang="en-US" sz="5400" b="1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EM</a:t>
            </a:r>
            <a:endParaRPr lang="vi-VN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84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" y="685800"/>
            <a:ext cx="891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5920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62704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/>
          <p:cNvSpPr/>
          <p:nvPr/>
        </p:nvSpPr>
        <p:spPr>
          <a:xfrm>
            <a:off x="347377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2756632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4895379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Hiệu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" y="50122"/>
            <a:ext cx="12118864" cy="19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5" y="932991"/>
            <a:ext cx="10799112" cy="2087067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7378047" y="148829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dirty="0">
                <a:solidFill>
                  <a:srgbClr val="FF0000"/>
                </a:solidFill>
              </a:rPr>
              <a:t>.    12 - 2 = 10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378047" y="240653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>
                <a:solidFill>
                  <a:srgbClr val="FF0000"/>
                </a:solidFill>
              </a:rPr>
              <a:t>.    60 - 20 = 40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5192684"/>
            <a:ext cx="2714918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567630" y="5186296"/>
            <a:ext cx="259237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00" y="0"/>
            <a:ext cx="12219299" cy="475488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67</Words>
  <Application>Microsoft Office PowerPoint</Application>
  <PresentationFormat>Widescreen</PresentationFormat>
  <Paragraphs>20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.VnAvant</vt:lpstr>
      <vt:lpstr>Arial</vt:lpstr>
      <vt:lpstr>Arial-Rounded</vt:lpstr>
      <vt:lpstr>Calibri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Nhan Trong</cp:lastModifiedBy>
  <cp:revision>28</cp:revision>
  <dcterms:created xsi:type="dcterms:W3CDTF">2021-05-04T10:26:00Z</dcterms:created>
  <dcterms:modified xsi:type="dcterms:W3CDTF">2022-08-31T08:25:55Z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