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334" r:id="rId3"/>
    <p:sldId id="335" r:id="rId4"/>
    <p:sldId id="343" r:id="rId5"/>
    <p:sldId id="328" r:id="rId6"/>
    <p:sldId id="310" r:id="rId7"/>
    <p:sldId id="329" r:id="rId8"/>
    <p:sldId id="330" r:id="rId9"/>
    <p:sldId id="345" r:id="rId10"/>
    <p:sldId id="356" r:id="rId11"/>
    <p:sldId id="346" r:id="rId12"/>
    <p:sldId id="355" r:id="rId13"/>
    <p:sldId id="352" r:id="rId14"/>
    <p:sldId id="357" r:id="rId15"/>
    <p:sldId id="358" r:id="rId16"/>
    <p:sldId id="359" r:id="rId17"/>
    <p:sldId id="354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7">
          <p15:clr>
            <a:srgbClr val="A4A3A4"/>
          </p15:clr>
        </p15:guide>
        <p15:guide id="2" pos="37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0F"/>
    <a:srgbClr val="FFD44B"/>
    <a:srgbClr val="FF6600"/>
    <a:srgbClr val="FFDC6D"/>
    <a:srgbClr val="EAD5FF"/>
    <a:srgbClr val="E0C1FF"/>
    <a:srgbClr val="ECF763"/>
    <a:srgbClr val="EFF87C"/>
    <a:srgbClr val="EABBEF"/>
    <a:srgbClr val="9A5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2" autoAdjust="0"/>
  </p:normalViewPr>
  <p:slideViewPr>
    <p:cSldViewPr>
      <p:cViewPr varScale="1">
        <p:scale>
          <a:sx n="70" d="100"/>
          <a:sy n="70" d="100"/>
        </p:scale>
        <p:origin x="1147" y="38"/>
      </p:cViewPr>
      <p:guideLst>
        <p:guide orient="horz" pos="2207"/>
        <p:guide pos="376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6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đều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rằng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endParaRPr lang="en-US" baseline="0" dirty="0"/>
          </a:p>
          <a:p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9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7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2033" y="600200"/>
            <a:ext cx="8469174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68369" y="6217623"/>
            <a:ext cx="72977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14" y="2130426"/>
            <a:ext cx="1033729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28" y="3886200"/>
            <a:ext cx="85130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76" y="4406901"/>
            <a:ext cx="10337292" cy="1362075"/>
          </a:xfrm>
        </p:spPr>
        <p:txBody>
          <a:bodyPr anchor="t"/>
          <a:lstStyle>
            <a:lvl1pPr algn="l">
              <a:defRPr sz="532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76" y="2906713"/>
            <a:ext cx="10337292" cy="1500187"/>
          </a:xfrm>
        </p:spPr>
        <p:txBody>
          <a:bodyPr anchor="b"/>
          <a:lstStyle>
            <a:lvl1pPr marL="0" indent="0">
              <a:buNone/>
              <a:defRPr sz="266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2pPr>
            <a:lvl3pPr marL="1216025" indent="0">
              <a:buNone/>
              <a:defRPr sz="2130">
                <a:solidFill>
                  <a:schemeClr val="tx1">
                    <a:tint val="75000"/>
                  </a:schemeClr>
                </a:solidFill>
              </a:defRPr>
            </a:lvl3pPr>
            <a:lvl4pPr marL="182435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43205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304038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648710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42564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86473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76" y="1200151"/>
            <a:ext cx="5371338" cy="3394075"/>
          </a:xfrm>
        </p:spPr>
        <p:txBody>
          <a:bodyPr/>
          <a:lstStyle>
            <a:lvl1pPr>
              <a:defRPr sz="3725"/>
            </a:lvl1pPr>
            <a:lvl2pPr>
              <a:defRPr sz="3190"/>
            </a:lvl2pPr>
            <a:lvl3pPr>
              <a:defRPr sz="2660"/>
            </a:lvl3pPr>
            <a:lvl4pPr>
              <a:defRPr sz="2395"/>
            </a:lvl4pPr>
            <a:lvl5pPr>
              <a:defRPr sz="2395"/>
            </a:lvl5pPr>
            <a:lvl6pPr>
              <a:defRPr sz="2395"/>
            </a:lvl6pPr>
            <a:lvl7pPr>
              <a:defRPr sz="2395"/>
            </a:lvl7pPr>
            <a:lvl8pPr>
              <a:defRPr sz="2395"/>
            </a:lvl8pPr>
            <a:lvl9pPr>
              <a:defRPr sz="23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106" y="1200151"/>
            <a:ext cx="5371338" cy="3394075"/>
          </a:xfrm>
        </p:spPr>
        <p:txBody>
          <a:bodyPr/>
          <a:lstStyle>
            <a:lvl1pPr>
              <a:defRPr sz="3725"/>
            </a:lvl1pPr>
            <a:lvl2pPr>
              <a:defRPr sz="3190"/>
            </a:lvl2pPr>
            <a:lvl3pPr>
              <a:defRPr sz="2660"/>
            </a:lvl3pPr>
            <a:lvl4pPr>
              <a:defRPr sz="2395"/>
            </a:lvl4pPr>
            <a:lvl5pPr>
              <a:defRPr sz="2395"/>
            </a:lvl5pPr>
            <a:lvl6pPr>
              <a:defRPr sz="2395"/>
            </a:lvl6pPr>
            <a:lvl7pPr>
              <a:defRPr sz="2395"/>
            </a:lvl7pPr>
            <a:lvl8pPr>
              <a:defRPr sz="2395"/>
            </a:lvl8pPr>
            <a:lvl9pPr>
              <a:defRPr sz="23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" y="274639"/>
            <a:ext cx="1094536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" y="1535113"/>
            <a:ext cx="5373450" cy="639763"/>
          </a:xfrm>
        </p:spPr>
        <p:txBody>
          <a:bodyPr anchor="b"/>
          <a:lstStyle>
            <a:lvl1pPr marL="0" indent="0">
              <a:buNone/>
              <a:defRPr sz="3190" b="1"/>
            </a:lvl1pPr>
            <a:lvl2pPr marL="608330" indent="0">
              <a:buNone/>
              <a:defRPr sz="2660" b="1"/>
            </a:lvl2pPr>
            <a:lvl3pPr marL="1216025" indent="0">
              <a:buNone/>
              <a:defRPr sz="2395" b="1"/>
            </a:lvl3pPr>
            <a:lvl4pPr marL="1824355" indent="0">
              <a:buNone/>
              <a:defRPr sz="2130" b="1"/>
            </a:lvl4pPr>
            <a:lvl5pPr marL="2432050" indent="0">
              <a:buNone/>
              <a:defRPr sz="2130" b="1"/>
            </a:lvl5pPr>
            <a:lvl6pPr marL="3040380" indent="0">
              <a:buNone/>
              <a:defRPr sz="2130" b="1"/>
            </a:lvl6pPr>
            <a:lvl7pPr marL="3648710" indent="0">
              <a:buNone/>
              <a:defRPr sz="2130" b="1"/>
            </a:lvl7pPr>
            <a:lvl8pPr marL="4256405" indent="0">
              <a:buNone/>
              <a:defRPr sz="2130" b="1"/>
            </a:lvl8pPr>
            <a:lvl9pPr marL="4864735" indent="0">
              <a:buNone/>
              <a:defRPr sz="21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76" y="2174875"/>
            <a:ext cx="5373450" cy="3951288"/>
          </a:xfrm>
        </p:spPr>
        <p:txBody>
          <a:bodyPr/>
          <a:lstStyle>
            <a:lvl1pPr>
              <a:defRPr sz="3190"/>
            </a:lvl1pPr>
            <a:lvl2pPr>
              <a:defRPr sz="2660"/>
            </a:lvl2pPr>
            <a:lvl3pPr>
              <a:defRPr sz="2395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886" y="1535113"/>
            <a:ext cx="5375560" cy="639763"/>
          </a:xfrm>
        </p:spPr>
        <p:txBody>
          <a:bodyPr anchor="b"/>
          <a:lstStyle>
            <a:lvl1pPr marL="0" indent="0">
              <a:buNone/>
              <a:defRPr sz="3190" b="1"/>
            </a:lvl1pPr>
            <a:lvl2pPr marL="608330" indent="0">
              <a:buNone/>
              <a:defRPr sz="2660" b="1"/>
            </a:lvl2pPr>
            <a:lvl3pPr marL="1216025" indent="0">
              <a:buNone/>
              <a:defRPr sz="2395" b="1"/>
            </a:lvl3pPr>
            <a:lvl4pPr marL="1824355" indent="0">
              <a:buNone/>
              <a:defRPr sz="2130" b="1"/>
            </a:lvl4pPr>
            <a:lvl5pPr marL="2432050" indent="0">
              <a:buNone/>
              <a:defRPr sz="2130" b="1"/>
            </a:lvl5pPr>
            <a:lvl6pPr marL="3040380" indent="0">
              <a:buNone/>
              <a:defRPr sz="2130" b="1"/>
            </a:lvl6pPr>
            <a:lvl7pPr marL="3648710" indent="0">
              <a:buNone/>
              <a:defRPr sz="2130" b="1"/>
            </a:lvl7pPr>
            <a:lvl8pPr marL="4256405" indent="0">
              <a:buNone/>
              <a:defRPr sz="2130" b="1"/>
            </a:lvl8pPr>
            <a:lvl9pPr marL="4864735" indent="0">
              <a:buNone/>
              <a:defRPr sz="21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886" y="2174875"/>
            <a:ext cx="5375560" cy="3951288"/>
          </a:xfrm>
        </p:spPr>
        <p:txBody>
          <a:bodyPr/>
          <a:lstStyle>
            <a:lvl1pPr>
              <a:defRPr sz="3190"/>
            </a:lvl1pPr>
            <a:lvl2pPr>
              <a:defRPr sz="2660"/>
            </a:lvl2pPr>
            <a:lvl3pPr>
              <a:defRPr sz="2395"/>
            </a:lvl3pPr>
            <a:lvl4pPr>
              <a:defRPr sz="2130"/>
            </a:lvl4pPr>
            <a:lvl5pPr>
              <a:defRPr sz="2130"/>
            </a:lvl5pPr>
            <a:lvl6pPr>
              <a:defRPr sz="2130"/>
            </a:lvl6pPr>
            <a:lvl7pPr>
              <a:defRPr sz="2130"/>
            </a:lvl7pPr>
            <a:lvl8pPr>
              <a:defRPr sz="2130"/>
            </a:lvl8pPr>
            <a:lvl9pPr>
              <a:defRPr sz="21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8" y="273049"/>
            <a:ext cx="4001056" cy="1162051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16" y="273052"/>
            <a:ext cx="6798628" cy="5853113"/>
          </a:xfrm>
        </p:spPr>
        <p:txBody>
          <a:bodyPr/>
          <a:lstStyle>
            <a:lvl1pPr>
              <a:defRPr sz="4255"/>
            </a:lvl1pPr>
            <a:lvl2pPr>
              <a:defRPr sz="3725"/>
            </a:lvl2pPr>
            <a:lvl3pPr>
              <a:defRPr sz="3190"/>
            </a:lvl3pPr>
            <a:lvl4pPr>
              <a:defRPr sz="2660"/>
            </a:lvl4pPr>
            <a:lvl5pPr>
              <a:defRPr sz="2660"/>
            </a:lvl5pPr>
            <a:lvl6pPr>
              <a:defRPr sz="2660"/>
            </a:lvl6pPr>
            <a:lvl7pPr>
              <a:defRPr sz="2660"/>
            </a:lvl7pPr>
            <a:lvl8pPr>
              <a:defRPr sz="2660"/>
            </a:lvl8pPr>
            <a:lvl9pPr>
              <a:defRPr sz="26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78" y="1435102"/>
            <a:ext cx="4001056" cy="4691063"/>
          </a:xfrm>
        </p:spPr>
        <p:txBody>
          <a:bodyPr/>
          <a:lstStyle>
            <a:lvl1pPr marL="0" indent="0">
              <a:buNone/>
              <a:defRPr sz="1860"/>
            </a:lvl1pPr>
            <a:lvl2pPr marL="608330" indent="0">
              <a:buNone/>
              <a:defRPr sz="1595"/>
            </a:lvl2pPr>
            <a:lvl3pPr marL="1216025" indent="0">
              <a:buNone/>
              <a:defRPr sz="1330"/>
            </a:lvl3pPr>
            <a:lvl4pPr marL="1824355" indent="0">
              <a:buNone/>
              <a:defRPr sz="1195"/>
            </a:lvl4pPr>
            <a:lvl5pPr marL="2432050" indent="0">
              <a:buNone/>
              <a:defRPr sz="1195"/>
            </a:lvl5pPr>
            <a:lvl6pPr marL="3040380" indent="0">
              <a:buNone/>
              <a:defRPr sz="1195"/>
            </a:lvl6pPr>
            <a:lvl7pPr marL="3648710" indent="0">
              <a:buNone/>
              <a:defRPr sz="1195"/>
            </a:lvl7pPr>
            <a:lvl8pPr marL="4256405" indent="0">
              <a:buNone/>
              <a:defRPr sz="1195"/>
            </a:lvl8pPr>
            <a:lvl9pPr marL="4864735" indent="0">
              <a:buNone/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743" y="4800600"/>
            <a:ext cx="7296912" cy="566739"/>
          </a:xfrm>
        </p:spPr>
        <p:txBody>
          <a:bodyPr anchor="b"/>
          <a:lstStyle>
            <a:lvl1pPr algn="l">
              <a:defRPr sz="26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743" y="612775"/>
            <a:ext cx="7296912" cy="4114800"/>
          </a:xfrm>
        </p:spPr>
        <p:txBody>
          <a:bodyPr/>
          <a:lstStyle>
            <a:lvl1pPr marL="0" indent="0">
              <a:buNone/>
              <a:defRPr sz="4255"/>
            </a:lvl1pPr>
            <a:lvl2pPr marL="608330" indent="0">
              <a:buNone/>
              <a:defRPr sz="3725"/>
            </a:lvl2pPr>
            <a:lvl3pPr marL="1216025" indent="0">
              <a:buNone/>
              <a:defRPr sz="3190"/>
            </a:lvl3pPr>
            <a:lvl4pPr marL="1824355" indent="0">
              <a:buNone/>
              <a:defRPr sz="2660"/>
            </a:lvl4pPr>
            <a:lvl5pPr marL="2432050" indent="0">
              <a:buNone/>
              <a:defRPr sz="2660"/>
            </a:lvl5pPr>
            <a:lvl6pPr marL="3040380" indent="0">
              <a:buNone/>
              <a:defRPr sz="2660"/>
            </a:lvl6pPr>
            <a:lvl7pPr marL="3648710" indent="0">
              <a:buNone/>
              <a:defRPr sz="2660"/>
            </a:lvl7pPr>
            <a:lvl8pPr marL="4256405" indent="0">
              <a:buNone/>
              <a:defRPr sz="2660"/>
            </a:lvl8pPr>
            <a:lvl9pPr marL="4864735" indent="0">
              <a:buNone/>
              <a:defRPr sz="26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743" y="5367338"/>
            <a:ext cx="7296912" cy="804863"/>
          </a:xfrm>
        </p:spPr>
        <p:txBody>
          <a:bodyPr/>
          <a:lstStyle>
            <a:lvl1pPr marL="0" indent="0">
              <a:buNone/>
              <a:defRPr sz="1860"/>
            </a:lvl1pPr>
            <a:lvl2pPr marL="608330" indent="0">
              <a:buNone/>
              <a:defRPr sz="1595"/>
            </a:lvl2pPr>
            <a:lvl3pPr marL="1216025" indent="0">
              <a:buNone/>
              <a:defRPr sz="1330"/>
            </a:lvl3pPr>
            <a:lvl4pPr marL="1824355" indent="0">
              <a:buNone/>
              <a:defRPr sz="1195"/>
            </a:lvl4pPr>
            <a:lvl5pPr marL="2432050" indent="0">
              <a:buNone/>
              <a:defRPr sz="1195"/>
            </a:lvl5pPr>
            <a:lvl6pPr marL="3040380" indent="0">
              <a:buNone/>
              <a:defRPr sz="1195"/>
            </a:lvl6pPr>
            <a:lvl7pPr marL="3648710" indent="0">
              <a:buNone/>
              <a:defRPr sz="1195"/>
            </a:lvl7pPr>
            <a:lvl8pPr marL="4256405" indent="0">
              <a:buNone/>
              <a:defRPr sz="1195"/>
            </a:lvl8pPr>
            <a:lvl9pPr marL="4864735" indent="0">
              <a:buNone/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102" y="206375"/>
            <a:ext cx="2736342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76" y="206375"/>
            <a:ext cx="8006334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2033" y="600200"/>
            <a:ext cx="8469174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68369" y="6217623"/>
            <a:ext cx="72977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76" y="274639"/>
            <a:ext cx="10945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" y="1600201"/>
            <a:ext cx="109453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76" y="6356351"/>
            <a:ext cx="283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186" y="6356351"/>
            <a:ext cx="385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756" y="6356351"/>
            <a:ext cx="2837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216025" rtl="0" eaLnBrk="1" latinLnBrk="0" hangingPunct="1">
        <a:spcBef>
          <a:spcPct val="0"/>
        </a:spcBef>
        <a:buNone/>
        <a:defRPr sz="5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930" indent="-455930" algn="l" defTabSz="121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55" kern="1200">
          <a:solidFill>
            <a:schemeClr val="tx1"/>
          </a:solidFill>
          <a:latin typeface="+mn-lt"/>
          <a:ea typeface="+mn-ea"/>
          <a:cs typeface="+mn-cs"/>
        </a:defRPr>
      </a:lvl1pPr>
      <a:lvl2pPr marL="988060" indent="-379730" algn="l" defTabSz="121602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5" kern="1200">
          <a:solidFill>
            <a:schemeClr val="tx1"/>
          </a:solidFill>
          <a:latin typeface="+mn-lt"/>
          <a:ea typeface="+mn-ea"/>
          <a:cs typeface="+mn-cs"/>
        </a:defRPr>
      </a:lvl2pPr>
      <a:lvl3pPr marL="1520190" indent="-304165" algn="l" defTabSz="121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0" kern="1200">
          <a:solidFill>
            <a:schemeClr val="tx1"/>
          </a:solidFill>
          <a:latin typeface="+mn-lt"/>
          <a:ea typeface="+mn-ea"/>
          <a:cs typeface="+mn-cs"/>
        </a:defRPr>
      </a:lvl3pPr>
      <a:lvl4pPr marL="2128520" indent="-304165" algn="l" defTabSz="12160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15" indent="-304165" algn="l" defTabSz="121602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545" indent="-304165" algn="l" defTabSz="121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240" indent="-304165" algn="l" defTabSz="121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570" indent="-304165" algn="l" defTabSz="121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900" indent="-304165" algn="l" defTabSz="12160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25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025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216025" algn="l" defTabSz="1216025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3pPr>
      <a:lvl4pPr marL="1824355" algn="l" defTabSz="1216025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4pPr>
      <a:lvl5pPr marL="2432050" algn="l" defTabSz="1216025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5pPr>
      <a:lvl6pPr marL="3040380" algn="l" defTabSz="1216025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6pPr>
      <a:lvl7pPr marL="3648710" algn="l" defTabSz="1216025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7pPr>
      <a:lvl8pPr marL="4256405" algn="l" defTabSz="1216025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8pPr>
      <a:lvl9pPr marL="4864735" algn="l" defTabSz="1216025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GIF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GIF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audio" Target="../media/audio3.wav"/><Relationship Id="rId15" Type="http://schemas.openxmlformats.org/officeDocument/2006/relationships/image" Target="../media/image26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9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754" t="770" r="754"/>
          <a:stretch>
            <a:fillRect/>
          </a:stretch>
        </p:blipFill>
        <p:spPr>
          <a:xfrm>
            <a:off x="1204119" y="844044"/>
            <a:ext cx="9829800" cy="6005384"/>
          </a:xfrm>
          <a:prstGeom prst="round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1127919" y="2133600"/>
            <a:ext cx="10363199" cy="2741480"/>
          </a:xfrm>
          <a:prstGeom prst="rect">
            <a:avLst/>
          </a:prstGeom>
        </p:spPr>
        <p:txBody>
          <a:bodyPr vert="horz" lIns="91211" tIns="45605" rIns="91211" bIns="45605" rtlCol="0">
            <a:normAutofit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noProof="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altLang="zh-CN" sz="5400" b="1" noProof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noProof="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altLang="zh-CN" sz="5400" b="1" noProof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noProof="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5400" b="1" noProof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con</a:t>
            </a:r>
            <a:r>
              <a:rPr lang="en-US" altLang="zh-CN" sz="5400" b="1" noProof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5400" b="1" noProof="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zh-CN" sz="5400" b="1" noProof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noProof="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5400" b="1" noProof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noProof="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zh-CN" sz="5400" b="1" noProof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noProof="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Toán</a:t>
            </a:r>
            <a:endParaRPr lang="en-US" altLang="zh-CN" sz="5400" b="1" noProof="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79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GV: </a:t>
            </a:r>
            <a:r>
              <a:rPr lang="en-US" altLang="zh-CN" sz="479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altLang="zh-CN" sz="479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79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zh-CN" sz="479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altLang="zh-CN" sz="479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Hiền</a:t>
            </a:r>
            <a:endParaRPr lang="en-US" altLang="zh-CN" sz="4790" b="1" noProof="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rcRect l="3604" t="3478"/>
          <a:stretch>
            <a:fillRect/>
          </a:stretch>
        </p:blipFill>
        <p:spPr>
          <a:xfrm>
            <a:off x="10195560" y="4876800"/>
            <a:ext cx="1939925" cy="2012950"/>
          </a:xfrm>
          <a:prstGeom prst="ellipse">
            <a:avLst/>
          </a:prstGeom>
        </p:spPr>
      </p:pic>
      <p:sp>
        <p:nvSpPr>
          <p:cNvPr id="29" name="Rectangles 28"/>
          <p:cNvSpPr/>
          <p:nvPr/>
        </p:nvSpPr>
        <p:spPr>
          <a:xfrm>
            <a:off x="594360" y="4700905"/>
            <a:ext cx="5623560" cy="1133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/>
          <p:nvPr/>
        </p:nvGraphicFramePr>
        <p:xfrm>
          <a:off x="720090" y="4792980"/>
          <a:ext cx="2465070" cy="952500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49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accent2"/>
                      </a:solidFill>
                      <a:prstDash val="solid"/>
                    </a:lnL>
                    <a:lnR w="12700">
                      <a:solidFill>
                        <a:schemeClr val="accent2"/>
                      </a:solidFill>
                      <a:prstDash val="solid"/>
                    </a:lnR>
                    <a:lnT w="12700">
                      <a:solidFill>
                        <a:schemeClr val="accent2"/>
                      </a:solidFill>
                      <a:prstDash val="soli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solidFill>
                      <a:srgbClr val="D3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822960" y="49009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311275" y="49009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00225" y="49009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70760" y="49009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77490" y="49009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22960" y="53581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311275" y="53581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270760" y="53581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800225" y="53581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732020" y="48247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12080" y="48247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92140" y="48247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777490" y="5358130"/>
            <a:ext cx="304800" cy="304800"/>
          </a:xfrm>
          <a:prstGeom prst="ellipse">
            <a:avLst/>
          </a:prstGeom>
          <a:solidFill>
            <a:srgbClr val="DA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ea"/>
            </a:endParaRPr>
          </a:p>
        </p:txBody>
      </p:sp>
      <p:sp>
        <p:nvSpPr>
          <p:cNvPr id="48" name="Oval Callout 47"/>
          <p:cNvSpPr/>
          <p:nvPr/>
        </p:nvSpPr>
        <p:spPr>
          <a:xfrm flipH="1">
            <a:off x="6722745" y="3616325"/>
            <a:ext cx="4222750" cy="1492250"/>
          </a:xfrm>
          <a:prstGeom prst="wedgeEllipseCallout">
            <a:avLst>
              <a:gd name="adj1" fmla="val -41274"/>
              <a:gd name="adj2" fmla="val 58486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13 trừ 3 bằng 10</a:t>
            </a:r>
          </a:p>
          <a:p>
            <a:pPr algn="ctr"/>
            <a:endParaRPr lang="en-US" sz="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Callout 48"/>
          <p:cNvSpPr/>
          <p:nvPr/>
        </p:nvSpPr>
        <p:spPr>
          <a:xfrm flipH="1">
            <a:off x="6734175" y="3616325"/>
            <a:ext cx="4222750" cy="1492250"/>
          </a:xfrm>
          <a:prstGeom prst="wedgeEllipseCallout">
            <a:avLst>
              <a:gd name="adj1" fmla="val -41274"/>
              <a:gd name="adj2" fmla="val 58486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algn="ctr"/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50" name="Text Box 49"/>
          <p:cNvSpPr txBox="1"/>
          <p:nvPr/>
        </p:nvSpPr>
        <p:spPr>
          <a:xfrm>
            <a:off x="1587500" y="5969635"/>
            <a:ext cx="3637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Vậy 13 - 4 = 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" y="0"/>
            <a:ext cx="12167870" cy="34474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813560" y="3727450"/>
            <a:ext cx="2753360" cy="7145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13 - 4 = 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688330" y="4800600"/>
            <a:ext cx="317500" cy="3606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05730" y="4792980"/>
            <a:ext cx="317500" cy="3606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23130" y="4792980"/>
            <a:ext cx="317500" cy="3606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71140" y="4876800"/>
            <a:ext cx="317500" cy="3606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5" grpId="0" bldLvl="0" animBg="1"/>
      <p:bldP spid="35" grpId="1" animBg="1"/>
      <p:bldP spid="36" grpId="0" bldLvl="0" animBg="1"/>
      <p:bldP spid="36" grpId="1" animBg="1"/>
      <p:bldP spid="37" grpId="0" bldLvl="0" animBg="1"/>
      <p:bldP spid="37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1" grpId="0" bldLvl="0" animBg="1"/>
      <p:bldP spid="41" grpId="1" animBg="1"/>
      <p:bldP spid="42" grpId="0" bldLvl="0" animBg="1"/>
      <p:bldP spid="42" grpId="1" animBg="1"/>
      <p:bldP spid="46" grpId="0" bldLvl="0" animBg="1"/>
      <p:bldP spid="46" grpId="1" animBg="1"/>
      <p:bldP spid="48" grpId="0" bldLvl="0" animBg="1"/>
      <p:bldP spid="48" grpId="1" animBg="1"/>
      <p:bldP spid="49" grpId="0" bldLvl="0" animBg="1"/>
      <p:bldP spid="49" grpId="1" animBg="1"/>
      <p:bldP spid="50" grpId="0"/>
      <p:bldP spid="50" grpId="1"/>
      <p:bldP spid="3" grpId="0" bldLvl="0" animBg="1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2009775" y="1828800"/>
            <a:ext cx="8141970" cy="29483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9575" b="1" kern="1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HÀNH,</a:t>
            </a:r>
          </a:p>
          <a:p>
            <a:pPr algn="ctr"/>
            <a:r>
              <a:rPr lang="en-US" sz="9575" b="1" kern="10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25" name="1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395605" y="3352800"/>
            <a:ext cx="2799715" cy="3913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" y="1303020"/>
            <a:ext cx="11779885" cy="54070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736850" y="3008630"/>
            <a:ext cx="753745" cy="706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43925" y="1406525"/>
            <a:ext cx="591185" cy="597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543925" y="2101850"/>
            <a:ext cx="591185" cy="597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206355" y="2092960"/>
            <a:ext cx="572770" cy="586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69235" y="5728335"/>
            <a:ext cx="742950" cy="777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73135" y="4177030"/>
            <a:ext cx="591185" cy="631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573135" y="4914265"/>
            <a:ext cx="590550" cy="614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224770" y="4904105"/>
            <a:ext cx="573405" cy="61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" name="TextBox 26"/>
          <p:cNvSpPr txBox="1"/>
          <p:nvPr/>
        </p:nvSpPr>
        <p:spPr>
          <a:xfrm>
            <a:off x="1389380" y="390525"/>
            <a:ext cx="103117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</a:p>
        </p:txBody>
      </p:sp>
      <p:sp>
        <p:nvSpPr>
          <p:cNvPr id="5" name="Oval 4"/>
          <p:cNvSpPr/>
          <p:nvPr/>
        </p:nvSpPr>
        <p:spPr>
          <a:xfrm>
            <a:off x="320675" y="328295"/>
            <a:ext cx="779780" cy="76898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376764"/>
            <a:ext cx="111442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8900319" y="5242204"/>
            <a:ext cx="842328" cy="777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39341" y="2792603"/>
            <a:ext cx="858993" cy="706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00319" y="2811025"/>
            <a:ext cx="838199" cy="6718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38372" y="5297177"/>
            <a:ext cx="838199" cy="7028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" name="TextBox 26"/>
          <p:cNvSpPr txBox="1"/>
          <p:nvPr/>
        </p:nvSpPr>
        <p:spPr>
          <a:xfrm>
            <a:off x="1198404" y="633031"/>
            <a:ext cx="103117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</a:p>
        </p:txBody>
      </p:sp>
      <p:sp>
        <p:nvSpPr>
          <p:cNvPr id="5" name="Oval 4"/>
          <p:cNvSpPr/>
          <p:nvPr/>
        </p:nvSpPr>
        <p:spPr>
          <a:xfrm>
            <a:off x="374284" y="601917"/>
            <a:ext cx="779780" cy="76898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13233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4" grpId="2" animBg="1"/>
      <p:bldP spid="10" grpId="1" animBg="1"/>
      <p:bldP spid="10" grpId="2" animBg="1"/>
      <p:bldP spid="16" grpId="1" animBg="1"/>
      <p:bldP spid="16" grpId="2" animBg="1"/>
      <p:bldP spid="17" grpId="1" animBg="1"/>
      <p:bldP spid="1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6"/>
          <p:cNvSpPr txBox="1"/>
          <p:nvPr/>
        </p:nvSpPr>
        <p:spPr>
          <a:xfrm>
            <a:off x="965141" y="279653"/>
            <a:ext cx="103117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</a:p>
        </p:txBody>
      </p:sp>
      <p:sp>
        <p:nvSpPr>
          <p:cNvPr id="5" name="Oval 4"/>
          <p:cNvSpPr/>
          <p:nvPr/>
        </p:nvSpPr>
        <p:spPr>
          <a:xfrm>
            <a:off x="204629" y="217423"/>
            <a:ext cx="779780" cy="768985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2209799"/>
            <a:ext cx="1042214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090815" y="2223018"/>
            <a:ext cx="858993" cy="706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14182" y="3048000"/>
            <a:ext cx="858993" cy="706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461919" y="2209799"/>
            <a:ext cx="858993" cy="706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74776" y="3067269"/>
            <a:ext cx="858993" cy="706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957719" y="2223018"/>
            <a:ext cx="858993" cy="706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957718" y="3067269"/>
            <a:ext cx="858993" cy="706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39512433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2" grpId="1" animBg="1"/>
      <p:bldP spid="12" grpId="2" animBg="1"/>
      <p:bldP spid="13" grpId="1" animBg="1"/>
      <p:bldP spid="13" grpId="2" animBg="1"/>
      <p:bldP spid="15" grpId="1" animBg="1"/>
      <p:bldP spid="15" grpId="2" animBg="1"/>
      <p:bldP spid="18" grpId="1" animBg="1"/>
      <p:bldP spid="18" grpId="2" animBg="1"/>
      <p:bldP spid="19" grpId="1" animBg="1"/>
      <p:bldP spid="1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4" y="0"/>
            <a:ext cx="109688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337718" y="5410200"/>
            <a:ext cx="685801" cy="6412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3157" y="5410201"/>
            <a:ext cx="685800" cy="62802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85978" y="5427785"/>
            <a:ext cx="702564" cy="6236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185319" y="533400"/>
            <a:ext cx="472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616256" y="533400"/>
            <a:ext cx="182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94919" y="914400"/>
            <a:ext cx="99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14319" y="914400"/>
            <a:ext cx="39163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083880" y="5427785"/>
            <a:ext cx="682840" cy="6236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47519" y="6248400"/>
            <a:ext cx="68579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3635450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3760" y="2895600"/>
            <a:ext cx="6583680" cy="1278890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alt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-225518" y="596987"/>
            <a:ext cx="11413155" cy="5868758"/>
            <a:chOff x="341926" y="208486"/>
            <a:chExt cx="11441759" cy="5883467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963091" y="572919"/>
            <a:ext cx="2202686" cy="790568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9506" y="4702051"/>
            <a:ext cx="2310889" cy="126490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4321" y="2135331"/>
            <a:ext cx="2517653" cy="2499409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9700" y="4265889"/>
            <a:ext cx="3137944" cy="2499409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2295" y="1928726"/>
            <a:ext cx="869624" cy="863543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9109" y="1830655"/>
            <a:ext cx="456097" cy="480422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9058" y="2366309"/>
            <a:ext cx="1027737" cy="1021656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0282" y="561622"/>
            <a:ext cx="893950" cy="100949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5106" y="512962"/>
            <a:ext cx="966925" cy="1088551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2732" y="639943"/>
            <a:ext cx="766243" cy="88178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72315" y="615230"/>
            <a:ext cx="766243" cy="887868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8" cstate="screen"/>
          <a:srcRect t="-10904" r="-11007"/>
          <a:stretch>
            <a:fillRect/>
          </a:stretch>
        </p:blipFill>
        <p:spPr>
          <a:xfrm>
            <a:off x="1793568" y="823614"/>
            <a:ext cx="1216152" cy="577005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16200000">
            <a:off x="5905050" y="-1142000"/>
            <a:ext cx="351418" cy="5788024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8572"/>
            <a:ext cx="2881786" cy="1754324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9" cstate="email"/>
          <a:srcRect/>
          <a:stretch>
            <a:fillRect/>
          </a:stretch>
        </p:blipFill>
        <p:spPr>
          <a:xfrm rot="5400000" flipV="1">
            <a:off x="5974612" y="1532195"/>
            <a:ext cx="351418" cy="5788025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3062276" y="2365630"/>
            <a:ext cx="6500911" cy="1417955"/>
          </a:xfrm>
          <a:prstGeom prst="rect">
            <a:avLst/>
          </a:prstGeom>
          <a:noFill/>
        </p:spPr>
        <p:txBody>
          <a:bodyPr wrap="square" lIns="68399" tIns="34199" rIns="68399" bIns="3419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78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Khởi</a:t>
            </a:r>
            <a:r>
              <a:rPr kumimoji="0" lang="en-US" altLang="zh-CN" sz="878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 </a:t>
            </a:r>
            <a:r>
              <a:rPr kumimoji="0" lang="en-US" altLang="zh-CN" sz="878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Microsoft YaHei" panose="020B0503020204020204" charset="-122"/>
                <a:cs typeface="+mn-cs"/>
                <a:sym typeface="Microsoft YaHei" panose="020B0503020204020204" charset="-122"/>
              </a:rPr>
              <a:t>động</a:t>
            </a:r>
            <a:endParaRPr kumimoji="0" lang="zh-CN" altLang="en-US" sz="878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Microsoft YaHei" panose="020B0503020204020204" charset="-122"/>
              <a:cs typeface="+mn-cs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 flipH="1">
            <a:off x="-1" y="8572"/>
            <a:ext cx="4344669" cy="264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>
            <a:fillRect/>
          </a:stretch>
        </p:blipFill>
        <p:spPr>
          <a:xfrm>
            <a:off x="3175" y="-635"/>
            <a:ext cx="12162155" cy="6858635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81" y="3793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5394805" y="34290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>
            <a:fillRect/>
          </a:stretch>
        </p:blipFill>
        <p:spPr bwMode="auto">
          <a:xfrm>
            <a:off x="7909243" y="3124115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508760" y="457200"/>
            <a:ext cx="8810625" cy="1981200"/>
          </a:xfrm>
          <a:prstGeom prst="cloudCallout">
            <a:avLst>
              <a:gd name="adj1" fmla="val -42612"/>
              <a:gd name="adj2" fmla="val 26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 TRANH TÀI GIỮA CÁC LOÀI VẬT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061960" y="3352800"/>
            <a:ext cx="1827530" cy="1640205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3712845"/>
            <a:ext cx="3745865" cy="301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55771" y="2767720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>
            <a:fillRect/>
          </a:stretch>
        </p:blipFill>
        <p:spPr>
          <a:xfrm>
            <a:off x="3175" y="-635"/>
            <a:ext cx="12162155" cy="6858635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6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5105880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>
            <a:fillRect/>
          </a:stretch>
        </p:blipFill>
        <p:spPr bwMode="auto">
          <a:xfrm>
            <a:off x="8504238" y="2662470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468" y="4327188"/>
            <a:ext cx="19364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23857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Cuộc tranh tài 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04238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6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55771" y="2767720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 đúng!</a:t>
            </a:r>
          </a:p>
        </p:txBody>
      </p:sp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540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6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7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2" y="436496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	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5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54" y="2892692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C4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544986"/>
            <a:ext cx="571368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11 - 5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>
            <a:fillRect/>
          </a:stretch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>
            <a:fillRect/>
          </a:stretch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2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9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10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	8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C4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544986"/>
            <a:ext cx="571368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12 - 4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>
            <a:fillRect/>
          </a:stretch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>
            <a:fillRect/>
          </a:stretch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70" y="2883875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bldLvl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8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	7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5400" b="1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	9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C4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4000">
              <a:solidFill>
                <a:schemeClr val="tx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5519" y="544986"/>
            <a:ext cx="571368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14 - 7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>
            <a:fillRect/>
          </a:stretch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>
            <a:fillRect/>
          </a:stretch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>
            <a:fillRect/>
          </a:stretch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44" y="5863039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70" y="2885870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2" grpId="0" bldLvl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 rot="5400000" flipH="1">
            <a:off x="8268114" y="2706196"/>
            <a:ext cx="4165022" cy="41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90119" y="2362200"/>
            <a:ext cx="5486517" cy="2167924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12" tIns="60806" rIns="121612" bIns="60806" rtlCol="0" anchor="ctr"/>
          <a:lstStyle/>
          <a:p>
            <a:pPr algn="ctr"/>
            <a:r>
              <a:rPr lang="en-US" sz="718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1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18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718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>
            <a:fillRect/>
          </a:stretch>
        </p:blipFill>
        <p:spPr bwMode="auto">
          <a:xfrm>
            <a:off x="2" y="8573"/>
            <a:ext cx="2745257" cy="27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59552"/>
            <a:ext cx="2322987" cy="26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590002" y="227208"/>
            <a:ext cx="5188911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778911" y="227208"/>
            <a:ext cx="0" cy="2527956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0417" y="6540266"/>
            <a:ext cx="841494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6559" y="2282249"/>
            <a:ext cx="0" cy="418071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1190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sz="119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542" y="485941"/>
            <a:ext cx="11213069" cy="502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8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38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38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8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438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38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38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38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lnSpc>
                <a:spcPct val="150000"/>
              </a:lnSpc>
            </a:pPr>
            <a:r>
              <a:rPr lang="en-US" sz="438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0" b="1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380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380" b="1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380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38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38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38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38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38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38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38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8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38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</a:p>
          <a:p>
            <a:pPr algn="ctr">
              <a:lnSpc>
                <a:spcPct val="150000"/>
              </a:lnSpc>
            </a:pPr>
            <a:r>
              <a:rPr lang="en-US" sz="438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38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38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8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38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38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38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282</Words>
  <Application>Microsoft Office PowerPoint</Application>
  <PresentationFormat>Custom</PresentationFormat>
  <Paragraphs>86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Montserrat ExtraBold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334</cp:revision>
  <dcterms:created xsi:type="dcterms:W3CDTF">2021-05-23T10:25:00Z</dcterms:created>
  <dcterms:modified xsi:type="dcterms:W3CDTF">2024-10-15T13:49:08Z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4BB4106AF4224B939EE689DFBE7A0EF5</vt:lpwstr>
  </property>
  <property fmtid="{D5CDD505-2E9C-101B-9397-08002B2CF9AE}" pid="3" name="KSOProductBuildVer">
    <vt:lpwstr>1033-11.2.0.10351</vt:lpwstr>
  </property>
</Properties>
</file>