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8" r:id="rId3"/>
    <p:sldId id="258" r:id="rId4"/>
    <p:sldId id="309" r:id="rId5"/>
    <p:sldId id="260" r:id="rId6"/>
    <p:sldId id="261" r:id="rId7"/>
    <p:sldId id="262" r:id="rId8"/>
    <p:sldId id="266" r:id="rId9"/>
    <p:sldId id="310" r:id="rId10"/>
    <p:sldId id="311" r:id="rId11"/>
    <p:sldId id="265" r:id="rId12"/>
  </p:sldIdLst>
  <p:sldSz cx="9144000" cy="5143500" type="screen16x9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FFFF99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E479-2EE3-4F6A-939D-070010EE6C2B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09A9-5A48-4090-925D-EDBDE0D6868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FB59-4E08-4A3C-ACDF-FA89CC583876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9097-0D9A-4A42-87A3-B9EAD9F2DE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C88E-92CC-44FC-AABE-7B6D8E8D233D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9158-E634-4A93-85EC-E3DFA3FB739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1B6287-E72D-4519-B347-B40F7B52D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9D081A-4C8B-4BBB-8B7E-20E329A15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E02EAF-AB1B-4279-8F4F-12AE2CB5F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807AB6-889A-4B9E-ABAF-2FFD7D220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710EA9-0167-4F2D-A04C-B6ED013D9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4B393A-454D-4C4B-94A1-93E5C4A92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AFCCF8-A802-4850-A682-83FB260CF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6E5E29-63CB-4B6F-88D4-8FC7BA035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63311-10A6-4F7C-B281-D7E515C0FA7E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DFA0-F829-44DA-B8BC-3AA211BE0A9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C59BDF-52CB-4C90-8D47-4A54087B0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8226E7-438B-4E46-836B-B5418F003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32DBBF-E3DF-4AA2-826C-FB397B0A5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277A76-9381-456D-965A-68F34E6F5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BF7C-64C7-4014-BB00-B9A6E7460C1F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7B80-DA05-443F-B402-2DD5B01012F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79C1-8E84-4F4F-B8A0-946B5166B8A4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A843-6BCD-45C4-8BD6-410A3717DE6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01C6-304F-4229-BC48-4B06817A5C2E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3009-CAAE-4DE0-B290-FDB5AAA8A95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4B06-E006-4D03-A384-1FF3EEB29D89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A7E1-117C-49CD-B649-A9EF177A9C8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4C2B-52C8-49B8-B43A-5C65325F81F3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A98F-4CD3-4E02-B060-840447D0745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263B-5E71-483E-A496-98E704BC59BA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CFAE-5138-4187-AA6D-2F3180252A0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831850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4019550"/>
            <a:ext cx="155575" cy="1174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4665663"/>
            <a:ext cx="4762500" cy="4778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83A7-C11B-412F-8ED7-267A19ABF5DD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8EC1-FCA2-4776-9FFF-751B803192B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476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4763"/>
            <a:ext cx="4762500" cy="477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0975"/>
            <a:ext cx="8229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23F9F-71D2-4BE2-9ECC-F1EC9E844957}" type="datetimeFigureOut">
              <a:rPr lang="vi-VN"/>
              <a:pPr>
                <a:defRPr/>
              </a:pPr>
              <a:t>11/01/2022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D641DA-85A2-4585-A628-27BF7BDCB6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32" r:id="rId2"/>
    <p:sldLayoutId id="2147483773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74" r:id="rId9"/>
    <p:sldLayoutId id="2147483738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9C84C2-CC1A-470A-8DFE-CFC9F658F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3" descr="726986tyvhi3urb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166519" y="4080669"/>
            <a:ext cx="4111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4" descr="726986tyvhi3urb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616199">
            <a:off x="6672263" y="3814762"/>
            <a:ext cx="514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" descr="DOV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708150"/>
            <a:ext cx="13001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DOV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59563" y="1708150"/>
            <a:ext cx="12573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954088" y="-128588"/>
            <a:ext cx="7316787" cy="4860926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734038"/>
                <a:gd name="adj2" fmla="val 50037"/>
              </a:avLst>
            </a:prstTxWarp>
          </a:bodyPr>
          <a:lstStyle/>
          <a:p>
            <a:pPr algn="ctr"/>
            <a:endParaRPr lang="en-US" sz="45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istote"/>
            </a:endParaRP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 rot="229780">
            <a:off x="996950" y="385763"/>
            <a:ext cx="7204075" cy="1539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 học hôm nay</a:t>
            </a:r>
            <a:endParaRPr lang="en-US" sz="27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987675" y="30035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1895475" y="1875768"/>
            <a:ext cx="5832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8000"/>
                </a:solidFill>
              </a:rPr>
              <a:t>Tập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</a:rPr>
              <a:t>chép</a:t>
            </a:r>
            <a:endParaRPr lang="en-US" sz="3200" dirty="0">
              <a:solidFill>
                <a:srgbClr val="008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</a:rPr>
              <a:t>Ếch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3850" y="2643188"/>
            <a:ext cx="151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78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2043112"/>
          </a:xfrm>
        </p:spPr>
        <p:txBody>
          <a:bodyPr/>
          <a:lstStyle/>
          <a:p>
            <a:pPr algn="just"/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 sinh học thuộc 10 chữ cái vừa viết </a:t>
            </a:r>
            <a:endParaRPr lang="vi-VN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18"/>
          <p:cNvPicPr>
            <a:picLocks noChangeAspect="1"/>
          </p:cNvPicPr>
          <p:nvPr/>
        </p:nvPicPr>
        <p:blipFill>
          <a:blip r:embed="rId2"/>
          <a:srcRect t="5325"/>
          <a:stretch>
            <a:fillRect/>
          </a:stretch>
        </p:blipFill>
        <p:spPr bwMode="auto">
          <a:xfrm>
            <a:off x="-323850" y="2787650"/>
            <a:ext cx="2828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3"/>
          <p:cNvSpPr txBox="1">
            <a:spLocks noChangeArrowheads="1"/>
          </p:cNvSpPr>
          <p:nvPr/>
        </p:nvSpPr>
        <p:spPr bwMode="auto">
          <a:xfrm>
            <a:off x="900113" y="700088"/>
            <a:ext cx="4357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!”.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900113" y="2824163"/>
            <a:ext cx="4714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Chú ếch kia lẳng lặng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Không đáp lại một câu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Hai ếch con giống nhau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Đều tròn xoe đôi mắt.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              Khuyết danh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TextBox 7"/>
          <p:cNvSpPr txBox="1">
            <a:spLocks noChangeArrowheads="1"/>
          </p:cNvSpPr>
          <p:nvPr/>
        </p:nvSpPr>
        <p:spPr bwMode="auto">
          <a:xfrm>
            <a:off x="1835150" y="123825"/>
            <a:ext cx="283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 con và bạn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763" y="627063"/>
            <a:ext cx="3805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2"/>
          <p:cNvSpPr txBox="1">
            <a:spLocks noChangeArrowheads="1"/>
          </p:cNvSpPr>
          <p:nvPr/>
        </p:nvSpPr>
        <p:spPr bwMode="auto">
          <a:xfrm>
            <a:off x="-4763" y="1588"/>
            <a:ext cx="1611313" cy="5222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chép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1058863"/>
            <a:ext cx="864076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88900" algn="l"/>
                <a:tab pos="179388" algn="l"/>
                <a:tab pos="269875" algn="l"/>
              </a:tabLs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Tên bài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Ếch con và bạn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được viết ở vị trí nào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88900" algn="l"/>
                <a:tab pos="179388" algn="l"/>
                <a:tab pos="269875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+ Bài có mấy dòng thơ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88900" algn="l"/>
                <a:tab pos="179388" algn="l"/>
                <a:tab pos="269875" algn="l"/>
              </a:tabLs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Mỗi dòng có mấy chữ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88900" algn="l"/>
                <a:tab pos="179388" algn="l"/>
                <a:tab pos="269875" algn="l"/>
              </a:tabLs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Chữ đầu câu viết như thế nào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31775" y="163513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từ khó: </a:t>
            </a:r>
            <a:endParaRPr lang="vi-VN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25" y="1585913"/>
            <a:ext cx="2243138" cy="5857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625" y="1563688"/>
            <a:ext cx="1552575" cy="6048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xoe tròn</a:t>
            </a:r>
            <a:endParaRPr lang="vi-VN" sz="320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900" y="1543050"/>
            <a:ext cx="1312863" cy="5857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vi-VN" sz="32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850" y="2708275"/>
            <a:ext cx="1700213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lặng</a:t>
            </a:r>
            <a:endParaRPr lang="vi-VN" sz="32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7400" y="2682875"/>
            <a:ext cx="20193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vi-VN" sz="3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11188" y="1635125"/>
            <a:ext cx="8229600" cy="85725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luyện viết bảng con</a:t>
            </a:r>
            <a:endParaRPr lang="vi-VN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18"/>
          <p:cNvPicPr>
            <a:picLocks noChangeAspect="1"/>
          </p:cNvPicPr>
          <p:nvPr/>
        </p:nvPicPr>
        <p:blipFill>
          <a:blip r:embed="rId2"/>
          <a:srcRect t="5325"/>
          <a:stretch>
            <a:fillRect/>
          </a:stretch>
        </p:blipFill>
        <p:spPr bwMode="auto">
          <a:xfrm>
            <a:off x="-33338" y="3292475"/>
            <a:ext cx="15097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979613" y="1347788"/>
            <a:ext cx="4895850" cy="85725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Học sinh chép bài</a:t>
            </a:r>
            <a:endParaRPr lang="vi-VN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18"/>
          <p:cNvPicPr>
            <a:picLocks noChangeAspect="1"/>
          </p:cNvPicPr>
          <p:nvPr/>
        </p:nvPicPr>
        <p:blipFill>
          <a:blip r:embed="rId2"/>
          <a:srcRect t="5325"/>
          <a:stretch>
            <a:fillRect/>
          </a:stretch>
        </p:blipFill>
        <p:spPr bwMode="auto">
          <a:xfrm>
            <a:off x="-323850" y="2787650"/>
            <a:ext cx="2828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31913" y="-1588"/>
            <a:ext cx="6192837" cy="514350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1600200" algn="l"/>
              </a:tabLs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	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1600200" algn="l"/>
              </a:tabLs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2555875" y="627063"/>
            <a:ext cx="4357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2576513" y="2787650"/>
            <a:ext cx="4714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 ếch kia lẳng lặng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 đáp lại một câu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 ếch con giống nhau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 tròn xoe đôi mắt.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Khuyết danh</a:t>
            </a:r>
            <a:endParaRPr lang="vi-VN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9425"/>
            <a:ext cx="8229600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95288" y="1928813"/>
            <a:ext cx="8569325" cy="15017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à trống           tiếng     áy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i nhớ              cái     ối</a:t>
            </a:r>
            <a:endParaRPr lang="vi-VN" sz="360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575" y="2108200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?</a:t>
            </a:r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0575" y="2108200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?</a:t>
            </a:r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1325" y="2786063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?</a:t>
            </a:r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188" y="2771775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?</a:t>
            </a:r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8013" y="1909763"/>
            <a:ext cx="428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4713" y="1928813"/>
            <a:ext cx="544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1013" y="2574925"/>
            <a:ext cx="682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30700" y="2619375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6350"/>
            <a:ext cx="7150100" cy="428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3.Viết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43063" y="434975"/>
          <a:ext cx="4894494" cy="4703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/>
                  </a:extLst>
                </a:gridCol>
                <a:gridCol w="1644352">
                  <a:extLst>
                    <a:ext uri="{9D8B030D-6E8A-4147-A177-3AD203B41FA5}"/>
                  </a:extLst>
                </a:gridCol>
                <a:gridCol w="1726142">
                  <a:extLst>
                    <a:ext uri="{9D8B030D-6E8A-4147-A177-3AD203B41FA5}"/>
                  </a:extLst>
                </a:gridCol>
              </a:tblGrid>
              <a:tr h="527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1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rờ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ét-sì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ích-xì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75088" y="2665413"/>
            <a:ext cx="303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vi-VN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0800" y="3468688"/>
            <a:ext cx="3254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vi-VN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44925" y="3786188"/>
            <a:ext cx="365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vi-VN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9213" y="4227513"/>
            <a:ext cx="365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vi-VN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76675" y="4675188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vi-VN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76675" y="1754188"/>
            <a:ext cx="29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vi-VN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57625" y="901700"/>
            <a:ext cx="30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vi-VN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7625" y="3067050"/>
            <a:ext cx="231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vi-VN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8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269</Words>
  <Application>Microsoft Office PowerPoint</Application>
  <PresentationFormat>On-screen Show (16:9)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.VnAristote</vt:lpstr>
      <vt:lpstr>Arial</vt:lpstr>
      <vt:lpstr>Calibri</vt:lpstr>
      <vt:lpstr>Constantia</vt:lpstr>
      <vt:lpstr>Times New Roman</vt:lpstr>
      <vt:lpstr>Wingdings 2</vt:lpstr>
      <vt:lpstr>Flow</vt:lpstr>
      <vt:lpstr>1_Default Design</vt:lpstr>
      <vt:lpstr>PowerPoint Presentation</vt:lpstr>
      <vt:lpstr>PowerPoint Presentation</vt:lpstr>
      <vt:lpstr>PowerPoint Presentation</vt:lpstr>
      <vt:lpstr>Những từ khó: </vt:lpstr>
      <vt:lpstr>Học sinh luyện viết bảng con</vt:lpstr>
      <vt:lpstr>Học sinh chép bài</vt:lpstr>
      <vt:lpstr>PowerPoint Presentation</vt:lpstr>
      <vt:lpstr>2. Chọn chữ phù hợp với ô trống: g hay gh?</vt:lpstr>
      <vt:lpstr>3.Viết vào vở 10 chữ cái trong bảng sau:</vt:lpstr>
      <vt:lpstr>Học sinh học thuộc 10 chữ cái vừa viết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Admin</cp:lastModifiedBy>
  <cp:revision>50</cp:revision>
  <dcterms:created xsi:type="dcterms:W3CDTF">2021-08-22T06:21:28Z</dcterms:created>
  <dcterms:modified xsi:type="dcterms:W3CDTF">2022-01-11T10:18:07Z</dcterms:modified>
</cp:coreProperties>
</file>