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2" r:id="rId3"/>
    <p:sldId id="261" r:id="rId4"/>
    <p:sldId id="256" r:id="rId5"/>
    <p:sldId id="257" r:id="rId6"/>
    <p:sldId id="267" r:id="rId7"/>
    <p:sldId id="258" r:id="rId8"/>
    <p:sldId id="273" r:id="rId9"/>
    <p:sldId id="274" r:id="rId10"/>
    <p:sldId id="259" r:id="rId11"/>
    <p:sldId id="262" r:id="rId12"/>
    <p:sldId id="263" r:id="rId13"/>
    <p:sldId id="264" r:id="rId14"/>
    <p:sldId id="275" r:id="rId15"/>
    <p:sldId id="268" r:id="rId16"/>
    <p:sldId id="260" r:id="rId17"/>
    <p:sldId id="270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2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5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9" y="214315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769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769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617B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22045F7-9F96-42A0-9773-C787C531B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80705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9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3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2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3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5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3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3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17230-E2D4-4D44-8231-AA056A925EC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5AF3-479B-4824-AF4E-9E34AFA5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792" y="333921"/>
            <a:ext cx="10293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KIM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3458" y="1150307"/>
            <a:ext cx="8168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TRỰC TUYẾN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3119" y="2381661"/>
            <a:ext cx="7128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SÁCH CÁNH DIỀU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4050" y="2998439"/>
            <a:ext cx="10777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0" y="161036"/>
            <a:ext cx="4355558" cy="173630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396871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6" y="0"/>
            <a:ext cx="12070080" cy="6627223"/>
          </a:xfrm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422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41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4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5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78743" y="2279375"/>
            <a:ext cx="7234863" cy="1883819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74499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1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549757" y="31792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10tháng 02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137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-165463"/>
            <a:ext cx="11652068" cy="63424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2" y="5155474"/>
            <a:ext cx="11505988" cy="1823795"/>
          </a:xfrm>
          <a:prstGeom prst="rect">
            <a:avLst/>
          </a:prstGeom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91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WordArt 5"/>
          <p:cNvSpPr>
            <a:spLocks noChangeArrowheads="1" noChangeShapeType="1" noTextEdit="1"/>
          </p:cNvSpPr>
          <p:nvPr/>
        </p:nvSpPr>
        <p:spPr bwMode="auto">
          <a:xfrm>
            <a:off x="287868" y="1257300"/>
            <a:ext cx="11368617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C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húc</a:t>
            </a:r>
            <a:r>
              <a:rPr lang="vi-VN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 các em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luôn</a:t>
            </a:r>
            <a:r>
              <a:rPr lang="en-US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chăm</a:t>
            </a:r>
            <a:r>
              <a:rPr lang="en-US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ngoan</a:t>
            </a:r>
            <a:r>
              <a:rPr lang="en-US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,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học</a:t>
            </a:r>
            <a:r>
              <a:rPr lang="en-US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tập</a:t>
            </a:r>
            <a:r>
              <a:rPr lang="en-US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tiến</a:t>
            </a:r>
            <a:r>
              <a:rPr lang="en-US" sz="3733" b="1" kern="10" dirty="0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733" b="1" kern="10" dirty="0" err="1">
                <a:ln w="9525">
                  <a:round/>
                  <a:headEnd/>
                  <a:tailEnd/>
                </a:ln>
                <a:solidFill>
                  <a:srgbClr val="33CC33">
                    <a:alpha val="98038"/>
                  </a:srgbClr>
                </a:solidFill>
                <a:latin typeface="Times New Roman"/>
                <a:cs typeface="Times New Roman"/>
              </a:rPr>
              <a:t>bộ</a:t>
            </a:r>
            <a:endParaRPr lang="vi-VN" sz="3733" b="1" kern="10" dirty="0">
              <a:ln w="9525">
                <a:round/>
                <a:headEnd/>
                <a:tailEnd/>
              </a:ln>
              <a:solidFill>
                <a:srgbClr val="33CC33">
                  <a:alpha val="98038"/>
                </a:srgbClr>
              </a:solidFill>
              <a:latin typeface="Times New Roman"/>
              <a:cs typeface="Times New Roman"/>
            </a:endParaRPr>
          </a:p>
        </p:txBody>
      </p:sp>
      <p:pic>
        <p:nvPicPr>
          <p:cNvPr id="19459" name="Picture 10" descr="flower1_div_md_wh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87867" y="6629401"/>
            <a:ext cx="1168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6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2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351684" y="-55034"/>
            <a:ext cx="609600" cy="71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4114800"/>
            <a:ext cx="172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3200" y="4114800"/>
            <a:ext cx="172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7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8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8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9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0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21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2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23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24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56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5" descr="pinksparkle6df1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3200" y="0"/>
            <a:ext cx="914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-48" y="0"/>
            <a:chExt cx="5808" cy="4320"/>
          </a:xfrm>
        </p:grpSpPr>
        <p:pic>
          <p:nvPicPr>
            <p:cNvPr id="19477" name="Picture 27" descr="n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8" name="Picture 28" descr="n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9" name="Picture 29" descr="n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0" name="Picture 30" descr="n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74" name="Rectangle 31"/>
          <p:cNvSpPr>
            <a:spLocks noChangeArrowheads="1"/>
          </p:cNvSpPr>
          <p:nvPr/>
        </p:nvSpPr>
        <p:spPr bwMode="auto">
          <a:xfrm>
            <a:off x="5850467" y="324644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>
                <a:solidFill>
                  <a:srgbClr val="FF00FF"/>
                </a:solidFill>
                <a:latin typeface="Arial" charset="0"/>
                <a:sym typeface="Webdings" pitchFamily="18" charset="2"/>
              </a:rPr>
              <a:t></a:t>
            </a:r>
          </a:p>
        </p:txBody>
      </p:sp>
      <p:sp>
        <p:nvSpPr>
          <p:cNvPr id="54305" name="AutoShape 33"/>
          <p:cNvSpPr>
            <a:spLocks noChangeArrowheads="1"/>
          </p:cNvSpPr>
          <p:nvPr/>
        </p:nvSpPr>
        <p:spPr bwMode="auto">
          <a:xfrm rot="-5400000">
            <a:off x="10198002" y="3893904"/>
            <a:ext cx="533596" cy="1524000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 altLang="vi-VN" sz="24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4307" name="AutoShape 35"/>
          <p:cNvSpPr>
            <a:spLocks noChangeArrowheads="1"/>
          </p:cNvSpPr>
          <p:nvPr/>
        </p:nvSpPr>
        <p:spPr bwMode="auto">
          <a:xfrm rot="-5400000">
            <a:off x="522297" y="5133436"/>
            <a:ext cx="1602847" cy="1733037"/>
          </a:xfrm>
          <a:prstGeom prst="irregularSeal1">
            <a:avLst/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2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248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305" grpId="0" animBg="1"/>
      <p:bldP spid="543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NH BUOC NHANH NHI D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097" y="217714"/>
            <a:ext cx="11451772" cy="5959249"/>
          </a:xfrm>
        </p:spPr>
      </p:pic>
    </p:spTree>
    <p:extLst>
      <p:ext uri="{BB962C8B-B14F-4D97-AF65-F5344CB8AC3E}">
        <p14:creationId xmlns:p14="http://schemas.microsoft.com/office/powerpoint/2010/main" val="149153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17715"/>
            <a:ext cx="1180011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05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91" y="1609631"/>
            <a:ext cx="9100018" cy="3638737"/>
          </a:xfrm>
          <a:prstGeom prst="rect">
            <a:avLst/>
          </a:prstGeom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6274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53" y="191588"/>
            <a:ext cx="9728352" cy="6478669"/>
          </a:xfrm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81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549757" y="31792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07tháng 02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80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0"/>
            <a:ext cx="11591109" cy="6514011"/>
          </a:xfrm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5722" y="5787231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975119" y="5718019"/>
            <a:ext cx="10969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158541" y="1588"/>
            <a:ext cx="10350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-17417"/>
            <a:ext cx="103505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91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vẽ mặt cười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4" y="400594"/>
            <a:ext cx="5734050" cy="4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oigingiuvedep.vn/wp-content/uploads/2021/05/hinh-ve-mat-cuoi-ngai-ngung-cute-de-thu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54" y="400595"/>
            <a:ext cx="5057049" cy="5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8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oigingiuvedep.vn/wp-content/uploads/2021/05/hinh-mat-cuoi-den-trang-vui-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89" y="269965"/>
            <a:ext cx="5773783" cy="71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oigingiuvedep.vn/wp-content/uploads/2021/05/hinh-anh-mat-cuoi-trang-den-nga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2" y="1236617"/>
            <a:ext cx="4676502" cy="46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482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1936&quot;&gt;&lt;/object&gt;&lt;object type=&quot;2&quot; unique_id=&quot;11937&quot;&gt;&lt;object type=&quot;3&quot; unique_id=&quot;11938&quot;&gt;&lt;property id=&quot;20148&quot; value=&quot;5&quot;/&gt;&lt;property id=&quot;20300&quot; value=&quot;Slide 1&quot;/&gt;&lt;property id=&quot;20307&quot; value=&quot;266&quot;/&gt;&lt;/object&gt;&lt;object type=&quot;3&quot; unique_id=&quot;11939&quot;&gt;&lt;property id=&quot;20148&quot; value=&quot;5&quot;/&gt;&lt;property id=&quot;20300&quot; value=&quot;Slide 2&quot;/&gt;&lt;property id=&quot;20307&quot; value=&quot;272&quot;/&gt;&lt;/object&gt;&lt;object type=&quot;3&quot; unique_id=&quot;11940&quot;&gt;&lt;property id=&quot;20148&quot; value=&quot;5&quot;/&gt;&lt;property id=&quot;20300&quot; value=&quot;Slide 3&quot;/&gt;&lt;property id=&quot;20307&quot; value=&quot;261&quot;/&gt;&lt;/object&gt;&lt;object type=&quot;3&quot; unique_id=&quot;11941&quot;&gt;&lt;property id=&quot;20148&quot; value=&quot;5&quot;/&gt;&lt;property id=&quot;20300&quot; value=&quot;Slide 4&quot;/&gt;&lt;property id=&quot;20307&quot; value=&quot;256&quot;/&gt;&lt;/object&gt;&lt;object type=&quot;3&quot; unique_id=&quot;11942&quot;&gt;&lt;property id=&quot;20148&quot; value=&quot;5&quot;/&gt;&lt;property id=&quot;20300&quot; value=&quot;Slide 5&quot;/&gt;&lt;property id=&quot;20307&quot; value=&quot;257&quot;/&gt;&lt;/object&gt;&lt;object type=&quot;3&quot; unique_id=&quot;11943&quot;&gt;&lt;property id=&quot;20148&quot; value=&quot;5&quot;/&gt;&lt;property id=&quot;20300&quot; value=&quot;Slide 6&quot;/&gt;&lt;property id=&quot;20307&quot; value=&quot;267&quot;/&gt;&lt;/object&gt;&lt;object type=&quot;3&quot; unique_id=&quot;11944&quot;&gt;&lt;property id=&quot;20148&quot; value=&quot;5&quot;/&gt;&lt;property id=&quot;20300&quot; value=&quot;Slide 7&quot;/&gt;&lt;property id=&quot;20307&quot; value=&quot;258&quot;/&gt;&lt;/object&gt;&lt;object type=&quot;3&quot; unique_id=&quot;11945&quot;&gt;&lt;property id=&quot;20148&quot; value=&quot;5&quot;/&gt;&lt;property id=&quot;20300&quot; value=&quot;Slide 8&quot;/&gt;&lt;property id=&quot;20307&quot; value=&quot;273&quot;/&gt;&lt;/object&gt;&lt;object type=&quot;3&quot; unique_id=&quot;11946&quot;&gt;&lt;property id=&quot;20148&quot; value=&quot;5&quot;/&gt;&lt;property id=&quot;20300&quot; value=&quot;Slide 9&quot;/&gt;&lt;property id=&quot;20307&quot; value=&quot;274&quot;/&gt;&lt;/object&gt;&lt;object type=&quot;3&quot; unique_id=&quot;11947&quot;&gt;&lt;property id=&quot;20148&quot; value=&quot;5&quot;/&gt;&lt;property id=&quot;20300&quot; value=&quot;Slide 10&quot;/&gt;&lt;property id=&quot;20307&quot; value=&quot;259&quot;/&gt;&lt;/object&gt;&lt;object type=&quot;3&quot; unique_id=&quot;11948&quot;&gt;&lt;property id=&quot;20148&quot; value=&quot;5&quot;/&gt;&lt;property id=&quot;20300&quot; value=&quot;Slide 11&quot;/&gt;&lt;property id=&quot;20307&quot; value=&quot;262&quot;/&gt;&lt;/object&gt;&lt;object type=&quot;3&quot; unique_id=&quot;11949&quot;&gt;&lt;property id=&quot;20148&quot; value=&quot;5&quot;/&gt;&lt;property id=&quot;20300&quot; value=&quot;Slide 12&quot;/&gt;&lt;property id=&quot;20307&quot; value=&quot;263&quot;/&gt;&lt;/object&gt;&lt;object type=&quot;3&quot; unique_id=&quot;11950&quot;&gt;&lt;property id=&quot;20148&quot; value=&quot;5&quot;/&gt;&lt;property id=&quot;20300&quot; value=&quot;Slide 13&quot;/&gt;&lt;property id=&quot;20307&quot; value=&quot;264&quot;/&gt;&lt;/object&gt;&lt;object type=&quot;3&quot; unique_id=&quot;11951&quot;&gt;&lt;property id=&quot;20148&quot; value=&quot;5&quot;/&gt;&lt;property id=&quot;20300&quot; value=&quot;Slide 14&quot;/&gt;&lt;property id=&quot;20307&quot; value=&quot;275&quot;/&gt;&lt;/object&gt;&lt;object type=&quot;3&quot; unique_id=&quot;11952&quot;&gt;&lt;property id=&quot;20148&quot; value=&quot;5&quot;/&gt;&lt;property id=&quot;20300&quot; value=&quot;Slide 15&quot;/&gt;&lt;property id=&quot;20307&quot; value=&quot;268&quot;/&gt;&lt;/object&gt;&lt;object type=&quot;3&quot; unique_id=&quot;11953&quot;&gt;&lt;property id=&quot;20148&quot; value=&quot;5&quot;/&gt;&lt;property id=&quot;20300&quot; value=&quot;Slide 16&quot;/&gt;&lt;property id=&quot;20307&quot; value=&quot;260&quot;/&gt;&lt;/object&gt;&lt;object type=&quot;3&quot; unique_id=&quot;11954&quot;&gt;&lt;property id=&quot;20148&quot; value=&quot;5&quot;/&gt;&lt;property id=&quot;20300&quot; value=&quot;Slide 17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94</Words>
  <Application>Microsoft Office PowerPoint</Application>
  <PresentationFormat>Widescreen</PresentationFormat>
  <Paragraphs>16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</dc:creator>
  <cp:lastModifiedBy>NC</cp:lastModifiedBy>
  <cp:revision>4</cp:revision>
  <dcterms:created xsi:type="dcterms:W3CDTF">2022-02-06T13:31:31Z</dcterms:created>
  <dcterms:modified xsi:type="dcterms:W3CDTF">2022-02-06T13:55:40Z</dcterms:modified>
</cp:coreProperties>
</file>