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088492" r:id="rId2"/>
    <p:sldId id="274" r:id="rId3"/>
    <p:sldId id="11088493" r:id="rId4"/>
    <p:sldId id="11088489" r:id="rId5"/>
    <p:sldId id="11088494" r:id="rId6"/>
    <p:sldId id="11088490" r:id="rId7"/>
    <p:sldId id="11088491" r:id="rId8"/>
    <p:sldId id="11088495" r:id="rId9"/>
    <p:sldId id="11088485" r:id="rId10"/>
    <p:sldId id="307" r:id="rId11"/>
    <p:sldId id="284" r:id="rId12"/>
    <p:sldId id="292" r:id="rId13"/>
    <p:sldId id="290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4104A7-53D0-4CAD-8267-7041081508CD}" type="datetimeFigureOut">
              <a:rPr lang="en-US" smtClean="0"/>
              <a:t>28/3/23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C0427-205A-4238-BDA5-AA522F552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0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FC33A047-06FD-4638-BE00-C943FEF64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068B0821-7AAD-4D18-9B08-6B889F6E7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43FF226-C307-4A11-9DE9-69248FC4F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EB599EFF-AC31-4541-AB95-3FA479EC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1A00957-0C94-4E25-95DE-F486C25F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920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414A084-937D-47A2-A78B-E4E135A10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556B6DEB-63BE-4254-9E5E-0B78E028E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0B9B520-4D20-4F86-B4C1-9E45088E6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CC6A97CC-F257-4371-8573-1AEF2E59F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8AB15C8-96A8-4012-B859-E71800CC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0569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E081D4A3-54E8-4974-A9D4-E15BF508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C75C2397-5F05-44F6-A932-0AD73B5DD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AD0440E3-B6C1-4F11-BC11-23919C4B5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FA27283A-5E64-4DB0-A769-617939B4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EF4A7088-A746-46C3-9C36-08A88D33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886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noFill/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14"/>
          <p:cNvSpPr txBox="1">
            <a:spLocks noGrp="1"/>
          </p:cNvSpPr>
          <p:nvPr>
            <p:ph type="title"/>
          </p:nvPr>
        </p:nvSpPr>
        <p:spPr>
          <a:xfrm>
            <a:off x="960000" y="4416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33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903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A3F1F9A4-73C5-4678-8859-906AB0208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5BC4F10-1322-49F5-8F97-6A6F63E25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BEBCB873-6D4B-4E1C-9F90-EAE57B12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901FD6D-C78E-4F16-B881-D621D837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8FB1BF8-BC01-4EFC-8A63-06C5291DF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031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6CEB3E8-90C3-42D9-B2C7-83C0B169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7D00E06B-CB91-4E9F-894A-FFCD297DE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182A5B5C-755B-43E3-A68F-09A01302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6FEBA8B-F7FA-40AC-A577-AE307022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192E4C5F-F997-4E2D-BB16-6B24160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259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9C30621-50E1-47FD-B919-30DF7BB7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10088C53-A47F-4983-831F-B1D4281BC4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74673A3E-BE91-4804-8D64-3B25FC65D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FC52E63-3D1C-460C-9756-BCFEDCBD9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FA1CE215-AAEF-4BD9-8C21-E2EE06F7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0AA5C39C-8ED8-40E4-9931-4BB0C7D4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2046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9D1B95D-B281-4798-AA07-4C321B0BA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CB3B3C11-4A3F-4B50-9A11-092120A1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B14B4AFE-6830-499E-9B6E-CB347721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8879ACA6-4D26-483F-9601-999567080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94ECE177-53B1-4DE7-B86D-7A11FC82A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9616A35A-24A9-40FB-8293-574C55C7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9132F39C-618A-40A5-B08A-76EC09CE3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34EB4E26-CEF4-4E96-B305-162D738B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66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E2D6A11-7D4E-4474-A2C1-9EB3920D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D78FBA2A-A38B-4D96-8D02-8F223F0D2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4D9702E6-E5C8-4EF9-9E83-66F8D61D4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BE6B9710-2A58-4BB7-A62C-A5E5244B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2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021390C5-4B53-4689-9CA4-D7F39BC5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36B2BA3B-2444-4FFC-98BC-57D0F392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D81A13C8-621E-4440-957D-729C888A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7304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466E2DD1-1714-4560-8A90-645B03A2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B81C326E-8AD2-4CA5-B332-03DD454D1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EFF5F6EC-C8F4-4CEC-BA13-E0ADC356F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4E584BA-E85F-443F-A4FE-9C3331A2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7104F3E7-9B8A-423E-AD26-42252C01C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3FF0D7A3-3C6C-4938-9774-AFD17CF53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83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4829736-82E3-4C8E-924A-1266DB2E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EE23C7D2-9C03-4B4C-A47A-439761908C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4271912F-BA2B-46AF-B6DE-92863989E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71DA576-DBAE-4022-96CE-E7552A3A8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9080DF78-1C51-477D-80CD-17BE1D51E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8A073C69-C745-4C1C-A027-1813AF94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1416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273FC113-915A-46EA-95EA-51496D98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F5764D47-C223-45D5-B82F-CE7E91132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C83A8DAF-D773-4484-BC4D-EA2DA7233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FA817-16A4-44F7-A56D-3531706BC562}" type="datetimeFigureOut">
              <a:rPr lang="vi-VN" smtClean="0"/>
              <a:t>28/03/2023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9C5ED425-FCD2-48BA-87BD-1188864EB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2CB2A097-FB1E-4CA6-9E8F-FD1F54839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F042-D87E-493B-BEE0-7E7E4D4A95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710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0"/>
            <a:ext cx="12363450" cy="71294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86112" y="2268539"/>
            <a:ext cx="5272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2G</a:t>
            </a:r>
          </a:p>
          <a:p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9025" y="365125"/>
            <a:ext cx="4714875" cy="400110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NGHIỆM CHUYÊN ĐỀ TUẦN 27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35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0+ Hình Nền Slide PowerPoint Thuyết Trình Đẹp Nhất | Hình nền, Nền, Hình">
            <a:extLst>
              <a:ext uri="{FF2B5EF4-FFF2-40B4-BE49-F238E27FC236}">
                <a16:creationId xmlns="" xmlns:a16="http://schemas.microsoft.com/office/drawing/2014/main" id="{B1F552FB-46DD-40A4-A093-36B79621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56392-84B4-4FE0-B4A6-284DE2DFB341}" type="datetime1">
              <a:rPr lang="en-US" smtClean="0"/>
              <a:t>28/3/23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Học Tập, Giáo Dục, Trẻ Em, Học Bài, Tải hình PNG 103 - Free.Vector6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800" y="4269232"/>
            <a:ext cx="2641600" cy="258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E835AA0-4F36-4743-87B1-07DA1B07D33B}"/>
              </a:ext>
            </a:extLst>
          </p:cNvPr>
          <p:cNvSpPr txBox="1"/>
          <p:nvPr/>
        </p:nvSpPr>
        <p:spPr>
          <a:xfrm>
            <a:off x="838200" y="574378"/>
            <a:ext cx="1073431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effectLst/>
                <a:latin typeface="+mj-lt"/>
              </a:rPr>
              <a:t>Chia sẻ việc em đã làm để chăm sóc, bảo vệ cơ quan hô hấp.</a:t>
            </a:r>
          </a:p>
          <a:p>
            <a:pPr algn="just"/>
            <a:endParaRPr lang="vi-VN" sz="3200" b="1" dirty="0">
              <a:solidFill>
                <a:srgbClr val="000000"/>
              </a:solidFill>
              <a:effectLst/>
              <a:latin typeface="+mj-lt"/>
            </a:endParaRP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Việc em đã làm để chăm sóc, bảo vệ cơ quan hô hấp là:</a:t>
            </a: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- Thở đúng cách.</a:t>
            </a: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- Vệ sinh mũi, họng hằng ngày.</a:t>
            </a:r>
          </a:p>
          <a:p>
            <a:pPr algn="just"/>
            <a:r>
              <a:rPr lang="vi-VN" sz="3200" b="1" dirty="0">
                <a:solidFill>
                  <a:srgbClr val="000000"/>
                </a:solidFill>
                <a:effectLst/>
                <a:latin typeface="+mj-lt"/>
              </a:rPr>
              <a:t>- Thường xuyên giữ sạch nơi ở.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3AA44D8-0CAF-4429-BC6A-29AE6265B875}"/>
              </a:ext>
            </a:extLst>
          </p:cNvPr>
          <p:cNvSpPr/>
          <p:nvPr/>
        </p:nvSpPr>
        <p:spPr>
          <a:xfrm>
            <a:off x="714058" y="1584960"/>
            <a:ext cx="9913302" cy="512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A35998B-85CB-493C-8016-57E841AB6B2D}"/>
              </a:ext>
            </a:extLst>
          </p:cNvPr>
          <p:cNvSpPr/>
          <p:nvPr/>
        </p:nvSpPr>
        <p:spPr>
          <a:xfrm>
            <a:off x="619490" y="2090250"/>
            <a:ext cx="9913302" cy="1531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" y="0"/>
            <a:ext cx="1209347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11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77C0-7A86-4222-B336-E1E7D64150C4}" type="datetime1">
              <a:rPr lang="en-US" smtClean="0"/>
              <a:t>28/3/23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C5B56E-B2DE-493C-9250-C7FDBA599066}"/>
              </a:ext>
            </a:extLst>
          </p:cNvPr>
          <p:cNvSpPr txBox="1"/>
          <p:nvPr/>
        </p:nvSpPr>
        <p:spPr>
          <a:xfrm>
            <a:off x="3799840" y="2021840"/>
            <a:ext cx="489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9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997B635-DEC1-4BA6-A599-93C80EF57D28}"/>
              </a:ext>
            </a:extLst>
          </p:cNvPr>
          <p:cNvGrpSpPr/>
          <p:nvPr/>
        </p:nvGrpSpPr>
        <p:grpSpPr>
          <a:xfrm>
            <a:off x="0" y="-136525"/>
            <a:ext cx="12192000" cy="6858000"/>
            <a:chOff x="0" y="-136525"/>
            <a:chExt cx="12192000" cy="6858000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2922AAD3-0E13-4E6E-B4D9-72559DD94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6525"/>
              <a:ext cx="12192000" cy="685800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F87C9A91-892B-4B07-AC5D-0F6F195E4C14}"/>
                </a:ext>
              </a:extLst>
            </p:cNvPr>
            <p:cNvSpPr/>
            <p:nvPr/>
          </p:nvSpPr>
          <p:spPr>
            <a:xfrm>
              <a:off x="2558473" y="1265382"/>
              <a:ext cx="4211782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BAA16-9539-49E6-BEDB-288B12839369}" type="datetime1">
              <a:rPr lang="en-US" smtClean="0"/>
              <a:t>28/3/23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5273-407A-457C-845B-8166E70E5B4D}" type="slidenum">
              <a:rPr lang="en-US" smtClean="0"/>
              <a:t>12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80772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/>
              <a:t>Giáo viên: Chu Thị Soa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077B11D-00DE-49C1-84AD-7EB2819F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GV thiết kế: Chu Thị Soa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6518E2-80E8-442B-B433-261C4AD1332C}"/>
              </a:ext>
            </a:extLst>
          </p:cNvPr>
          <p:cNvSpPr txBox="1"/>
          <p:nvPr/>
        </p:nvSpPr>
        <p:spPr>
          <a:xfrm>
            <a:off x="731520" y="2407092"/>
            <a:ext cx="86410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9801048-14E2-4369-89A8-A6AC68746454}"/>
              </a:ext>
            </a:extLst>
          </p:cNvPr>
          <p:cNvSpPr/>
          <p:nvPr/>
        </p:nvSpPr>
        <p:spPr>
          <a:xfrm>
            <a:off x="2906917" y="1519382"/>
            <a:ext cx="2781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G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HI NHỚ</a:t>
            </a:r>
          </a:p>
        </p:txBody>
      </p:sp>
    </p:spTree>
    <p:extLst>
      <p:ext uri="{BB962C8B-B14F-4D97-AF65-F5344CB8AC3E}">
        <p14:creationId xmlns:p14="http://schemas.microsoft.com/office/powerpoint/2010/main" val="2798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14">
            <a:extLst>
              <a:ext uri="{FF2B5EF4-FFF2-40B4-BE49-F238E27FC236}">
                <a16:creationId xmlns="" xmlns:a16="http://schemas.microsoft.com/office/drawing/2014/main" id="{8E0AD930-3A6A-4E99-9019-2FDFEAF7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5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Picture 5">
            <a:extLst>
              <a:ext uri="{FF2B5EF4-FFF2-40B4-BE49-F238E27FC236}">
                <a16:creationId xmlns="" xmlns:a16="http://schemas.microsoft.com/office/drawing/2014/main" id="{5A4EEAF1-9B6E-4F94-8CAC-72EE1E5E9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52" y="228101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68943" y="2472810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6A0CBC-8103-4558-811B-B5E43B3A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7" y="1614728"/>
            <a:ext cx="10515600" cy="447675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567" y="28575"/>
            <a:ext cx="204073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ài TD buổi sáng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757238"/>
            <a:ext cx="12192000" cy="61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7117" y="394085"/>
            <a:ext cx="10272000" cy="1063240"/>
          </a:xfrm>
        </p:spPr>
        <p:txBody>
          <a:bodyPr/>
          <a:lstStyle/>
          <a:p>
            <a:pPr lvl="0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      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:54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3733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8838" y="971550"/>
            <a:ext cx="82438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75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B69226-6018-4407-8F87-F3A87BA43859}"/>
              </a:ext>
            </a:extLst>
          </p:cNvPr>
          <p:cNvSpPr txBox="1"/>
          <p:nvPr/>
        </p:nvSpPr>
        <p:spPr>
          <a:xfrm>
            <a:off x="922972" y="2374282"/>
            <a:ext cx="105641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b="1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Hít thật </a:t>
            </a:r>
            <a:r>
              <a:rPr lang="en-US" sz="2800" b="1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vi-VN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 sâu bằng mũi cho đến khi bụng phồng lên</a:t>
            </a:r>
            <a:r>
              <a:rPr lang="vi-VN" sz="2800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00425" y="324341"/>
            <a:ext cx="4586288" cy="8286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8794" y="1405271"/>
            <a:ext cx="3914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hít thở đúng cách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972" y="3112946"/>
            <a:ext cx="108213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Thở ra chậm để không khí từ từ đi qua mũi cho đến khi bụng xẹp xuống.</a:t>
            </a:r>
          </a:p>
        </p:txBody>
      </p:sp>
    </p:spTree>
    <p:extLst>
      <p:ext uri="{BB962C8B-B14F-4D97-AF65-F5344CB8AC3E}">
        <p14:creationId xmlns:p14="http://schemas.microsoft.com/office/powerpoint/2010/main" val="368920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95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B868F8-DFA4-40B5-A6E6-6CF82A8A5685}"/>
              </a:ext>
            </a:extLst>
          </p:cNvPr>
          <p:cNvSpPr txBox="1"/>
          <p:nvPr/>
        </p:nvSpPr>
        <p:spPr>
          <a:xfrm>
            <a:off x="-1" y="0"/>
            <a:ext cx="25574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 sát các hình dưới đây và cho biết những việc nên và không nên làm để chăm sóc, bảo vệ cơ quan hô hấp.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Bài 24: Chăm sóc, bảo vệ cơ quan hô hấp">
            <a:extLst>
              <a:ext uri="{FF2B5EF4-FFF2-40B4-BE49-F238E27FC236}">
                <a16:creationId xmlns="" xmlns:a16="http://schemas.microsoft.com/office/drawing/2014/main" id="{A5477DE8-A035-47B6-AEA6-CE29ED85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2" y="0"/>
            <a:ext cx="9634538" cy="690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6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ài 24: Chăm sóc, bảo vệ cơ quan hô hấp">
            <a:extLst>
              <a:ext uri="{FF2B5EF4-FFF2-40B4-BE49-F238E27FC236}">
                <a16:creationId xmlns="" xmlns:a16="http://schemas.microsoft.com/office/drawing/2014/main" id="{A5477DE8-A035-47B6-AEA6-CE29ED85D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4" y="0"/>
            <a:ext cx="12334874" cy="682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1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0576" y="214311"/>
            <a:ext cx="208597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ài 24: Chăm sóc, bảo vệ cơ quan hô hấp">
            <a:extLst>
              <a:ext uri="{FF2B5EF4-FFF2-40B4-BE49-F238E27FC236}">
                <a16:creationId xmlns="" xmlns:a16="http://schemas.microsoft.com/office/drawing/2014/main" id="{AE25EA42-E6AE-4CAF-A0FC-9C9CA0A2B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54" y="1917237"/>
            <a:ext cx="8511858" cy="393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AE04CAB-7812-4082-859E-4F14BA02F0E6}"/>
              </a:ext>
            </a:extLst>
          </p:cNvPr>
          <p:cNvSpPr txBox="1"/>
          <p:nvPr/>
        </p:nvSpPr>
        <p:spPr>
          <a:xfrm>
            <a:off x="842962" y="963130"/>
            <a:ext cx="109442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i="0" dirty="0">
                <a:effectLst/>
                <a:latin typeface="+mj-lt"/>
              </a:rPr>
              <a:t>Em đã làm được việc nào dưới </a:t>
            </a:r>
            <a:r>
              <a:rPr lang="vi-VN" sz="2800" i="0" dirty="0" smtClean="0">
                <a:effectLst/>
                <a:latin typeface="+mj-lt"/>
              </a:rPr>
              <a:t>đây</a:t>
            </a:r>
            <a:r>
              <a:rPr lang="en-US" sz="2800" i="0" dirty="0" smtClean="0">
                <a:effectLst/>
                <a:latin typeface="+mj-lt"/>
              </a:rPr>
              <a:t> </a:t>
            </a:r>
            <a:r>
              <a:rPr lang="vi-VN" sz="2800" i="0" dirty="0" smtClean="0">
                <a:effectLst/>
                <a:latin typeface="+mj-lt"/>
              </a:rPr>
              <a:t>? </a:t>
            </a:r>
            <a:r>
              <a:rPr lang="vi-VN" sz="2800" i="0" dirty="0">
                <a:effectLst/>
                <a:latin typeface="+mj-lt"/>
              </a:rPr>
              <a:t>Giải thích tác dụng của việc làm đó.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51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A809814-23A2-409E-9D6C-9FC0F638E3F8}"/>
              </a:ext>
            </a:extLst>
          </p:cNvPr>
          <p:cNvGrpSpPr/>
          <p:nvPr/>
        </p:nvGrpSpPr>
        <p:grpSpPr>
          <a:xfrm>
            <a:off x="0" y="-136525"/>
            <a:ext cx="12192000" cy="6858000"/>
            <a:chOff x="0" y="-136525"/>
            <a:chExt cx="12192000" cy="685800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348D03C0-802A-4E1C-A265-F85171A7B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36525"/>
              <a:ext cx="12192000" cy="6858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A8D5FF4-616A-4BE7-ADAE-C73DC5B15014}"/>
                </a:ext>
              </a:extLst>
            </p:cNvPr>
            <p:cNvSpPr/>
            <p:nvPr/>
          </p:nvSpPr>
          <p:spPr>
            <a:xfrm>
              <a:off x="2558473" y="1265382"/>
              <a:ext cx="4211782" cy="50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4407DD-BE5A-4B52-94B0-C3B63C236B31}"/>
              </a:ext>
            </a:extLst>
          </p:cNvPr>
          <p:cNvSpPr txBox="1"/>
          <p:nvPr/>
        </p:nvSpPr>
        <p:spPr>
          <a:xfrm>
            <a:off x="782320" y="2456077"/>
            <a:ext cx="90119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Hằng ngày, em vệ sinh mũi, họng như thế nào?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A10821-40BC-487B-AF47-4218035555D8}"/>
              </a:ext>
            </a:extLst>
          </p:cNvPr>
          <p:cNvSpPr txBox="1"/>
          <p:nvPr/>
        </p:nvSpPr>
        <p:spPr>
          <a:xfrm>
            <a:off x="701040" y="3024555"/>
            <a:ext cx="9174480" cy="223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Hằng ngày, em vệ sinh mũi, họng bằng nước muối sinh lí. Ngoài ra em còn uống nước ấm để bảo vệ mũi, họng.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7786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323</Words>
  <Application>Microsoft Office PowerPoint</Application>
  <PresentationFormat>Widescreen</PresentationFormat>
  <Paragraphs>36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Times New Roman</vt:lpstr>
      <vt:lpstr>Chủ đề Office</vt:lpstr>
      <vt:lpstr>PowerPoint Presentation</vt:lpstr>
      <vt:lpstr>PowerPoint Presentation</vt:lpstr>
      <vt:lpstr>Thứ Ba ngày 28 tháng 3 năm 2023                        Tự nhiên và xã hội            Tiết :54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Nguyễn Dương</dc:creator>
  <cp:lastModifiedBy>Windows User</cp:lastModifiedBy>
  <cp:revision>39</cp:revision>
  <dcterms:created xsi:type="dcterms:W3CDTF">2022-03-17T15:10:02Z</dcterms:created>
  <dcterms:modified xsi:type="dcterms:W3CDTF">2023-03-28T03:42:52Z</dcterms:modified>
</cp:coreProperties>
</file>