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3" r:id="rId2"/>
    <p:sldId id="2969" r:id="rId3"/>
    <p:sldId id="2950" r:id="rId4"/>
    <p:sldId id="2948" r:id="rId5"/>
    <p:sldId id="2971" r:id="rId6"/>
    <p:sldId id="2977" r:id="rId7"/>
    <p:sldId id="2947" r:id="rId8"/>
    <p:sldId id="2970" r:id="rId9"/>
    <p:sldId id="3007"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3" d="100"/>
          <a:sy n="63" d="100"/>
        </p:scale>
        <p:origin x="86"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a16="http://schemas.microsoft.com/office/drawing/2014/main"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a16="http://schemas.microsoft.com/office/drawing/2014/main" id="{C3D1EC31-D74A-129E-A58B-6FD6E0090B21}"/>
              </a:ext>
            </a:extLst>
          </p:cNvPr>
          <p:cNvSpPr/>
          <p:nvPr/>
        </p:nvSpPr>
        <p:spPr>
          <a:xfrm>
            <a:off x="-233187" y="385449"/>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E7A1129E-1BE1-8B7A-8732-BD58E30706C1}"/>
              </a:ext>
            </a:extLst>
          </p:cNvPr>
          <p:cNvGrpSpPr/>
          <p:nvPr/>
        </p:nvGrpSpPr>
        <p:grpSpPr>
          <a:xfrm>
            <a:off x="1015490" y="1808697"/>
            <a:ext cx="7172739" cy="1940925"/>
            <a:chOff x="1055313" y="1366069"/>
            <a:chExt cx="7172739" cy="1940925"/>
          </a:xfrm>
        </p:grpSpPr>
        <p:sp>
          <p:nvSpPr>
            <p:cNvPr id="13" name="Rectangle: Rounded Corners 12">
              <a:extLst>
                <a:ext uri="{FF2B5EF4-FFF2-40B4-BE49-F238E27FC236}">
                  <a16:creationId xmlns:a16="http://schemas.microsoft.com/office/drawing/2014/main"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a16="http://schemas.microsoft.com/office/drawing/2014/main" id="{C5248B93-A690-8931-247B-84CE0A48F2C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Thông tin trên trang Web</a:t>
              </a: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B7D36B-B1AE-4BF0-8A2D-25E99CAF3FA0}"/>
              </a:ext>
            </a:extLst>
          </p:cNvPr>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a16="http://schemas.microsoft.com/office/drawing/2014/main" id="{59905192-AAA5-42B1-B8F7-49B9E83FD2DE}"/>
              </a:ext>
            </a:extLst>
          </p:cNvPr>
          <p:cNvSpPr/>
          <p:nvPr/>
        </p:nvSpPr>
        <p:spPr>
          <a:xfrm>
            <a:off x="9065993" y="2366636"/>
            <a:ext cx="977659" cy="2071208"/>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4 – A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23E50FF-5BDE-43BB-8686-B1A9EF9D4A51}"/>
              </a:ext>
            </a:extLst>
          </p:cNvPr>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C1AE40C-6D0B-4671-A2C9-C72D3FF63513}"/>
              </a:ext>
            </a:extLst>
          </p:cNvPr>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a16="http://schemas.microsoft.com/office/drawing/2014/main"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a16="http://schemas.microsoft.com/office/drawing/2014/main" id="{3D9E9FE7-9B4E-44B0-A981-F77FD81AD30E}"/>
              </a:ext>
            </a:extLst>
          </p:cNvPr>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a:extLst>
              <a:ext uri="{FF2B5EF4-FFF2-40B4-BE49-F238E27FC236}">
                <a16:creationId xmlns:a16="http://schemas.microsoft.com/office/drawing/2014/main" id="{E850280C-7C06-42D4-98C4-BE81AEC8DC5C}"/>
              </a:ext>
            </a:extLst>
          </p:cNvPr>
          <p:cNvSpPr/>
          <p:nvPr/>
        </p:nvSpPr>
        <p:spPr>
          <a:xfrm>
            <a:off x="1307333" y="1952925"/>
            <a:ext cx="10689817" cy="1429622"/>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E5DA86E-357B-93EB-CE77-3A24720F5B82}"/>
              </a:ext>
            </a:extLst>
          </p:cNvPr>
          <p:cNvSpPr/>
          <p:nvPr/>
        </p:nvSpPr>
        <p:spPr>
          <a:xfrm>
            <a:off x="1307333" y="3328581"/>
            <a:ext cx="10689817" cy="967957"/>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1BFC9A5-5CD4-ED3B-E8E7-3CBBBB869D6B}"/>
              </a:ext>
            </a:extLst>
          </p:cNvPr>
          <p:cNvGrpSpPr/>
          <p:nvPr/>
        </p:nvGrpSpPr>
        <p:grpSpPr>
          <a:xfrm>
            <a:off x="1209797" y="4523219"/>
            <a:ext cx="9178769" cy="1951609"/>
            <a:chOff x="1329714" y="458216"/>
            <a:chExt cx="8812810" cy="1951609"/>
          </a:xfrm>
        </p:grpSpPr>
        <p:grpSp>
          <p:nvGrpSpPr>
            <p:cNvPr id="12" name="Group 11">
              <a:extLst>
                <a:ext uri="{FF2B5EF4-FFF2-40B4-BE49-F238E27FC236}">
                  <a16:creationId xmlns:a16="http://schemas.microsoft.com/office/drawing/2014/main"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F121A0F-8BCF-747F-BB7C-0C6A67E9BA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a16="http://schemas.microsoft.com/office/drawing/2014/main" id="{75861476-72C5-A309-326E-4B9DCD524473}"/>
              </a:ext>
            </a:extLst>
          </p:cNvPr>
          <p:cNvSpPr/>
          <p:nvPr/>
        </p:nvSpPr>
        <p:spPr>
          <a:xfrm>
            <a:off x="2071855" y="5077794"/>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UTM Avo" panose="02040603050506020204"/>
                <a:cs typeface="Times New Roman" panose="02020603050405020304" pitchFamily="18" charset="0"/>
              </a:rPr>
              <a:t>Trên trang web thường có các</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loại thông tin: Văn bản, hình</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a16="http://schemas.microsoft.com/office/drawing/2014/main"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a16="http://schemas.microsoft.com/office/drawing/2014/main"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a16="http://schemas.microsoft.com/office/drawing/2014/main"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a16="http://schemas.microsoft.com/office/drawing/2014/main"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a16="http://schemas.microsoft.com/office/drawing/2014/main"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363894" y="283918"/>
            <a:ext cx="9281551"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a16="http://schemas.microsoft.com/office/drawing/2014/main" id="{5C1AE40C-6D0B-4671-A2C9-C72D3FF63513}"/>
              </a:ext>
            </a:extLst>
          </p:cNvPr>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a16="http://schemas.microsoft.com/office/drawing/2014/main"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a16="http://schemas.microsoft.com/office/drawing/2014/main" id="{1A0AB273-FC35-4319-BF6C-BED95CD8DE51}"/>
              </a:ext>
            </a:extLst>
          </p:cNvPr>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a16="http://schemas.microsoft.com/office/drawing/2014/main" id="{61004FEF-F45A-41DD-A74E-84C8EC840177}"/>
              </a:ext>
            </a:extLst>
          </p:cNvPr>
          <p:cNvSpPr/>
          <p:nvPr/>
        </p:nvSpPr>
        <p:spPr>
          <a:xfrm>
            <a:off x="1307334" y="1869449"/>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a16="http://schemas.microsoft.com/office/drawing/2014/main" id="{79A56168-C270-4437-B309-D101DDB9A9DF}"/>
              </a:ext>
            </a:extLst>
          </p:cNvPr>
          <p:cNvSpPr/>
          <p:nvPr/>
        </p:nvSpPr>
        <p:spPr>
          <a:xfrm>
            <a:off x="1307334" y="3165317"/>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a16="http://schemas.microsoft.com/office/drawing/2014/main" id="{F1A64C24-6DF5-5331-8A22-83911CE90DE3}"/>
              </a:ext>
            </a:extLst>
          </p:cNvPr>
          <p:cNvSpPr/>
          <p:nvPr/>
        </p:nvSpPr>
        <p:spPr>
          <a:xfrm>
            <a:off x="1307334" y="4475263"/>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a16="http://schemas.microsoft.com/office/drawing/2014/main" id="{927019E0-10E7-504F-CA93-01A5CB78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a16="http://schemas.microsoft.com/office/drawing/2014/main"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a16="http://schemas.microsoft.com/office/drawing/2014/main"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a16="http://schemas.microsoft.com/office/drawing/2014/main"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a16="http://schemas.microsoft.com/office/drawing/2014/main"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a16="http://schemas.microsoft.com/office/drawing/2014/main" id="{9E6E3267-3718-D2C9-1CE8-9B0901CE22D4}"/>
              </a:ext>
            </a:extLst>
          </p:cNvPr>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a16="http://schemas.microsoft.com/office/drawing/2014/main"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8C6014B6-BB72-E4C0-E311-CB78BCAC5741}"/>
              </a:ext>
            </a:extLst>
          </p:cNvPr>
          <p:cNvSpPr/>
          <p:nvPr/>
        </p:nvSpPr>
        <p:spPr>
          <a:xfrm>
            <a:off x="2021174" y="48213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a16="http://schemas.microsoft.com/office/drawing/2014/main"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a16="http://schemas.microsoft.com/office/drawing/2014/main"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a16="http://schemas.microsoft.com/office/drawing/2014/main"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val="4070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5686</TotalTime>
  <Words>882</Words>
  <Application>Microsoft Office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194</cp:revision>
  <dcterms:created xsi:type="dcterms:W3CDTF">2021-11-14T08:33:55Z</dcterms:created>
  <dcterms:modified xsi:type="dcterms:W3CDTF">2023-02-28T15:38:07Z</dcterms:modified>
</cp:coreProperties>
</file>