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48" r:id="rId2"/>
    <p:sldId id="329" r:id="rId3"/>
    <p:sldId id="330" r:id="rId4"/>
    <p:sldId id="347" r:id="rId5"/>
    <p:sldId id="332" r:id="rId6"/>
    <p:sldId id="333" r:id="rId7"/>
    <p:sldId id="334" r:id="rId8"/>
    <p:sldId id="351" r:id="rId9"/>
    <p:sldId id="270" r:id="rId10"/>
    <p:sldId id="259" r:id="rId11"/>
    <p:sldId id="260" r:id="rId12"/>
    <p:sldId id="371" r:id="rId13"/>
    <p:sldId id="372" r:id="rId14"/>
    <p:sldId id="373" r:id="rId15"/>
    <p:sldId id="374" r:id="rId16"/>
    <p:sldId id="375" r:id="rId1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55" d="100"/>
          <a:sy n="55" d="100"/>
        </p:scale>
        <p:origin x="642" y="72"/>
      </p:cViewPr>
      <p:guideLst>
        <p:guide orient="horz" pos="283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8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227033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36.gif"/><Relationship Id="rId7" Type="http://schemas.openxmlformats.org/officeDocument/2006/relationships/image" Target="../media/image3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slide" Target="slide6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openxmlformats.org/officeDocument/2006/relationships/slide" Target="slide9.xml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4" Type="http://schemas.openxmlformats.org/officeDocument/2006/relationships/image" Target="../media/image5.jpeg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" Type="http://schemas.microsoft.com/office/2007/relationships/hdphoto" Target="../media/hdphoto7.wdp"/><Relationship Id="rId21" Type="http://schemas.openxmlformats.org/officeDocument/2006/relationships/image" Target="../media/image24.png"/><Relationship Id="rId7" Type="http://schemas.microsoft.com/office/2007/relationships/hdphoto" Target="../media/hdphoto9.wdp"/><Relationship Id="rId12" Type="http://schemas.openxmlformats.org/officeDocument/2006/relationships/slide" Target="slide7.xml"/><Relationship Id="rId17" Type="http://schemas.microsoft.com/office/2007/relationships/hdphoto" Target="../media/hdphoto11.wdp"/><Relationship Id="rId25" Type="http://schemas.openxmlformats.org/officeDocument/2006/relationships/slide" Target="slide9.xml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24" Type="http://schemas.microsoft.com/office/2007/relationships/hdphoto" Target="../media/hdphoto14.wdp"/><Relationship Id="rId5" Type="http://schemas.microsoft.com/office/2007/relationships/hdphoto" Target="../media/hdphoto8.wdp"/><Relationship Id="rId15" Type="http://schemas.openxmlformats.org/officeDocument/2006/relationships/image" Target="../media/image20.png"/><Relationship Id="rId23" Type="http://schemas.openxmlformats.org/officeDocument/2006/relationships/image" Target="../media/image25.png"/><Relationship Id="rId28" Type="http://schemas.microsoft.com/office/2007/relationships/hdphoto" Target="../media/hdphoto15.wdp"/><Relationship Id="rId10" Type="http://schemas.openxmlformats.org/officeDocument/2006/relationships/slide" Target="slide5.xml"/><Relationship Id="rId19" Type="http://schemas.microsoft.com/office/2007/relationships/hdphoto" Target="../media/hdphoto12.wdp"/><Relationship Id="rId4" Type="http://schemas.openxmlformats.org/officeDocument/2006/relationships/image" Target="../media/image15.png"/><Relationship Id="rId9" Type="http://schemas.microsoft.com/office/2007/relationships/hdphoto" Target="../media/hdphoto10.wdp"/><Relationship Id="rId14" Type="http://schemas.openxmlformats.org/officeDocument/2006/relationships/slide" Target="slide6.xml"/><Relationship Id="rId22" Type="http://schemas.microsoft.com/office/2007/relationships/hdphoto" Target="../media/hdphoto13.wdp"/><Relationship Id="rId27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0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microsoft.com/office/2007/relationships/hdphoto" Target="../media/hdphoto17.wdp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1.xml"/><Relationship Id="rId6" Type="http://schemas.openxmlformats.org/officeDocument/2006/relationships/slide" Target="slide3.xml"/><Relationship Id="rId11" Type="http://schemas.openxmlformats.org/officeDocument/2006/relationships/image" Target="../media/image29.png"/><Relationship Id="rId5" Type="http://schemas.openxmlformats.org/officeDocument/2006/relationships/image" Target="../media/image5.jpeg"/><Relationship Id="rId1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0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microsoft.com/office/2007/relationships/hdphoto" Target="../media/hdphoto17.wdp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slide" Target="slide3.xml"/><Relationship Id="rId11" Type="http://schemas.openxmlformats.org/officeDocument/2006/relationships/image" Target="../media/image29.png"/><Relationship Id="rId5" Type="http://schemas.openxmlformats.org/officeDocument/2006/relationships/image" Target="../media/image5.jpeg"/><Relationship Id="rId1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0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microsoft.com/office/2007/relationships/hdphoto" Target="../media/hdphoto17.wdp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3.xml"/><Relationship Id="rId6" Type="http://schemas.openxmlformats.org/officeDocument/2006/relationships/slide" Target="slide3.xml"/><Relationship Id="rId11" Type="http://schemas.openxmlformats.org/officeDocument/2006/relationships/image" Target="../media/image29.png"/><Relationship Id="rId5" Type="http://schemas.openxmlformats.org/officeDocument/2006/relationships/image" Target="../media/image5.jpeg"/><Relationship Id="rId1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0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microsoft.com/office/2007/relationships/hdphoto" Target="../media/hdphoto17.wdp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4.xml"/><Relationship Id="rId6" Type="http://schemas.openxmlformats.org/officeDocument/2006/relationships/slide" Target="slide3.xml"/><Relationship Id="rId11" Type="http://schemas.openxmlformats.org/officeDocument/2006/relationships/image" Target="../media/image29.png"/><Relationship Id="rId5" Type="http://schemas.openxmlformats.org/officeDocument/2006/relationships/image" Target="../media/image5.jpeg"/><Relationship Id="rId1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0" y="0"/>
            <a:ext cx="16276638" cy="9358282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867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64" y="3030944"/>
            <a:ext cx="4222504" cy="62215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423015" y="2143108"/>
            <a:ext cx="7011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070411" y="8906222"/>
            <a:ext cx="203200" cy="114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844E3C4-CFDB-EEB9-E65C-B79D51D33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7" y="2428860"/>
            <a:ext cx="13501782" cy="61400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067673" y="3286116"/>
            <a:ext cx="755335" cy="707886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067673" y="5143504"/>
            <a:ext cx="809837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96235" y="7429520"/>
            <a:ext cx="8871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FF035-5A85-E829-1A7F-00E75AE9E29E}"/>
              </a:ext>
            </a:extLst>
          </p:cNvPr>
          <p:cNvSpPr txBox="1"/>
          <p:nvPr/>
        </p:nvSpPr>
        <p:spPr>
          <a:xfrm>
            <a:off x="494453" y="2714612"/>
            <a:ext cx="27831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1D607-A22A-6ECF-459E-93559F38E399}"/>
              </a:ext>
            </a:extLst>
          </p:cNvPr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5">
            <a:extLst>
              <a:ext uri="{FF2B5EF4-FFF2-40B4-BE49-F238E27FC236}">
                <a16:creationId xmlns:a16="http://schemas.microsoft.com/office/drawing/2014/main" id="{ACA9FFC9-913C-EA6D-88C9-4FEFCE36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71736"/>
            <a:ext cx="162766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3.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nay 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tuổi,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40D6ED67-3333-3A9F-31DC-26B04CC94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213" y="3929058"/>
            <a:ext cx="22306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607C8615-42B5-00D4-C831-BECE145D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71" y="5562061"/>
            <a:ext cx="1274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32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id="{2F3509E0-D3E7-93D9-6AC9-185C62D0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435" y="5039944"/>
            <a:ext cx="16306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CCBDFAD3-25D5-B27F-C043-473A0174E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71" y="6242642"/>
            <a:ext cx="1062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kern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43">
            <a:extLst>
              <a:ext uri="{FF2B5EF4-FFF2-40B4-BE49-F238E27FC236}">
                <a16:creationId xmlns:a16="http://schemas.microsoft.com/office/drawing/2014/main" id="{028EB05A-A9D3-BD06-89DA-5C8E7753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719" y="4922635"/>
            <a:ext cx="7209342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uổi năm nay 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36 (tuổi)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u="sng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36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21">
            <a:extLst>
              <a:ext uri="{FF2B5EF4-FFF2-40B4-BE49-F238E27FC236}">
                <a16:creationId xmlns:a16="http://schemas.microsoft.com/office/drawing/2014/main" id="{FABF3B44-4FF9-0B86-95AE-4A6C7469E376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764584" y="4672812"/>
            <a:ext cx="514349" cy="443199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CA8D24A7-8F64-4838-7886-EA4FD935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169" y="7111425"/>
            <a:ext cx="1318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CDFF99-91E9-1B9F-E158-751D2140B071}"/>
              </a:ext>
            </a:extLst>
          </p:cNvPr>
          <p:cNvGrpSpPr/>
          <p:nvPr/>
        </p:nvGrpSpPr>
        <p:grpSpPr>
          <a:xfrm>
            <a:off x="2795168" y="5752113"/>
            <a:ext cx="1107692" cy="251742"/>
            <a:chOff x="-2218278" y="1281734"/>
            <a:chExt cx="794607" cy="25174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3BDE879-FFAB-1BFA-ACE8-3E95827C7441}"/>
                </a:ext>
              </a:extLst>
            </p:cNvPr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C817C52-6E78-83B7-8E25-0D27892F1D57}"/>
                </a:ext>
              </a:extLst>
            </p:cNvPr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508F810-492F-04D5-1F9A-4A86BA568005}"/>
                </a:ext>
              </a:extLst>
            </p:cNvPr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791929" y="6414448"/>
            <a:ext cx="4436786" cy="258316"/>
            <a:chOff x="2791929" y="5916117"/>
            <a:chExt cx="4436786" cy="25831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9B1976-1B90-CC9B-8141-610AC901AB8B}"/>
                </a:ext>
              </a:extLst>
            </p:cNvPr>
            <p:cNvCxnSpPr/>
            <p:nvPr/>
          </p:nvCxnSpPr>
          <p:spPr>
            <a:xfrm>
              <a:off x="61571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FA555AF-A5C5-D8A1-809C-7659451BC2D6}"/>
                </a:ext>
              </a:extLst>
            </p:cNvPr>
            <p:cNvCxnSpPr/>
            <p:nvPr/>
          </p:nvCxnSpPr>
          <p:spPr>
            <a:xfrm>
              <a:off x="72239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E12986-EC8C-59C9-D717-DAFF7DE586F7}"/>
                </a:ext>
              </a:extLst>
            </p:cNvPr>
            <p:cNvGrpSpPr/>
            <p:nvPr/>
          </p:nvGrpSpPr>
          <p:grpSpPr>
            <a:xfrm>
              <a:off x="2791929" y="5916117"/>
              <a:ext cx="4436786" cy="251742"/>
              <a:chOff x="2791929" y="5916117"/>
              <a:chExt cx="4436786" cy="25174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032015E-BFE4-F584-0CD9-E90741375BDE}"/>
                  </a:ext>
                </a:extLst>
              </p:cNvPr>
              <p:cNvCxnSpPr/>
              <p:nvPr/>
            </p:nvCxnSpPr>
            <p:spPr>
              <a:xfrm>
                <a:off x="5049427" y="6039678"/>
                <a:ext cx="11076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B85F4D2-41E5-F99B-E263-108C1CC312B5}"/>
                  </a:ext>
                </a:extLst>
              </p:cNvPr>
              <p:cNvGrpSpPr/>
              <p:nvPr/>
            </p:nvGrpSpPr>
            <p:grpSpPr>
              <a:xfrm>
                <a:off x="2791929" y="5916117"/>
                <a:ext cx="1107692" cy="251742"/>
                <a:chOff x="-2218278" y="1281734"/>
                <a:chExt cx="794607" cy="251742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83B1E88-52F0-F64A-2058-FF695E589C39}"/>
                    </a:ext>
                  </a:extLst>
                </p:cNvPr>
                <p:cNvCxnSpPr/>
                <p:nvPr/>
              </p:nvCxnSpPr>
              <p:spPr>
                <a:xfrm>
                  <a:off x="-2218278" y="1406364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1B528FC9-30EF-60C9-C1F4-2FF36FF62853}"/>
                    </a:ext>
                  </a:extLst>
                </p:cNvPr>
                <p:cNvCxnSpPr/>
                <p:nvPr/>
              </p:nvCxnSpPr>
              <p:spPr>
                <a:xfrm>
                  <a:off x="-2218278" y="1281734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13429EA7-4352-4F99-23BC-C8E8F5250275}"/>
                    </a:ext>
                  </a:extLst>
                </p:cNvPr>
                <p:cNvCxnSpPr/>
                <p:nvPr/>
              </p:nvCxnSpPr>
              <p:spPr>
                <a:xfrm>
                  <a:off x="-1423671" y="1302643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318D0FA-1D33-B437-0E11-BFDE212F9509}"/>
                  </a:ext>
                </a:extLst>
              </p:cNvPr>
              <p:cNvGrpSpPr/>
              <p:nvPr/>
            </p:nvGrpSpPr>
            <p:grpSpPr>
              <a:xfrm>
                <a:off x="3914066" y="5937026"/>
                <a:ext cx="1107692" cy="230833"/>
                <a:chOff x="-2001567" y="2147265"/>
                <a:chExt cx="794607" cy="230833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E615BD9-E031-2428-AEBD-D2F1F59369C1}"/>
                    </a:ext>
                  </a:extLst>
                </p:cNvPr>
                <p:cNvCxnSpPr/>
                <p:nvPr/>
              </p:nvCxnSpPr>
              <p:spPr>
                <a:xfrm>
                  <a:off x="-2001567" y="2250986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8030A9F0-22B0-9A3F-245C-3E0DE177F611}"/>
                    </a:ext>
                  </a:extLst>
                </p:cNvPr>
                <p:cNvCxnSpPr/>
                <p:nvPr/>
              </p:nvCxnSpPr>
              <p:spPr>
                <a:xfrm>
                  <a:off x="-1206960" y="2147265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F66DAFD-D9BD-E31E-14B1-11402BB66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622" y="6036314"/>
                <a:ext cx="10970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985B05-145A-8CF4-5917-ACFF97B8EF87}"/>
              </a:ext>
            </a:extLst>
          </p:cNvPr>
          <p:cNvCxnSpPr/>
          <p:nvPr/>
        </p:nvCxnSpPr>
        <p:spPr>
          <a:xfrm>
            <a:off x="2791929" y="5982946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5754145-ECA4-981E-E535-D4D74E099164}"/>
              </a:ext>
            </a:extLst>
          </p:cNvPr>
          <p:cNvCxnSpPr/>
          <p:nvPr/>
        </p:nvCxnSpPr>
        <p:spPr>
          <a:xfrm>
            <a:off x="3890169" y="5984731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ight Brace 9">
            <a:extLst>
              <a:ext uri="{FF2B5EF4-FFF2-40B4-BE49-F238E27FC236}">
                <a16:creationId xmlns:a16="http://schemas.microsoft.com/office/drawing/2014/main" id="{299C8BEA-DC4B-A704-3BDF-030E3725E9A9}"/>
              </a:ext>
            </a:extLst>
          </p:cNvPr>
          <p:cNvSpPr/>
          <p:nvPr/>
        </p:nvSpPr>
        <p:spPr>
          <a:xfrm rot="5400000" flipH="1">
            <a:off x="3085380" y="5075326"/>
            <a:ext cx="504984" cy="1104595"/>
          </a:xfrm>
          <a:prstGeom prst="righ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6119" y="369042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9D4EFC-DDC6-6B73-E926-CF4C13974E4F}"/>
              </a:ext>
            </a:extLst>
          </p:cNvPr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4" grpId="0" animBg="1"/>
      <p:bldP spid="45" grpId="0"/>
      <p:bldP spid="10" grpId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2"/>
          <p:cNvSpPr>
            <a:spLocks noChangeArrowheads="1"/>
          </p:cNvSpPr>
          <p:nvPr/>
        </p:nvSpPr>
        <p:spPr bwMode="auto">
          <a:xfrm>
            <a:off x="518319" y="508000"/>
            <a:ext cx="14630400" cy="8026400"/>
          </a:xfrm>
          <a:prstGeom prst="ellipse">
            <a:avLst/>
          </a:prstGeom>
          <a:gradFill rotWithShape="1">
            <a:gsLst>
              <a:gs pos="0">
                <a:srgbClr val="FFCCFF">
                  <a:alpha val="70998"/>
                </a:srgbClr>
              </a:gs>
              <a:gs pos="100000">
                <a:srgbClr val="CCFFFF">
                  <a:alpha val="7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7200" b="1" dirty="0">
                <a:solidFill>
                  <a:srgbClr val="FF00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6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HƠN?</a:t>
            </a:r>
          </a:p>
        </p:txBody>
      </p:sp>
      <p:pic>
        <p:nvPicPr>
          <p:cNvPr id="16387" name="Picture 3" descr="Tweety[1]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677" flipH="1">
            <a:off x="2641337" y="6093884"/>
            <a:ext cx="3496733" cy="248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rooster2[1]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5652" y="1564217"/>
            <a:ext cx="2626784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Oval 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9310952" y="5181600"/>
            <a:ext cx="4572000" cy="355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pic>
        <p:nvPicPr>
          <p:cNvPr id="16390" name="Picture 6" descr="lmfinangel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319" y="6299200"/>
            <a:ext cx="208491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angelfish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119" y="5384800"/>
            <a:ext cx="1930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1287919" y="5283201"/>
            <a:ext cx="71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6393" name="AutoShape 9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(T2)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430877A-0B15-26D5-E255-6CA8AE4832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/>
        </p:blipFill>
        <p:spPr>
          <a:xfrm>
            <a:off x="0" y="1285852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264317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 rot="5400000">
            <a:off x="9270143" y="338362"/>
            <a:ext cx="4720877" cy="7272557"/>
          </a:xfrm>
          <a:prstGeom prst="cloudCallout">
            <a:avLst>
              <a:gd name="adj1" fmla="val -30287"/>
              <a:gd name="adj2" fmla="val 94384"/>
            </a:avLst>
          </a:prstGeom>
          <a:gradFill rotWithShape="1">
            <a:gsLst>
              <a:gs pos="0">
                <a:srgbClr val="CCFFFF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267" b="1" dirty="0">
                <a:solidFill>
                  <a:srgbClr val="FF0000"/>
                </a:solidFill>
                <a:latin typeface=".VnTime" panose="020B7200000000000000" pitchFamily="34" charset="0"/>
              </a:rPr>
              <a:t>: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7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kg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  <a:endParaRPr lang="vi-VN" altLang="en-US" sz="42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 descr="rooster2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7519" y="1828800"/>
            <a:ext cx="2626784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3731784" y="5867400"/>
            <a:ext cx="3860800" cy="1524000"/>
          </a:xfrm>
          <a:prstGeom prst="rect">
            <a:avLst/>
          </a:prstGeom>
          <a:solidFill>
            <a:srgbClr val="E4F3F4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7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267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kg</a:t>
            </a:r>
            <a:endParaRPr lang="vi-VN" altLang="en-US" sz="4267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40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 autoUpdateAnimBg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 rot="5400000">
            <a:off x="6937111" y="-1958975"/>
            <a:ext cx="4053416" cy="9431867"/>
          </a:xfrm>
          <a:prstGeom prst="cloudCallout">
            <a:avLst>
              <a:gd name="adj1" fmla="val -39546"/>
              <a:gd name="adj2" fmla="val 373866"/>
            </a:avLst>
          </a:prstGeom>
          <a:gradFill rotWithShape="1">
            <a:gsLst>
              <a:gs pos="0">
                <a:srgbClr val="CCFFFF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99"/>
            </a:prstShdw>
          </a:effectLst>
        </p:spPr>
        <p:txBody>
          <a:bodyPr rot="10800000" vert="eaVert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đã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3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nhiều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hơn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số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đã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6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đơn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vị</a:t>
            </a:r>
            <a:endParaRPr lang="en-US" sz="4800" dirty="0">
              <a:solidFill>
                <a:srgbClr val="000000"/>
              </a:solidFill>
              <a:latin typeface=".VnTime" pitchFamily="34" charset="0"/>
              <a:sym typeface="Symbol" pitchFamily="18" charset="2"/>
            </a:endParaRPr>
          </a:p>
        </p:txBody>
      </p:sp>
      <p:pic>
        <p:nvPicPr>
          <p:cNvPr id="18435" name="Picture 3" descr="rooster2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1637" y="681567"/>
            <a:ext cx="2626783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pic>
        <p:nvPicPr>
          <p:cNvPr id="18437" name="Picture 5" descr="Tweety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677" flipH="1">
            <a:off x="2393686" y="5314951"/>
            <a:ext cx="2844800" cy="240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1"/>
          <p:cNvSpPr>
            <a:spLocks noChangeArrowheads="1"/>
          </p:cNvSpPr>
          <p:nvPr/>
        </p:nvSpPr>
        <p:spPr bwMode="auto">
          <a:xfrm>
            <a:off x="5801519" y="5575301"/>
            <a:ext cx="558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5333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lang="en-US" altLang="en-US" sz="5333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33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5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51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weety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677" flipH="1">
            <a:off x="2042319" y="10160000"/>
            <a:ext cx="3454400" cy="292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3"/>
          <p:cNvSpPr>
            <a:spLocks noChangeArrowheads="1"/>
          </p:cNvSpPr>
          <p:nvPr/>
        </p:nvSpPr>
        <p:spPr bwMode="auto">
          <a:xfrm rot="5400000">
            <a:off x="5149726" y="-3236710"/>
            <a:ext cx="5901267" cy="14251288"/>
          </a:xfrm>
          <a:prstGeom prst="cloudCallout">
            <a:avLst>
              <a:gd name="adj1" fmla="val 36778"/>
              <a:gd name="adj2" fmla="val 422324"/>
            </a:avLst>
          </a:prstGeom>
          <a:gradFill rotWithShape="1">
            <a:gsLst>
              <a:gs pos="0">
                <a:srgbClr val="CCFFFF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99"/>
            </a:prstShdw>
          </a:effectLst>
        </p:spPr>
        <p:txBody>
          <a:bodyPr rot="10800000" vert="eaVert"/>
          <a:lstStyle/>
          <a:p>
            <a:pPr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Anh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8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bi,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anh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Cường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gấp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4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lần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Anh.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Vậy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anh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Cường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bao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bi ? </a:t>
            </a:r>
          </a:p>
          <a:p>
            <a:pPr algn="ctr"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9460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448719" y="6855884"/>
            <a:ext cx="4978400" cy="1524000"/>
          </a:xfrm>
          <a:prstGeom prst="rect">
            <a:avLst/>
          </a:prstGeom>
          <a:solidFill>
            <a:srgbClr val="E4F3F4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7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lang="en-US" altLang="en-US" sz="4267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32 viên bi</a:t>
            </a:r>
            <a:endParaRPr lang="vi-VN" altLang="en-US" sz="4267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6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43677 L -0.20608 -0.43677 L -0.20608 -0.5022 L -0.15365 -0.5022 L -0.15365 -0.56694 L -0.10122 -0.56694 L -0.10122 -0.63261 L -0.04896 -0.63261 L -0.04896 -0.69735 L 0.00347 -0.69735 L 0.00347 -0.76255 L 0.0559 -0.76255 L 0.0559 -0.82752 L 0.10833 -0.82752 L 0.10833 -0.89226 " pathEditMode="relative" rAng="0" ptsTypes="FFFFFFFFFFFFFFF">
                                      <p:cBhvr>
                                        <p:cTn id="6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8300" y="-2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 autoUpdateAnimBg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238" y="3307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2709031" y="2786050"/>
            <a:ext cx="11916737" cy="1950059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12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CHÀO CÁC EM!</a:t>
            </a:r>
          </a:p>
        </p:txBody>
      </p:sp>
    </p:spTree>
    <p:extLst>
      <p:ext uri="{BB962C8B-B14F-4D97-AF65-F5344CB8AC3E}">
        <p14:creationId xmlns:p14="http://schemas.microsoft.com/office/powerpoint/2010/main" val="1818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-440267"/>
            <a:ext cx="16256000" cy="95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90002" y="4666464"/>
            <a:ext cx="3953319" cy="5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055" y="264290"/>
            <a:ext cx="7482921" cy="74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649223" y="3756210"/>
            <a:ext cx="1387753" cy="12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08" y="6062855"/>
            <a:ext cx="3913195" cy="3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42" y="3085433"/>
            <a:ext cx="6127151" cy="73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09" y="-1267763"/>
            <a:ext cx="47413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7050" y="838410"/>
            <a:ext cx="3562194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42" y="3494737"/>
            <a:ext cx="2242496" cy="13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5351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21" y="3719690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6" y="6299261"/>
            <a:ext cx="1789545" cy="22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75" y="4920880"/>
            <a:ext cx="3522133" cy="4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3" y="6248074"/>
            <a:ext cx="124469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86896" y="-169331"/>
            <a:ext cx="541867" cy="5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  <p:pic>
        <p:nvPicPr>
          <p:cNvPr id="41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3" y="5975439"/>
            <a:ext cx="3126681" cy="27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87" y="5007501"/>
            <a:ext cx="3759200" cy="41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8" y="6126696"/>
            <a:ext cx="2343903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3667253" y="6351510"/>
            <a:ext cx="2260087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73" y="6440305"/>
            <a:ext cx="1923937" cy="1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357" y="4775068"/>
            <a:ext cx="4990137" cy="49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" y="-75323"/>
            <a:ext cx="1107872" cy="10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355209" y="3233578"/>
            <a:ext cx="1782645" cy="126610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652674" y="3786793"/>
            <a:ext cx="20626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675976" y="4277996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36287"/>
            <a:ext cx="2351067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996" y="-146065"/>
            <a:ext cx="1771123" cy="1283423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2" y="325811"/>
            <a:ext cx="13196629" cy="51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6287" y="1428728"/>
            <a:ext cx="9286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1.12148 0.0210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 quả của phép tính</a:t>
            </a:r>
          </a:p>
          <a:p>
            <a:pPr lvl="0"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 x 4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26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28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249887" y="148590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quả của phép tính</a:t>
            </a:r>
          </a:p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 x 3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60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B.99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C.90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63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441030"/>
            <a:ext cx="12649199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32806" y="6276674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62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6" y="4452706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B.15 </a:t>
            </a:r>
            <a:r>
              <a:rPr lang="en-US" sz="4267" b="1" dirty="0" err="1">
                <a:solidFill>
                  <a:srgbClr val="FF0000"/>
                </a:solidFill>
              </a:rPr>
              <a:t>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32806" y="448243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A. 36 </a:t>
            </a:r>
            <a:r>
              <a:rPr lang="en-US" sz="4267" b="1" dirty="0" err="1">
                <a:solidFill>
                  <a:srgbClr val="FF0000"/>
                </a:solidFill>
              </a:rPr>
              <a:t>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32841" y="6276673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6181" y="1219200"/>
            <a:ext cx="9677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8" y="119231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352094"/>
            <a:ext cx="11506200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70224" y="4452706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A. 13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11385" y="4452706"/>
            <a:ext cx="4349521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B. 10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246477" y="6329821"/>
            <a:ext cx="4314429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D. 21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20315" y="63232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C. 23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1259469"/>
            <a:ext cx="2959395" cy="76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E70925-98B5-1F01-9267-8CD06B8BAEC6}"/>
              </a:ext>
            </a:extLst>
          </p:cNvPr>
          <p:cNvSpPr txBox="1"/>
          <p:nvPr/>
        </p:nvSpPr>
        <p:spPr>
          <a:xfrm>
            <a:off x="3724581" y="1728238"/>
            <a:ext cx="8827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 x 3 = ?</a:t>
            </a:r>
          </a:p>
        </p:txBody>
      </p:sp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994651" y="3957935"/>
            <a:ext cx="9503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3280535" y="3310727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6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2015787" y="5024735"/>
            <a:ext cx="11185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0" y="3500430"/>
            <a:ext cx="24933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3255662" y="4932142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4785723" y="4915209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6309722" y="4908106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6053639" y="2584713"/>
            <a:ext cx="517261" cy="6063469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11629193" y="4996602"/>
            <a:ext cx="39240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6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 4 = 24 (quả)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10993438" y="4213751"/>
            <a:ext cx="5283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Mai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12176552" y="5719186"/>
            <a:ext cx="36740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</a:rPr>
              <a:t>Đáp 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 24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12562249" y="3357554"/>
            <a:ext cx="233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giải</a:t>
            </a:r>
            <a:endParaRPr lang="en-US" sz="3600" b="1" u="sng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2494717" y="6929454"/>
            <a:ext cx="1321603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Muốn gấp một số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lên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một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lần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, ta lấy số đó nhân với số lần.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0" y="6929454"/>
            <a:ext cx="2143140" cy="4815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05" name="Group 6">
            <a:extLst>
              <a:ext uri="{FF2B5EF4-FFF2-40B4-BE49-F238E27FC236}">
                <a16:creationId xmlns:a16="http://schemas.microsoft.com/office/drawing/2014/main" id="{FF880BE5-E8A3-64D0-DED5-974DA223864C}"/>
              </a:ext>
            </a:extLst>
          </p:cNvPr>
          <p:cNvGrpSpPr>
            <a:grpSpLocks/>
          </p:cNvGrpSpPr>
          <p:nvPr/>
        </p:nvGrpSpPr>
        <p:grpSpPr bwMode="auto">
          <a:xfrm>
            <a:off x="7833721" y="4839667"/>
            <a:ext cx="1524000" cy="596010"/>
            <a:chOff x="576" y="1792"/>
            <a:chExt cx="720" cy="248"/>
          </a:xfrm>
        </p:grpSpPr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7AEA4FD7-0A6E-F4B5-23DB-CD5412356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>
                <a:extLst>
                  <a:ext uri="{FF2B5EF4-FFF2-40B4-BE49-F238E27FC236}">
                    <a16:creationId xmlns:a16="http://schemas.microsoft.com/office/drawing/2014/main" id="{C16334A8-0E6C-33C0-EBCA-5D7A2FB3A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Line 9">
                <a:extLst>
                  <a:ext uri="{FF2B5EF4-FFF2-40B4-BE49-F238E27FC236}">
                    <a16:creationId xmlns:a16="http://schemas.microsoft.com/office/drawing/2014/main" id="{7DA165FE-037F-C3CD-F4D4-A72865739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Line 10">
                <a:extLst>
                  <a:ext uri="{FF2B5EF4-FFF2-40B4-BE49-F238E27FC236}">
                    <a16:creationId xmlns:a16="http://schemas.microsoft.com/office/drawing/2014/main" id="{7B559691-A252-986D-B0EC-3FE439F31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7" name="AutoShape 21">
              <a:extLst>
                <a:ext uri="{FF2B5EF4-FFF2-40B4-BE49-F238E27FC236}">
                  <a16:creationId xmlns:a16="http://schemas.microsoft.com/office/drawing/2014/main" id="{25A26A47-723D-DB0D-0895-FCF50F98DFC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4780733" y="4357686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>
            <a:extLst>
              <a:ext uri="{FF2B5EF4-FFF2-40B4-BE49-F238E27FC236}">
                <a16:creationId xmlns:a16="http://schemas.microsoft.com/office/drawing/2014/main" id="{3AEC8F55-6D66-9A2F-D654-3615537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989" y="5715008"/>
            <a:ext cx="1625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quả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8" t="47778" r="40391" b="43148"/>
          <a:stretch/>
        </p:blipFill>
        <p:spPr bwMode="auto">
          <a:xfrm>
            <a:off x="0" y="1428728"/>
            <a:ext cx="246017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2494717" y="1928794"/>
            <a:ext cx="13781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ED1C1-5109-A37A-50BE-4300C2FCAB93}"/>
              </a:ext>
            </a:extLst>
          </p:cNvPr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82" grpId="0"/>
      <p:bldP spid="84" grpId="0" animBg="1"/>
      <p:bldP spid="5" grpId="0" animBg="1"/>
      <p:bldP spid="59" grpId="0"/>
      <p:bldP spid="66" grpId="0"/>
      <p:bldP spid="93" grpId="0"/>
    </p:bldLst>
  </p:timing>
  <p:extLst mod="1"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>
            <a:extLst>
              <a:ext uri="{FF2B5EF4-FFF2-40B4-BE49-F238E27FC236}">
                <a16:creationId xmlns:a16="http://schemas.microsoft.com/office/drawing/2014/main" id="{BAE4B4C7-0E57-87A5-A265-9BBE5267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1" y="846301"/>
            <a:ext cx="30099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>
            <a:extLst>
              <a:ext uri="{FF2B5EF4-FFF2-40B4-BE49-F238E27FC236}">
                <a16:creationId xmlns:a16="http://schemas.microsoft.com/office/drawing/2014/main" id="{40FFAC47-0EC1-6CC6-E4C5-AC23FCC72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03" y="3419872"/>
            <a:ext cx="13667316" cy="418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F27FFC8-DACA-CCB9-CD00-F1792B0F24E3}"/>
              </a:ext>
            </a:extLst>
          </p:cNvPr>
          <p:cNvSpPr/>
          <p:nvPr/>
        </p:nvSpPr>
        <p:spPr>
          <a:xfrm>
            <a:off x="8668090" y="4981065"/>
            <a:ext cx="1180495" cy="106438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2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06376A-2DB1-31BC-58C5-46FACD3F1D87}"/>
              </a:ext>
            </a:extLst>
          </p:cNvPr>
          <p:cNvSpPr/>
          <p:nvPr/>
        </p:nvSpPr>
        <p:spPr>
          <a:xfrm>
            <a:off x="10186039" y="4981065"/>
            <a:ext cx="1180495" cy="106438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2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69E43A-A575-4582-4214-E1059DC44AE3}"/>
              </a:ext>
            </a:extLst>
          </p:cNvPr>
          <p:cNvSpPr/>
          <p:nvPr/>
        </p:nvSpPr>
        <p:spPr>
          <a:xfrm>
            <a:off x="11618438" y="4962456"/>
            <a:ext cx="1180495" cy="106438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2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3D0E37-61EB-74A5-6ADA-3693EB03A2F4}"/>
              </a:ext>
            </a:extLst>
          </p:cNvPr>
          <p:cNvSpPr/>
          <p:nvPr/>
        </p:nvSpPr>
        <p:spPr>
          <a:xfrm>
            <a:off x="13056317" y="4981065"/>
            <a:ext cx="1180495" cy="106438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2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A87D7F-4618-8F99-6B7A-934CB5AE23CE}"/>
              </a:ext>
            </a:extLst>
          </p:cNvPr>
          <p:cNvSpPr/>
          <p:nvPr/>
        </p:nvSpPr>
        <p:spPr>
          <a:xfrm>
            <a:off x="8769689" y="6217708"/>
            <a:ext cx="1180495" cy="106438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2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3497C53-1F91-4A16-2F36-B09AD15527B7}"/>
              </a:ext>
            </a:extLst>
          </p:cNvPr>
          <p:cNvSpPr/>
          <p:nvPr/>
        </p:nvSpPr>
        <p:spPr>
          <a:xfrm>
            <a:off x="10186040" y="6214244"/>
            <a:ext cx="1180495" cy="106438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2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46684C-4930-4817-3CAA-5A39A52E38E1}"/>
              </a:ext>
            </a:extLst>
          </p:cNvPr>
          <p:cNvSpPr/>
          <p:nvPr/>
        </p:nvSpPr>
        <p:spPr>
          <a:xfrm>
            <a:off x="11615798" y="6214244"/>
            <a:ext cx="1180495" cy="106438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2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C90E30-FC88-A7AA-480C-13EFD2BD0C97}"/>
              </a:ext>
            </a:extLst>
          </p:cNvPr>
          <p:cNvSpPr/>
          <p:nvPr/>
        </p:nvSpPr>
        <p:spPr>
          <a:xfrm>
            <a:off x="12986089" y="6242662"/>
            <a:ext cx="1180495" cy="106438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2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1E22FE-DC90-D5A4-685E-70402568086C}"/>
              </a:ext>
            </a:extLst>
          </p:cNvPr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3B345-E8FD-CFA3-48CA-9D33AB332473}"/>
              </a:ext>
            </a:extLst>
          </p:cNvPr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458</Words>
  <Application>Microsoft Office PowerPoint</Application>
  <PresentationFormat>Custom</PresentationFormat>
  <Paragraphs>84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宋体</vt:lpstr>
      <vt:lpstr>.VnTime</vt:lpstr>
      <vt:lpstr>.VnTimeH</vt:lpstr>
      <vt:lpstr>Arial</vt:lpstr>
      <vt:lpstr>Calibri</vt:lpstr>
      <vt:lpstr>Comic Sans MS</vt:lpstr>
      <vt:lpstr>inpin heiti</vt:lpstr>
      <vt:lpstr>Open Sans</vt:lpstr>
      <vt:lpstr>Symbol</vt:lpstr>
      <vt:lpstr>Times New Roman</vt:lpstr>
      <vt:lpstr>华康标题宋W9(P)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152</cp:revision>
  <dcterms:created xsi:type="dcterms:W3CDTF">2022-07-10T01:37:20Z</dcterms:created>
  <dcterms:modified xsi:type="dcterms:W3CDTF">2025-03-03T22:20:35Z</dcterms:modified>
</cp:coreProperties>
</file>