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3799" r:id="rId2"/>
    <p:sldMasterId id="2147483818" r:id="rId3"/>
    <p:sldMasterId id="2147483830" r:id="rId4"/>
    <p:sldMasterId id="2147483849" r:id="rId5"/>
  </p:sldMasterIdLst>
  <p:notesMasterIdLst>
    <p:notesMasterId r:id="rId38"/>
  </p:notesMasterIdLst>
  <p:sldIdLst>
    <p:sldId id="464" r:id="rId6"/>
    <p:sldId id="274" r:id="rId7"/>
    <p:sldId id="279" r:id="rId8"/>
    <p:sldId id="678" r:id="rId9"/>
    <p:sldId id="679" r:id="rId10"/>
    <p:sldId id="680" r:id="rId11"/>
    <p:sldId id="262" r:id="rId12"/>
    <p:sldId id="403" r:id="rId13"/>
    <p:sldId id="257" r:id="rId14"/>
    <p:sldId id="437" r:id="rId15"/>
    <p:sldId id="439" r:id="rId16"/>
    <p:sldId id="441" r:id="rId17"/>
    <p:sldId id="442" r:id="rId18"/>
    <p:sldId id="443" r:id="rId19"/>
    <p:sldId id="444" r:id="rId20"/>
    <p:sldId id="445" r:id="rId21"/>
    <p:sldId id="446" r:id="rId22"/>
    <p:sldId id="447" r:id="rId23"/>
    <p:sldId id="473" r:id="rId24"/>
    <p:sldId id="450" r:id="rId25"/>
    <p:sldId id="451" r:id="rId26"/>
    <p:sldId id="472" r:id="rId27"/>
    <p:sldId id="471" r:id="rId28"/>
    <p:sldId id="301" r:id="rId29"/>
    <p:sldId id="465" r:id="rId30"/>
    <p:sldId id="291" r:id="rId31"/>
    <p:sldId id="467" r:id="rId32"/>
    <p:sldId id="468" r:id="rId33"/>
    <p:sldId id="469" r:id="rId34"/>
    <p:sldId id="470" r:id="rId35"/>
    <p:sldId id="461" r:id="rId36"/>
    <p:sldId id="462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FCF6FB"/>
    <a:srgbClr val="FFF517"/>
    <a:srgbClr val="D54D51"/>
    <a:srgbClr val="F0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8" autoAdjust="0"/>
    <p:restoredTop sz="95033" autoAdjust="0"/>
  </p:normalViewPr>
  <p:slideViewPr>
    <p:cSldViewPr snapToGrid="0">
      <p:cViewPr varScale="1">
        <p:scale>
          <a:sx n="72" d="100"/>
          <a:sy n="72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3C007-79B5-46E3-9BBC-0B39392E2B1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0982B-88CB-4633-B7E4-CFC5039A86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4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68961-C7B9-4489-9929-DDA32FA34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07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0F058-125E-47DF-9711-74D9C1FBF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0F9AA-9394-49B1-8292-32A80D9E0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05EBD-CE15-4AEA-A313-2879D992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F3F5A-E8FA-4C1A-A089-6EBB41ECE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EECC2-EC3D-4B10-B615-EA183069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5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01D3-3A24-488F-8C9C-84E6BA47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E5363-27BB-4F80-B0A4-4B9E0F693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5D281-6CAC-445F-BB92-E8D5EA7C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EF1C6-735B-4854-832C-CBDFD945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38AAC-F98C-4F95-95F1-7DC86150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8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04FBC6-C9DE-4C31-B17F-95DF78AEF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70D5E-D9A2-46CA-8FF2-C4AE40069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B97A3-DFDE-48CF-A4A1-D594BCA0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A75C0-76DB-497D-9B2D-225BD4E1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EB6-46D4-43A5-83F8-BB085BDB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80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9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1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28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1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AA28C-0423-43C5-91FD-2B032DCC7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FEEA9-3F78-4955-9EC3-CA883D2DC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08B36-93BB-48EA-AAE2-2F335674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69B40-950F-469E-9E35-E118862F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C062C-5D70-44E8-8FAF-72CDEB96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3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4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58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19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6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10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0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46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17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13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1"/>
        </a:solidFill>
        <a:effectLst/>
      </p:bgPr>
    </p:bg>
    <p:spTree>
      <p:nvGrpSpPr>
        <p:cNvPr id="1" name="Shape 3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3" name="Google Shape;3903;p13"/>
          <p:cNvGrpSpPr/>
          <p:nvPr/>
        </p:nvGrpSpPr>
        <p:grpSpPr>
          <a:xfrm>
            <a:off x="1" y="1"/>
            <a:ext cx="12192167" cy="6857855"/>
            <a:chOff x="0" y="0"/>
            <a:chExt cx="9144125" cy="5143391"/>
          </a:xfrm>
        </p:grpSpPr>
        <p:sp>
          <p:nvSpPr>
            <p:cNvPr id="3904" name="Google Shape;3904;p13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5" name="Google Shape;3905;p13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6" name="Google Shape;3906;p13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7" name="Google Shape;3907;p13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8" name="Google Shape;3908;p13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9" name="Google Shape;3909;p13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0" name="Google Shape;3910;p13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1" name="Google Shape;3911;p13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2" name="Google Shape;3912;p13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3" name="Google Shape;3913;p13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4" name="Google Shape;3914;p13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5" name="Google Shape;3915;p13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6" name="Google Shape;3916;p13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7" name="Google Shape;3917;p13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8" name="Google Shape;3918;p13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9" name="Google Shape;3919;p13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0" name="Google Shape;3920;p13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1" name="Google Shape;3921;p13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2" name="Google Shape;3922;p13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3" name="Google Shape;3923;p13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4" name="Google Shape;3924;p13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5" name="Google Shape;3925;p13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6" name="Google Shape;3926;p13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13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13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13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13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13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13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13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13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13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13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13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13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13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13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1" name="Google Shape;3941;p13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2" name="Google Shape;3942;p13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3" name="Google Shape;3943;p13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4" name="Google Shape;3944;p13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5" name="Google Shape;3945;p13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6" name="Google Shape;3946;p13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13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8" name="Google Shape;3948;p13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9" name="Google Shape;3949;p13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0" name="Google Shape;3950;p13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1" name="Google Shape;3951;p13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2" name="Google Shape;3952;p13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3" name="Google Shape;3953;p13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4" name="Google Shape;3954;p13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5" name="Google Shape;3955;p13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6" name="Google Shape;3956;p13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13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13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13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13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13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13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13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13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13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13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13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13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9" name="Google Shape;3969;p13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0" name="Google Shape;3970;p13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13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13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13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13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13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13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13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13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13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13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13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13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3" name="Google Shape;3983;p13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4" name="Google Shape;3984;p13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5" name="Google Shape;3985;p13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6" name="Google Shape;3986;p13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7" name="Google Shape;3987;p13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8" name="Google Shape;3988;p13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9" name="Google Shape;3989;p13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0" name="Google Shape;3990;p13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1" name="Google Shape;3991;p13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2" name="Google Shape;3992;p13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3" name="Google Shape;3993;p13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4" name="Google Shape;3994;p13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5" name="Google Shape;3995;p13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6" name="Google Shape;3996;p13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7" name="Google Shape;3997;p13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8" name="Google Shape;3998;p13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9" name="Google Shape;3999;p13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0" name="Google Shape;4000;p13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1" name="Google Shape;4001;p13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2" name="Google Shape;4002;p13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3" name="Google Shape;4003;p13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4" name="Google Shape;4004;p13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5" name="Google Shape;4005;p13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6" name="Google Shape;4006;p13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7" name="Google Shape;4007;p13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8" name="Google Shape;4008;p13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9" name="Google Shape;4009;p13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0" name="Google Shape;4010;p13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1" name="Google Shape;4011;p13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2" name="Google Shape;4012;p13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3" name="Google Shape;4013;p13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4" name="Google Shape;4014;p13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5" name="Google Shape;4015;p13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6" name="Google Shape;4016;p13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7" name="Google Shape;4017;p13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8" name="Google Shape;4018;p13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9" name="Google Shape;4019;p13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0" name="Google Shape;4020;p13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1" name="Google Shape;4021;p13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2" name="Google Shape;4022;p13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3" name="Google Shape;4023;p13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4" name="Google Shape;4024;p13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5" name="Google Shape;4025;p13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6" name="Google Shape;4026;p13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7" name="Google Shape;4027;p13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8" name="Google Shape;4028;p13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9" name="Google Shape;4029;p13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13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13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13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13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13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5" name="Google Shape;4035;p13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6" name="Google Shape;4036;p13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7" name="Google Shape;4037;p13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8" name="Google Shape;4038;p13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9" name="Google Shape;4039;p13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0" name="Google Shape;4040;p13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1" name="Google Shape;4041;p13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13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3" name="Google Shape;4043;p13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4" name="Google Shape;4044;p13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5" name="Google Shape;4045;p13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6" name="Google Shape;4046;p13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7" name="Google Shape;4047;p13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8" name="Google Shape;4048;p13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9" name="Google Shape;4049;p13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0" name="Google Shape;4050;p13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1" name="Google Shape;4051;p13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2" name="Google Shape;4052;p13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3" name="Google Shape;4053;p13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4" name="Google Shape;4054;p13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5" name="Google Shape;4055;p13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6" name="Google Shape;4056;p13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7" name="Google Shape;4057;p13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8" name="Google Shape;4058;p13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9" name="Google Shape;4059;p13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13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1" name="Google Shape;4061;p13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2" name="Google Shape;4062;p13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3" name="Google Shape;4063;p13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4" name="Google Shape;4064;p13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5" name="Google Shape;4065;p13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6" name="Google Shape;4066;p13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7" name="Google Shape;4067;p13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8" name="Google Shape;4068;p13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9" name="Google Shape;4069;p13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0" name="Google Shape;4070;p13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1" name="Google Shape;4071;p13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2" name="Google Shape;4072;p13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3" name="Google Shape;4073;p13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4" name="Google Shape;4074;p13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5" name="Google Shape;4075;p13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6" name="Google Shape;4076;p13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7" name="Google Shape;4077;p13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8" name="Google Shape;4078;p13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9" name="Google Shape;4079;p13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0" name="Google Shape;4080;p13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1" name="Google Shape;4081;p13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2" name="Google Shape;4082;p13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3" name="Google Shape;4083;p13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4" name="Google Shape;4084;p13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5" name="Google Shape;4085;p13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6" name="Google Shape;4086;p13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7" name="Google Shape;4087;p13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8" name="Google Shape;4088;p13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9" name="Google Shape;4089;p13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0" name="Google Shape;4090;p13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1" name="Google Shape;4091;p13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2" name="Google Shape;4092;p13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3" name="Google Shape;4093;p13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4" name="Google Shape;4094;p13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5" name="Google Shape;4095;p13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6" name="Google Shape;4096;p13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7" name="Google Shape;4097;p13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13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13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0" name="Google Shape;4100;p13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1" name="Google Shape;4101;p13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13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13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13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13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13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13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13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13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13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13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13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13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13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13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13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13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13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13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13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13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13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13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13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5" name="Google Shape;4125;p13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6" name="Google Shape;4126;p13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13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13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13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13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13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13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3" name="Google Shape;4133;p13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4" name="Google Shape;4134;p13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5" name="Google Shape;4135;p13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6" name="Google Shape;4136;p13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7" name="Google Shape;4137;p13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8" name="Google Shape;4138;p13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9" name="Google Shape;4139;p13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0" name="Google Shape;4140;p13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13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2" name="Google Shape;4142;p13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3" name="Google Shape;4143;p13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13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13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13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13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8" name="Google Shape;4148;p13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9" name="Google Shape;4149;p13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0" name="Google Shape;4150;p13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1" name="Google Shape;4151;p13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2" name="Google Shape;4152;p13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3" name="Google Shape;4153;p13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4" name="Google Shape;4154;p13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5" name="Google Shape;4155;p13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6" name="Google Shape;4156;p13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7" name="Google Shape;4157;p13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8" name="Google Shape;4158;p13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9" name="Google Shape;4159;p13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0" name="Google Shape;4160;p13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1" name="Google Shape;4161;p13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2" name="Google Shape;4162;p13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3" name="Google Shape;4163;p13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4" name="Google Shape;4164;p13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5" name="Google Shape;4165;p13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6" name="Google Shape;4166;p13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7" name="Google Shape;4167;p13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8" name="Google Shape;4168;p13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9" name="Google Shape;4169;p13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0" name="Google Shape;4170;p13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1" name="Google Shape;4171;p13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2" name="Google Shape;4172;p13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3" name="Google Shape;4173;p13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4" name="Google Shape;4174;p13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5" name="Google Shape;4175;p13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6" name="Google Shape;4176;p13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7" name="Google Shape;4177;p13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8" name="Google Shape;4178;p13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9" name="Google Shape;4179;p13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0" name="Google Shape;4180;p13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1" name="Google Shape;4181;p13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2" name="Google Shape;4182;p13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3" name="Google Shape;4183;p13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4" name="Google Shape;4184;p13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5" name="Google Shape;4185;p13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6" name="Google Shape;4186;p13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7" name="Google Shape;4187;p13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8" name="Google Shape;4188;p13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9" name="Google Shape;4189;p13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0" name="Google Shape;4190;p13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1" name="Google Shape;4191;p13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2" name="Google Shape;4192;p13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3" name="Google Shape;4193;p13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4" name="Google Shape;4194;p13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5" name="Google Shape;4195;p13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6" name="Google Shape;4196;p13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7" name="Google Shape;4197;p13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8" name="Google Shape;4198;p13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9" name="Google Shape;4199;p13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0" name="Google Shape;4200;p13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1" name="Google Shape;4201;p13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2" name="Google Shape;4202;p13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3" name="Google Shape;4203;p13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4" name="Google Shape;4204;p13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5" name="Google Shape;4205;p13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6" name="Google Shape;4206;p13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7" name="Google Shape;4207;p13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8" name="Google Shape;4208;p13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9" name="Google Shape;4209;p13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0" name="Google Shape;4210;p13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1" name="Google Shape;4211;p13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2" name="Google Shape;4212;p13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3" name="Google Shape;4213;p13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4" name="Google Shape;4214;p13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5" name="Google Shape;4215;p13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6" name="Google Shape;4216;p13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7" name="Google Shape;4217;p13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8" name="Google Shape;4218;p13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9" name="Google Shape;4219;p13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0" name="Google Shape;4220;p13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1" name="Google Shape;4221;p13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2" name="Google Shape;4222;p13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3" name="Google Shape;4223;p13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4" name="Google Shape;4224;p13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5" name="Google Shape;4225;p13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6" name="Google Shape;4226;p13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13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13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9" name="Google Shape;4229;p13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0" name="Google Shape;4230;p13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1" name="Google Shape;4231;p13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2" name="Google Shape;4232;p13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3" name="Google Shape;4233;p13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4" name="Google Shape;4234;p13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5" name="Google Shape;4235;p13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6" name="Google Shape;4236;p13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7" name="Google Shape;4237;p13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8" name="Google Shape;4238;p13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9" name="Google Shape;4239;p13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0" name="Google Shape;4240;p13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1" name="Google Shape;4241;p13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2" name="Google Shape;4242;p13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3" name="Google Shape;4243;p13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4" name="Google Shape;4244;p13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5" name="Google Shape;4245;p13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6" name="Google Shape;4246;p13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7" name="Google Shape;4247;p13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8" name="Google Shape;4248;p13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9" name="Google Shape;4249;p13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0" name="Google Shape;4250;p13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1" name="Google Shape;4251;p13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2" name="Google Shape;4252;p13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3" name="Google Shape;4253;p13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4" name="Google Shape;4254;p13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5" name="Google Shape;4255;p13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6" name="Google Shape;4256;p13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7" name="Google Shape;4257;p13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8" name="Google Shape;4258;p13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9" name="Google Shape;4259;p13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0" name="Google Shape;4260;p13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1" name="Google Shape;4261;p13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2" name="Google Shape;4262;p13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3" name="Google Shape;4263;p13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64" name="Google Shape;4264;p13"/>
          <p:cNvSpPr/>
          <p:nvPr/>
        </p:nvSpPr>
        <p:spPr>
          <a:xfrm flipH="1">
            <a:off x="0" y="0"/>
            <a:ext cx="12192000" cy="6858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65" name="Google Shape;4265;p13"/>
          <p:cNvGrpSpPr/>
          <p:nvPr/>
        </p:nvGrpSpPr>
        <p:grpSpPr>
          <a:xfrm>
            <a:off x="737397" y="713333"/>
            <a:ext cx="10807803" cy="5736000"/>
            <a:chOff x="553048" y="535000"/>
            <a:chExt cx="8105852" cy="4302000"/>
          </a:xfrm>
        </p:grpSpPr>
        <p:sp>
          <p:nvSpPr>
            <p:cNvPr id="4266" name="Google Shape;4266;p13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7" name="Google Shape;4267;p13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8" name="Google Shape;4268;p13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9" name="Google Shape;4269;p13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0" name="Google Shape;4270;p13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1" name="Google Shape;4271;p13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2" name="Google Shape;4272;p13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3" name="Google Shape;4273;p13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4" name="Google Shape;4274;p13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5" name="Google Shape;4275;p13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6" name="Google Shape;4276;p13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7" name="Google Shape;4277;p13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8" name="Google Shape;4278;p13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9" name="Google Shape;4279;p13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0" name="Google Shape;4280;p13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1" name="Google Shape;4281;p13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2" name="Google Shape;4282;p13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3" name="Google Shape;4283;p13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4" name="Google Shape;4284;p13"/>
          <p:cNvSpPr txBox="1">
            <a:spLocks noGrp="1"/>
          </p:cNvSpPr>
          <p:nvPr>
            <p:ph type="title"/>
          </p:nvPr>
        </p:nvSpPr>
        <p:spPr>
          <a:xfrm>
            <a:off x="4155800" y="2894567"/>
            <a:ext cx="6055200" cy="10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85" name="Google Shape;4285;p13"/>
          <p:cNvSpPr txBox="1">
            <a:spLocks noGrp="1"/>
          </p:cNvSpPr>
          <p:nvPr>
            <p:ph type="title" idx="2" hasCustomPrompt="1"/>
          </p:nvPr>
        </p:nvSpPr>
        <p:spPr>
          <a:xfrm>
            <a:off x="2414600" y="2867800"/>
            <a:ext cx="153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286" name="Google Shape;4286;p13"/>
          <p:cNvSpPr/>
          <p:nvPr/>
        </p:nvSpPr>
        <p:spPr>
          <a:xfrm>
            <a:off x="11238533" y="1389301"/>
            <a:ext cx="191667" cy="863233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7" name="Google Shape;4287;p13"/>
          <p:cNvSpPr/>
          <p:nvPr/>
        </p:nvSpPr>
        <p:spPr>
          <a:xfrm>
            <a:off x="11238533" y="3494534"/>
            <a:ext cx="191667" cy="863233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8" name="Google Shape;4288;p13"/>
          <p:cNvSpPr/>
          <p:nvPr/>
        </p:nvSpPr>
        <p:spPr>
          <a:xfrm>
            <a:off x="11238533" y="2415868"/>
            <a:ext cx="191667" cy="863233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9" name="Google Shape;4289;p13"/>
          <p:cNvSpPr/>
          <p:nvPr/>
        </p:nvSpPr>
        <p:spPr>
          <a:xfrm>
            <a:off x="11238533" y="4605334"/>
            <a:ext cx="191667" cy="863233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0" name="Google Shape;4290;p13"/>
          <p:cNvSpPr/>
          <p:nvPr/>
        </p:nvSpPr>
        <p:spPr>
          <a:xfrm>
            <a:off x="9489917" y="5095552"/>
            <a:ext cx="517867" cy="549233"/>
          </a:xfrm>
          <a:custGeom>
            <a:avLst/>
            <a:gdLst/>
            <a:ahLst/>
            <a:cxnLst/>
            <a:rect l="l" t="t" r="r" b="b"/>
            <a:pathLst>
              <a:path w="15536" h="16477" extrusionOk="0">
                <a:moveTo>
                  <a:pt x="6847" y="1663"/>
                </a:moveTo>
                <a:cubicBezTo>
                  <a:pt x="7694" y="2699"/>
                  <a:pt x="8474" y="3796"/>
                  <a:pt x="9217" y="4915"/>
                </a:cubicBezTo>
                <a:lnTo>
                  <a:pt x="9217" y="4915"/>
                </a:lnTo>
                <a:cubicBezTo>
                  <a:pt x="8312" y="5132"/>
                  <a:pt x="7406" y="5345"/>
                  <a:pt x="6499" y="5555"/>
                </a:cubicBezTo>
                <a:lnTo>
                  <a:pt x="6499" y="5555"/>
                </a:lnTo>
                <a:cubicBezTo>
                  <a:pt x="6577" y="4254"/>
                  <a:pt x="6686" y="2956"/>
                  <a:pt x="6847" y="1663"/>
                </a:cubicBezTo>
                <a:close/>
                <a:moveTo>
                  <a:pt x="13631" y="4832"/>
                </a:moveTo>
                <a:cubicBezTo>
                  <a:pt x="13054" y="5635"/>
                  <a:pt x="12464" y="6428"/>
                  <a:pt x="11865" y="7213"/>
                </a:cubicBezTo>
                <a:lnTo>
                  <a:pt x="11865" y="7213"/>
                </a:lnTo>
                <a:cubicBezTo>
                  <a:pt x="11783" y="7081"/>
                  <a:pt x="11700" y="6949"/>
                  <a:pt x="11617" y="6817"/>
                </a:cubicBezTo>
                <a:cubicBezTo>
                  <a:pt x="11353" y="6396"/>
                  <a:pt x="11086" y="5973"/>
                  <a:pt x="10816" y="5552"/>
                </a:cubicBezTo>
                <a:lnTo>
                  <a:pt x="10816" y="5552"/>
                </a:lnTo>
                <a:cubicBezTo>
                  <a:pt x="11756" y="5320"/>
                  <a:pt x="12695" y="5082"/>
                  <a:pt x="13631" y="4832"/>
                </a:cubicBezTo>
                <a:close/>
                <a:moveTo>
                  <a:pt x="5447" y="6821"/>
                </a:moveTo>
                <a:lnTo>
                  <a:pt x="5447" y="6821"/>
                </a:lnTo>
                <a:cubicBezTo>
                  <a:pt x="5412" y="7578"/>
                  <a:pt x="5383" y="8337"/>
                  <a:pt x="5358" y="9095"/>
                </a:cubicBezTo>
                <a:lnTo>
                  <a:pt x="5358" y="9095"/>
                </a:lnTo>
                <a:cubicBezTo>
                  <a:pt x="4278" y="8603"/>
                  <a:pt x="3200" y="8103"/>
                  <a:pt x="2127" y="7595"/>
                </a:cubicBezTo>
                <a:lnTo>
                  <a:pt x="2127" y="7595"/>
                </a:lnTo>
                <a:cubicBezTo>
                  <a:pt x="3233" y="7333"/>
                  <a:pt x="4340" y="7077"/>
                  <a:pt x="5447" y="6821"/>
                </a:cubicBezTo>
                <a:close/>
                <a:moveTo>
                  <a:pt x="9795" y="5801"/>
                </a:moveTo>
                <a:cubicBezTo>
                  <a:pt x="10147" y="6347"/>
                  <a:pt x="10492" y="6896"/>
                  <a:pt x="10833" y="7443"/>
                </a:cubicBezTo>
                <a:cubicBezTo>
                  <a:pt x="10961" y="7647"/>
                  <a:pt x="11089" y="7852"/>
                  <a:pt x="11216" y="8057"/>
                </a:cubicBezTo>
                <a:lnTo>
                  <a:pt x="11216" y="8057"/>
                </a:lnTo>
                <a:cubicBezTo>
                  <a:pt x="10515" y="8963"/>
                  <a:pt x="9804" y="9861"/>
                  <a:pt x="9090" y="10757"/>
                </a:cubicBezTo>
                <a:lnTo>
                  <a:pt x="9090" y="10757"/>
                </a:lnTo>
                <a:cubicBezTo>
                  <a:pt x="8168" y="10356"/>
                  <a:pt x="7249" y="9949"/>
                  <a:pt x="6332" y="9536"/>
                </a:cubicBezTo>
                <a:lnTo>
                  <a:pt x="6332" y="9536"/>
                </a:lnTo>
                <a:cubicBezTo>
                  <a:pt x="6362" y="8553"/>
                  <a:pt x="6396" y="7571"/>
                  <a:pt x="6443" y="6590"/>
                </a:cubicBezTo>
                <a:lnTo>
                  <a:pt x="6443" y="6590"/>
                </a:lnTo>
                <a:cubicBezTo>
                  <a:pt x="7562" y="6331"/>
                  <a:pt x="8679" y="6070"/>
                  <a:pt x="9795" y="5801"/>
                </a:cubicBezTo>
                <a:close/>
                <a:moveTo>
                  <a:pt x="11771" y="8958"/>
                </a:moveTo>
                <a:cubicBezTo>
                  <a:pt x="12536" y="10214"/>
                  <a:pt x="13278" y="11491"/>
                  <a:pt x="13947" y="12799"/>
                </a:cubicBezTo>
                <a:lnTo>
                  <a:pt x="13947" y="12799"/>
                </a:lnTo>
                <a:cubicBezTo>
                  <a:pt x="12637" y="12267"/>
                  <a:pt x="11332" y="11721"/>
                  <a:pt x="10032" y="11163"/>
                </a:cubicBezTo>
                <a:lnTo>
                  <a:pt x="10032" y="11163"/>
                </a:lnTo>
                <a:cubicBezTo>
                  <a:pt x="10616" y="10431"/>
                  <a:pt x="11196" y="9697"/>
                  <a:pt x="11771" y="8958"/>
                </a:cubicBezTo>
                <a:close/>
                <a:moveTo>
                  <a:pt x="6300" y="10607"/>
                </a:moveTo>
                <a:cubicBezTo>
                  <a:pt x="7016" y="10927"/>
                  <a:pt x="7732" y="11244"/>
                  <a:pt x="8451" y="11557"/>
                </a:cubicBezTo>
                <a:lnTo>
                  <a:pt x="8451" y="11557"/>
                </a:lnTo>
                <a:cubicBezTo>
                  <a:pt x="7691" y="12508"/>
                  <a:pt x="6929" y="13457"/>
                  <a:pt x="6174" y="14413"/>
                </a:cubicBezTo>
                <a:lnTo>
                  <a:pt x="6174" y="14413"/>
                </a:lnTo>
                <a:cubicBezTo>
                  <a:pt x="6229" y="13146"/>
                  <a:pt x="6264" y="11877"/>
                  <a:pt x="6300" y="10607"/>
                </a:cubicBezTo>
                <a:close/>
                <a:moveTo>
                  <a:pt x="6513" y="1"/>
                </a:moveTo>
                <a:cubicBezTo>
                  <a:pt x="6290" y="1"/>
                  <a:pt x="6060" y="131"/>
                  <a:pt x="6026" y="362"/>
                </a:cubicBezTo>
                <a:cubicBezTo>
                  <a:pt x="5760" y="2163"/>
                  <a:pt x="5604" y="3972"/>
                  <a:pt x="5501" y="5786"/>
                </a:cubicBezTo>
                <a:lnTo>
                  <a:pt x="5501" y="5786"/>
                </a:lnTo>
                <a:cubicBezTo>
                  <a:pt x="3837" y="6171"/>
                  <a:pt x="2172" y="6555"/>
                  <a:pt x="511" y="6958"/>
                </a:cubicBezTo>
                <a:cubicBezTo>
                  <a:pt x="115" y="7055"/>
                  <a:pt x="1" y="7681"/>
                  <a:pt x="393" y="7868"/>
                </a:cubicBezTo>
                <a:cubicBezTo>
                  <a:pt x="2028" y="8652"/>
                  <a:pt x="3672" y="9419"/>
                  <a:pt x="5324" y="10167"/>
                </a:cubicBezTo>
                <a:lnTo>
                  <a:pt x="5324" y="10167"/>
                </a:lnTo>
                <a:cubicBezTo>
                  <a:pt x="5265" y="12097"/>
                  <a:pt x="5213" y="14027"/>
                  <a:pt x="5099" y="15951"/>
                </a:cubicBezTo>
                <a:cubicBezTo>
                  <a:pt x="5085" y="16196"/>
                  <a:pt x="5221" y="16347"/>
                  <a:pt x="5397" y="16404"/>
                </a:cubicBezTo>
                <a:lnTo>
                  <a:pt x="5397" y="16404"/>
                </a:lnTo>
                <a:cubicBezTo>
                  <a:pt x="5468" y="16450"/>
                  <a:pt x="5548" y="16477"/>
                  <a:pt x="5628" y="16477"/>
                </a:cubicBezTo>
                <a:cubicBezTo>
                  <a:pt x="5740" y="16477"/>
                  <a:pt x="5853" y="16426"/>
                  <a:pt x="5948" y="16303"/>
                </a:cubicBezTo>
                <a:cubicBezTo>
                  <a:pt x="7084" y="14845"/>
                  <a:pt x="8241" y="13406"/>
                  <a:pt x="9393" y="11965"/>
                </a:cubicBezTo>
                <a:lnTo>
                  <a:pt x="9393" y="11965"/>
                </a:lnTo>
                <a:cubicBezTo>
                  <a:pt x="11196" y="12741"/>
                  <a:pt x="13009" y="13494"/>
                  <a:pt x="14832" y="14222"/>
                </a:cubicBezTo>
                <a:cubicBezTo>
                  <a:pt x="14891" y="14245"/>
                  <a:pt x="14947" y="14256"/>
                  <a:pt x="14999" y="14256"/>
                </a:cubicBezTo>
                <a:cubicBezTo>
                  <a:pt x="15344" y="14256"/>
                  <a:pt x="15535" y="13791"/>
                  <a:pt x="15394" y="13491"/>
                </a:cubicBezTo>
                <a:cubicBezTo>
                  <a:pt x="14529" y="11640"/>
                  <a:pt x="13496" y="9859"/>
                  <a:pt x="12424" y="8114"/>
                </a:cubicBezTo>
                <a:lnTo>
                  <a:pt x="12424" y="8114"/>
                </a:lnTo>
                <a:cubicBezTo>
                  <a:pt x="13397" y="6844"/>
                  <a:pt x="14350" y="5557"/>
                  <a:pt x="15264" y="4238"/>
                </a:cubicBezTo>
                <a:cubicBezTo>
                  <a:pt x="15493" y="3909"/>
                  <a:pt x="15177" y="3491"/>
                  <a:pt x="14822" y="3491"/>
                </a:cubicBezTo>
                <a:cubicBezTo>
                  <a:pt x="14782" y="3491"/>
                  <a:pt x="14741" y="3496"/>
                  <a:pt x="14701" y="3507"/>
                </a:cubicBezTo>
                <a:cubicBezTo>
                  <a:pt x="13221" y="3921"/>
                  <a:pt x="11733" y="4302"/>
                  <a:pt x="10242" y="4667"/>
                </a:cubicBezTo>
                <a:lnTo>
                  <a:pt x="10242" y="4667"/>
                </a:lnTo>
                <a:cubicBezTo>
                  <a:pt x="9206" y="3091"/>
                  <a:pt x="8105" y="1549"/>
                  <a:pt x="6860" y="143"/>
                </a:cubicBezTo>
                <a:cubicBezTo>
                  <a:pt x="6774" y="46"/>
                  <a:pt x="6645" y="1"/>
                  <a:pt x="65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1" name="Google Shape;4291;p13"/>
          <p:cNvGrpSpPr/>
          <p:nvPr/>
        </p:nvGrpSpPr>
        <p:grpSpPr>
          <a:xfrm>
            <a:off x="1140809" y="5756585"/>
            <a:ext cx="1407680" cy="1005040"/>
            <a:chOff x="3308425" y="649500"/>
            <a:chExt cx="947975" cy="676825"/>
          </a:xfrm>
        </p:grpSpPr>
        <p:sp>
          <p:nvSpPr>
            <p:cNvPr id="4292" name="Google Shape;4292;p13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3" name="Google Shape;4293;p13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4" name="Google Shape;4294;p13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95" name="Google Shape;4295;p13"/>
          <p:cNvSpPr/>
          <p:nvPr/>
        </p:nvSpPr>
        <p:spPr>
          <a:xfrm>
            <a:off x="2414585" y="4948751"/>
            <a:ext cx="156700" cy="1468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6" name="Google Shape;4296;p13"/>
          <p:cNvSpPr/>
          <p:nvPr/>
        </p:nvSpPr>
        <p:spPr>
          <a:xfrm>
            <a:off x="10525768" y="1285585"/>
            <a:ext cx="194833" cy="182633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7" name="Google Shape;4297;p13"/>
          <p:cNvSpPr/>
          <p:nvPr/>
        </p:nvSpPr>
        <p:spPr>
          <a:xfrm>
            <a:off x="2174901" y="1371718"/>
            <a:ext cx="194833" cy="182633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8" name="Google Shape;4298;p13"/>
          <p:cNvSpPr/>
          <p:nvPr/>
        </p:nvSpPr>
        <p:spPr>
          <a:xfrm>
            <a:off x="3536351" y="1850600"/>
            <a:ext cx="156700" cy="1468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9" name="Google Shape;4299;p13"/>
          <p:cNvSpPr/>
          <p:nvPr/>
        </p:nvSpPr>
        <p:spPr>
          <a:xfrm>
            <a:off x="4929868" y="5278852"/>
            <a:ext cx="194833" cy="182633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0" name="Google Shape;4300;p13"/>
          <p:cNvSpPr/>
          <p:nvPr/>
        </p:nvSpPr>
        <p:spPr>
          <a:xfrm>
            <a:off x="8668818" y="4921251"/>
            <a:ext cx="156700" cy="1468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178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7497B-F08B-4CDB-B21A-ED6411B2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8811B-B227-4AD9-ACCD-C4CD780F7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A32A-D7A1-4400-97F6-6195F859E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5523C-36C2-417A-9A26-F0FC070F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883BF-AC6D-450E-996E-DCCD4718B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81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6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9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4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0457A-7572-481C-AA23-2407EC64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88F3F-8F1A-4D8D-A3C0-C2FF30791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1A89E-E1F6-4120-874E-A7B72B988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CA800-8347-44C8-828D-0D3EBE80E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FD80D-9C9A-47AB-95F8-CD177CB2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DEBFD-BB2F-4964-A9E2-727113402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06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-3"/>
            <a:ext cx="12192197" cy="6858124"/>
          </a:xfrm>
          <a:custGeom>
            <a:avLst/>
            <a:gdLst/>
            <a:ahLst/>
            <a:cxnLst/>
            <a:rect l="l" t="t" r="r" b="b"/>
            <a:pathLst>
              <a:path w="138490" h="92328" extrusionOk="0">
                <a:moveTo>
                  <a:pt x="7114" y="3574"/>
                </a:moveTo>
                <a:lnTo>
                  <a:pt x="7114" y="7311"/>
                </a:lnTo>
                <a:lnTo>
                  <a:pt x="3376" y="7311"/>
                </a:lnTo>
                <a:lnTo>
                  <a:pt x="3376" y="3574"/>
                </a:lnTo>
                <a:close/>
                <a:moveTo>
                  <a:pt x="10993" y="3574"/>
                </a:moveTo>
                <a:lnTo>
                  <a:pt x="10993" y="7311"/>
                </a:lnTo>
                <a:lnTo>
                  <a:pt x="7256" y="7311"/>
                </a:lnTo>
                <a:lnTo>
                  <a:pt x="7256" y="3574"/>
                </a:lnTo>
                <a:close/>
                <a:moveTo>
                  <a:pt x="14873" y="3574"/>
                </a:moveTo>
                <a:lnTo>
                  <a:pt x="14873" y="7311"/>
                </a:lnTo>
                <a:lnTo>
                  <a:pt x="11135" y="7311"/>
                </a:lnTo>
                <a:lnTo>
                  <a:pt x="11135" y="3574"/>
                </a:lnTo>
                <a:close/>
                <a:moveTo>
                  <a:pt x="18752" y="3574"/>
                </a:moveTo>
                <a:lnTo>
                  <a:pt x="18752" y="7311"/>
                </a:lnTo>
                <a:lnTo>
                  <a:pt x="15015" y="7311"/>
                </a:lnTo>
                <a:lnTo>
                  <a:pt x="15015" y="3574"/>
                </a:lnTo>
                <a:close/>
                <a:moveTo>
                  <a:pt x="22632" y="3574"/>
                </a:moveTo>
                <a:lnTo>
                  <a:pt x="22632" y="7311"/>
                </a:lnTo>
                <a:lnTo>
                  <a:pt x="18894" y="7311"/>
                </a:lnTo>
                <a:lnTo>
                  <a:pt x="18894" y="3574"/>
                </a:lnTo>
                <a:close/>
                <a:moveTo>
                  <a:pt x="26514" y="3574"/>
                </a:moveTo>
                <a:lnTo>
                  <a:pt x="26514" y="7311"/>
                </a:lnTo>
                <a:lnTo>
                  <a:pt x="22775" y="7311"/>
                </a:lnTo>
                <a:lnTo>
                  <a:pt x="22775" y="3574"/>
                </a:lnTo>
                <a:close/>
                <a:moveTo>
                  <a:pt x="30394" y="3574"/>
                </a:moveTo>
                <a:lnTo>
                  <a:pt x="30394" y="7311"/>
                </a:lnTo>
                <a:lnTo>
                  <a:pt x="26654" y="7311"/>
                </a:lnTo>
                <a:lnTo>
                  <a:pt x="26654" y="3574"/>
                </a:lnTo>
                <a:close/>
                <a:moveTo>
                  <a:pt x="34273" y="3574"/>
                </a:moveTo>
                <a:lnTo>
                  <a:pt x="34273" y="7311"/>
                </a:lnTo>
                <a:lnTo>
                  <a:pt x="30534" y="7311"/>
                </a:lnTo>
                <a:lnTo>
                  <a:pt x="30534" y="3574"/>
                </a:lnTo>
                <a:close/>
                <a:moveTo>
                  <a:pt x="38153" y="3574"/>
                </a:moveTo>
                <a:lnTo>
                  <a:pt x="38153" y="7311"/>
                </a:lnTo>
                <a:lnTo>
                  <a:pt x="34413" y="7311"/>
                </a:lnTo>
                <a:lnTo>
                  <a:pt x="34413" y="3574"/>
                </a:lnTo>
                <a:close/>
                <a:moveTo>
                  <a:pt x="42032" y="3574"/>
                </a:moveTo>
                <a:lnTo>
                  <a:pt x="42032" y="7311"/>
                </a:lnTo>
                <a:lnTo>
                  <a:pt x="38293" y="7311"/>
                </a:lnTo>
                <a:lnTo>
                  <a:pt x="38293" y="3574"/>
                </a:lnTo>
                <a:close/>
                <a:moveTo>
                  <a:pt x="45912" y="3574"/>
                </a:moveTo>
                <a:lnTo>
                  <a:pt x="45912" y="7311"/>
                </a:lnTo>
                <a:lnTo>
                  <a:pt x="42171" y="7311"/>
                </a:lnTo>
                <a:lnTo>
                  <a:pt x="42171" y="3574"/>
                </a:lnTo>
                <a:close/>
                <a:moveTo>
                  <a:pt x="49788" y="3574"/>
                </a:moveTo>
                <a:lnTo>
                  <a:pt x="49788" y="7311"/>
                </a:lnTo>
                <a:lnTo>
                  <a:pt x="46049" y="7311"/>
                </a:lnTo>
                <a:lnTo>
                  <a:pt x="46049" y="3574"/>
                </a:lnTo>
                <a:close/>
                <a:moveTo>
                  <a:pt x="53671" y="3574"/>
                </a:moveTo>
                <a:lnTo>
                  <a:pt x="53671" y="7311"/>
                </a:lnTo>
                <a:lnTo>
                  <a:pt x="49930" y="7311"/>
                </a:lnTo>
                <a:lnTo>
                  <a:pt x="49930" y="3574"/>
                </a:lnTo>
                <a:close/>
                <a:moveTo>
                  <a:pt x="57524" y="3574"/>
                </a:moveTo>
                <a:lnTo>
                  <a:pt x="57524" y="7311"/>
                </a:lnTo>
                <a:lnTo>
                  <a:pt x="53809" y="7311"/>
                </a:lnTo>
                <a:lnTo>
                  <a:pt x="53809" y="3574"/>
                </a:lnTo>
                <a:close/>
                <a:moveTo>
                  <a:pt x="61404" y="3574"/>
                </a:moveTo>
                <a:lnTo>
                  <a:pt x="61404" y="7311"/>
                </a:lnTo>
                <a:lnTo>
                  <a:pt x="57666" y="7311"/>
                </a:lnTo>
                <a:lnTo>
                  <a:pt x="57666" y="3574"/>
                </a:lnTo>
                <a:close/>
                <a:moveTo>
                  <a:pt x="65283" y="3574"/>
                </a:moveTo>
                <a:lnTo>
                  <a:pt x="65283" y="7311"/>
                </a:lnTo>
                <a:lnTo>
                  <a:pt x="61545" y="7311"/>
                </a:lnTo>
                <a:lnTo>
                  <a:pt x="61545" y="3574"/>
                </a:lnTo>
                <a:close/>
                <a:moveTo>
                  <a:pt x="69163" y="3574"/>
                </a:moveTo>
                <a:lnTo>
                  <a:pt x="69163" y="7311"/>
                </a:lnTo>
                <a:lnTo>
                  <a:pt x="65425" y="7311"/>
                </a:lnTo>
                <a:lnTo>
                  <a:pt x="65425" y="3574"/>
                </a:lnTo>
                <a:close/>
                <a:moveTo>
                  <a:pt x="73042" y="3574"/>
                </a:moveTo>
                <a:lnTo>
                  <a:pt x="73042" y="7311"/>
                </a:lnTo>
                <a:lnTo>
                  <a:pt x="69304" y="7311"/>
                </a:lnTo>
                <a:lnTo>
                  <a:pt x="69304" y="3574"/>
                </a:lnTo>
                <a:close/>
                <a:moveTo>
                  <a:pt x="76922" y="3574"/>
                </a:moveTo>
                <a:lnTo>
                  <a:pt x="76922" y="7311"/>
                </a:lnTo>
                <a:lnTo>
                  <a:pt x="73182" y="7311"/>
                </a:lnTo>
                <a:lnTo>
                  <a:pt x="73182" y="3574"/>
                </a:lnTo>
                <a:close/>
                <a:moveTo>
                  <a:pt x="80801" y="3574"/>
                </a:moveTo>
                <a:lnTo>
                  <a:pt x="80801" y="7311"/>
                </a:lnTo>
                <a:lnTo>
                  <a:pt x="77063" y="7311"/>
                </a:lnTo>
                <a:lnTo>
                  <a:pt x="77063" y="3574"/>
                </a:lnTo>
                <a:close/>
                <a:moveTo>
                  <a:pt x="84681" y="3574"/>
                </a:moveTo>
                <a:lnTo>
                  <a:pt x="84681" y="7311"/>
                </a:lnTo>
                <a:lnTo>
                  <a:pt x="80943" y="7311"/>
                </a:lnTo>
                <a:lnTo>
                  <a:pt x="80943" y="3574"/>
                </a:lnTo>
                <a:close/>
                <a:moveTo>
                  <a:pt x="88560" y="3574"/>
                </a:moveTo>
                <a:lnTo>
                  <a:pt x="88560" y="7311"/>
                </a:lnTo>
                <a:lnTo>
                  <a:pt x="84822" y="7311"/>
                </a:lnTo>
                <a:lnTo>
                  <a:pt x="84822" y="3574"/>
                </a:lnTo>
                <a:close/>
                <a:moveTo>
                  <a:pt x="92440" y="3574"/>
                </a:moveTo>
                <a:lnTo>
                  <a:pt x="92440" y="7311"/>
                </a:lnTo>
                <a:lnTo>
                  <a:pt x="88702" y="7311"/>
                </a:lnTo>
                <a:lnTo>
                  <a:pt x="88702" y="3574"/>
                </a:lnTo>
                <a:close/>
                <a:moveTo>
                  <a:pt x="96319" y="3574"/>
                </a:moveTo>
                <a:lnTo>
                  <a:pt x="96319" y="7311"/>
                </a:lnTo>
                <a:lnTo>
                  <a:pt x="92581" y="7311"/>
                </a:lnTo>
                <a:lnTo>
                  <a:pt x="92581" y="3574"/>
                </a:lnTo>
                <a:close/>
                <a:moveTo>
                  <a:pt x="100199" y="3574"/>
                </a:moveTo>
                <a:lnTo>
                  <a:pt x="100199" y="7311"/>
                </a:lnTo>
                <a:lnTo>
                  <a:pt x="96461" y="7311"/>
                </a:lnTo>
                <a:lnTo>
                  <a:pt x="96461" y="3574"/>
                </a:lnTo>
                <a:close/>
                <a:moveTo>
                  <a:pt x="104078" y="3574"/>
                </a:moveTo>
                <a:lnTo>
                  <a:pt x="104078" y="7311"/>
                </a:lnTo>
                <a:lnTo>
                  <a:pt x="100340" y="7311"/>
                </a:lnTo>
                <a:lnTo>
                  <a:pt x="100340" y="3574"/>
                </a:lnTo>
                <a:close/>
                <a:moveTo>
                  <a:pt x="107958" y="3574"/>
                </a:moveTo>
                <a:lnTo>
                  <a:pt x="107958" y="7311"/>
                </a:lnTo>
                <a:lnTo>
                  <a:pt x="104220" y="7311"/>
                </a:lnTo>
                <a:lnTo>
                  <a:pt x="104220" y="3574"/>
                </a:lnTo>
                <a:close/>
                <a:moveTo>
                  <a:pt x="111837" y="3574"/>
                </a:moveTo>
                <a:lnTo>
                  <a:pt x="111837" y="7311"/>
                </a:lnTo>
                <a:lnTo>
                  <a:pt x="108099" y="7311"/>
                </a:lnTo>
                <a:lnTo>
                  <a:pt x="108099" y="3574"/>
                </a:lnTo>
                <a:close/>
                <a:moveTo>
                  <a:pt x="115717" y="3574"/>
                </a:moveTo>
                <a:lnTo>
                  <a:pt x="115717" y="7311"/>
                </a:lnTo>
                <a:lnTo>
                  <a:pt x="111979" y="7311"/>
                </a:lnTo>
                <a:lnTo>
                  <a:pt x="111979" y="3574"/>
                </a:lnTo>
                <a:close/>
                <a:moveTo>
                  <a:pt x="119596" y="3574"/>
                </a:moveTo>
                <a:lnTo>
                  <a:pt x="119596" y="7311"/>
                </a:lnTo>
                <a:lnTo>
                  <a:pt x="115855" y="7311"/>
                </a:lnTo>
                <a:lnTo>
                  <a:pt x="115855" y="3574"/>
                </a:lnTo>
                <a:close/>
                <a:moveTo>
                  <a:pt x="123476" y="3574"/>
                </a:moveTo>
                <a:lnTo>
                  <a:pt x="123476" y="7311"/>
                </a:lnTo>
                <a:lnTo>
                  <a:pt x="119735" y="7311"/>
                </a:lnTo>
                <a:lnTo>
                  <a:pt x="119735" y="3574"/>
                </a:lnTo>
                <a:close/>
                <a:moveTo>
                  <a:pt x="127355" y="3574"/>
                </a:moveTo>
                <a:lnTo>
                  <a:pt x="127355" y="7311"/>
                </a:lnTo>
                <a:lnTo>
                  <a:pt x="123614" y="7311"/>
                </a:lnTo>
                <a:lnTo>
                  <a:pt x="123614" y="3574"/>
                </a:lnTo>
                <a:close/>
                <a:moveTo>
                  <a:pt x="131235" y="3574"/>
                </a:moveTo>
                <a:lnTo>
                  <a:pt x="131235" y="7311"/>
                </a:lnTo>
                <a:lnTo>
                  <a:pt x="127494" y="7311"/>
                </a:lnTo>
                <a:lnTo>
                  <a:pt x="127494" y="3574"/>
                </a:lnTo>
                <a:close/>
                <a:moveTo>
                  <a:pt x="135114" y="3574"/>
                </a:moveTo>
                <a:lnTo>
                  <a:pt x="135114" y="7311"/>
                </a:lnTo>
                <a:lnTo>
                  <a:pt x="131373" y="7311"/>
                </a:lnTo>
                <a:lnTo>
                  <a:pt x="131373" y="3574"/>
                </a:lnTo>
                <a:close/>
                <a:moveTo>
                  <a:pt x="7114" y="7453"/>
                </a:moveTo>
                <a:lnTo>
                  <a:pt x="7114" y="11191"/>
                </a:lnTo>
                <a:lnTo>
                  <a:pt x="3376" y="11191"/>
                </a:lnTo>
                <a:lnTo>
                  <a:pt x="3376" y="7453"/>
                </a:lnTo>
                <a:close/>
                <a:moveTo>
                  <a:pt x="10993" y="7453"/>
                </a:moveTo>
                <a:lnTo>
                  <a:pt x="10993" y="11191"/>
                </a:lnTo>
                <a:lnTo>
                  <a:pt x="7256" y="11191"/>
                </a:lnTo>
                <a:lnTo>
                  <a:pt x="7256" y="7453"/>
                </a:lnTo>
                <a:close/>
                <a:moveTo>
                  <a:pt x="14873" y="7453"/>
                </a:moveTo>
                <a:lnTo>
                  <a:pt x="14873" y="11191"/>
                </a:lnTo>
                <a:lnTo>
                  <a:pt x="11135" y="11191"/>
                </a:lnTo>
                <a:lnTo>
                  <a:pt x="11135" y="7453"/>
                </a:lnTo>
                <a:close/>
                <a:moveTo>
                  <a:pt x="18752" y="7453"/>
                </a:moveTo>
                <a:lnTo>
                  <a:pt x="18752" y="11191"/>
                </a:lnTo>
                <a:lnTo>
                  <a:pt x="15015" y="11191"/>
                </a:lnTo>
                <a:lnTo>
                  <a:pt x="15015" y="7453"/>
                </a:lnTo>
                <a:close/>
                <a:moveTo>
                  <a:pt x="22632" y="7453"/>
                </a:moveTo>
                <a:lnTo>
                  <a:pt x="22632" y="11191"/>
                </a:lnTo>
                <a:lnTo>
                  <a:pt x="18894" y="11191"/>
                </a:lnTo>
                <a:lnTo>
                  <a:pt x="18894" y="7453"/>
                </a:lnTo>
                <a:close/>
                <a:moveTo>
                  <a:pt x="26514" y="7453"/>
                </a:moveTo>
                <a:lnTo>
                  <a:pt x="26514" y="11191"/>
                </a:lnTo>
                <a:lnTo>
                  <a:pt x="22775" y="11191"/>
                </a:lnTo>
                <a:lnTo>
                  <a:pt x="22775" y="7453"/>
                </a:lnTo>
                <a:close/>
                <a:moveTo>
                  <a:pt x="30394" y="7453"/>
                </a:moveTo>
                <a:lnTo>
                  <a:pt x="30394" y="11191"/>
                </a:lnTo>
                <a:lnTo>
                  <a:pt x="26654" y="11191"/>
                </a:lnTo>
                <a:lnTo>
                  <a:pt x="26654" y="7453"/>
                </a:lnTo>
                <a:close/>
                <a:moveTo>
                  <a:pt x="34273" y="7453"/>
                </a:moveTo>
                <a:lnTo>
                  <a:pt x="34273" y="11191"/>
                </a:lnTo>
                <a:lnTo>
                  <a:pt x="30534" y="11191"/>
                </a:lnTo>
                <a:lnTo>
                  <a:pt x="30534" y="7453"/>
                </a:lnTo>
                <a:close/>
                <a:moveTo>
                  <a:pt x="38153" y="7453"/>
                </a:moveTo>
                <a:lnTo>
                  <a:pt x="38153" y="11191"/>
                </a:lnTo>
                <a:lnTo>
                  <a:pt x="34413" y="11191"/>
                </a:lnTo>
                <a:lnTo>
                  <a:pt x="34413" y="7453"/>
                </a:lnTo>
                <a:close/>
                <a:moveTo>
                  <a:pt x="42032" y="7453"/>
                </a:moveTo>
                <a:lnTo>
                  <a:pt x="42032" y="11191"/>
                </a:lnTo>
                <a:lnTo>
                  <a:pt x="38293" y="11191"/>
                </a:lnTo>
                <a:lnTo>
                  <a:pt x="38293" y="7453"/>
                </a:lnTo>
                <a:close/>
                <a:moveTo>
                  <a:pt x="45912" y="7453"/>
                </a:moveTo>
                <a:lnTo>
                  <a:pt x="45912" y="11191"/>
                </a:lnTo>
                <a:lnTo>
                  <a:pt x="42171" y="11191"/>
                </a:lnTo>
                <a:lnTo>
                  <a:pt x="42171" y="7453"/>
                </a:lnTo>
                <a:close/>
                <a:moveTo>
                  <a:pt x="49788" y="7453"/>
                </a:moveTo>
                <a:lnTo>
                  <a:pt x="49788" y="11191"/>
                </a:lnTo>
                <a:lnTo>
                  <a:pt x="46049" y="11191"/>
                </a:lnTo>
                <a:lnTo>
                  <a:pt x="46049" y="7453"/>
                </a:lnTo>
                <a:close/>
                <a:moveTo>
                  <a:pt x="53671" y="7453"/>
                </a:moveTo>
                <a:lnTo>
                  <a:pt x="53671" y="11191"/>
                </a:lnTo>
                <a:lnTo>
                  <a:pt x="49930" y="11191"/>
                </a:lnTo>
                <a:lnTo>
                  <a:pt x="49930" y="7453"/>
                </a:lnTo>
                <a:close/>
                <a:moveTo>
                  <a:pt x="57524" y="7453"/>
                </a:moveTo>
                <a:lnTo>
                  <a:pt x="57524" y="11191"/>
                </a:lnTo>
                <a:lnTo>
                  <a:pt x="53809" y="11191"/>
                </a:lnTo>
                <a:lnTo>
                  <a:pt x="53809" y="7453"/>
                </a:lnTo>
                <a:close/>
                <a:moveTo>
                  <a:pt x="61404" y="7453"/>
                </a:moveTo>
                <a:lnTo>
                  <a:pt x="61404" y="11191"/>
                </a:lnTo>
                <a:lnTo>
                  <a:pt x="57666" y="11191"/>
                </a:lnTo>
                <a:lnTo>
                  <a:pt x="57666" y="7453"/>
                </a:lnTo>
                <a:close/>
                <a:moveTo>
                  <a:pt x="65283" y="7453"/>
                </a:moveTo>
                <a:lnTo>
                  <a:pt x="65283" y="11191"/>
                </a:lnTo>
                <a:lnTo>
                  <a:pt x="61545" y="11191"/>
                </a:lnTo>
                <a:lnTo>
                  <a:pt x="61545" y="7453"/>
                </a:lnTo>
                <a:close/>
                <a:moveTo>
                  <a:pt x="69163" y="7453"/>
                </a:moveTo>
                <a:lnTo>
                  <a:pt x="69163" y="11191"/>
                </a:lnTo>
                <a:lnTo>
                  <a:pt x="65425" y="11191"/>
                </a:lnTo>
                <a:lnTo>
                  <a:pt x="65425" y="7453"/>
                </a:lnTo>
                <a:close/>
                <a:moveTo>
                  <a:pt x="73042" y="7453"/>
                </a:moveTo>
                <a:lnTo>
                  <a:pt x="73042" y="11191"/>
                </a:lnTo>
                <a:lnTo>
                  <a:pt x="69304" y="11191"/>
                </a:lnTo>
                <a:lnTo>
                  <a:pt x="69304" y="7453"/>
                </a:lnTo>
                <a:close/>
                <a:moveTo>
                  <a:pt x="76922" y="7453"/>
                </a:moveTo>
                <a:lnTo>
                  <a:pt x="76922" y="11191"/>
                </a:lnTo>
                <a:lnTo>
                  <a:pt x="73182" y="11191"/>
                </a:lnTo>
                <a:lnTo>
                  <a:pt x="73182" y="7453"/>
                </a:lnTo>
                <a:close/>
                <a:moveTo>
                  <a:pt x="80801" y="7453"/>
                </a:moveTo>
                <a:lnTo>
                  <a:pt x="80801" y="11191"/>
                </a:lnTo>
                <a:lnTo>
                  <a:pt x="77063" y="11191"/>
                </a:lnTo>
                <a:lnTo>
                  <a:pt x="77063" y="7453"/>
                </a:lnTo>
                <a:close/>
                <a:moveTo>
                  <a:pt x="84681" y="7453"/>
                </a:moveTo>
                <a:lnTo>
                  <a:pt x="84681" y="11191"/>
                </a:lnTo>
                <a:lnTo>
                  <a:pt x="80943" y="11191"/>
                </a:lnTo>
                <a:lnTo>
                  <a:pt x="80943" y="7453"/>
                </a:lnTo>
                <a:close/>
                <a:moveTo>
                  <a:pt x="88560" y="7453"/>
                </a:moveTo>
                <a:lnTo>
                  <a:pt x="88560" y="11191"/>
                </a:lnTo>
                <a:lnTo>
                  <a:pt x="84822" y="11191"/>
                </a:lnTo>
                <a:lnTo>
                  <a:pt x="84822" y="7453"/>
                </a:lnTo>
                <a:close/>
                <a:moveTo>
                  <a:pt x="92440" y="7453"/>
                </a:moveTo>
                <a:lnTo>
                  <a:pt x="92440" y="11191"/>
                </a:lnTo>
                <a:lnTo>
                  <a:pt x="88702" y="11191"/>
                </a:lnTo>
                <a:lnTo>
                  <a:pt x="88702" y="7453"/>
                </a:lnTo>
                <a:close/>
                <a:moveTo>
                  <a:pt x="96319" y="7453"/>
                </a:moveTo>
                <a:lnTo>
                  <a:pt x="96319" y="11191"/>
                </a:lnTo>
                <a:lnTo>
                  <a:pt x="92581" y="11191"/>
                </a:lnTo>
                <a:lnTo>
                  <a:pt x="92581" y="7453"/>
                </a:lnTo>
                <a:close/>
                <a:moveTo>
                  <a:pt x="100199" y="7453"/>
                </a:moveTo>
                <a:lnTo>
                  <a:pt x="100199" y="11191"/>
                </a:lnTo>
                <a:lnTo>
                  <a:pt x="96461" y="11191"/>
                </a:lnTo>
                <a:lnTo>
                  <a:pt x="96461" y="7453"/>
                </a:lnTo>
                <a:close/>
                <a:moveTo>
                  <a:pt x="104078" y="7453"/>
                </a:moveTo>
                <a:lnTo>
                  <a:pt x="104078" y="11191"/>
                </a:lnTo>
                <a:lnTo>
                  <a:pt x="100340" y="11191"/>
                </a:lnTo>
                <a:lnTo>
                  <a:pt x="100340" y="7453"/>
                </a:lnTo>
                <a:close/>
                <a:moveTo>
                  <a:pt x="107958" y="7453"/>
                </a:moveTo>
                <a:lnTo>
                  <a:pt x="107958" y="11191"/>
                </a:lnTo>
                <a:lnTo>
                  <a:pt x="104220" y="11191"/>
                </a:lnTo>
                <a:lnTo>
                  <a:pt x="104220" y="7453"/>
                </a:lnTo>
                <a:close/>
                <a:moveTo>
                  <a:pt x="111837" y="7453"/>
                </a:moveTo>
                <a:lnTo>
                  <a:pt x="111837" y="11191"/>
                </a:lnTo>
                <a:lnTo>
                  <a:pt x="108099" y="11191"/>
                </a:lnTo>
                <a:lnTo>
                  <a:pt x="108099" y="7453"/>
                </a:lnTo>
                <a:close/>
                <a:moveTo>
                  <a:pt x="115717" y="7453"/>
                </a:moveTo>
                <a:lnTo>
                  <a:pt x="115717" y="11191"/>
                </a:lnTo>
                <a:lnTo>
                  <a:pt x="111979" y="11191"/>
                </a:lnTo>
                <a:lnTo>
                  <a:pt x="111979" y="7453"/>
                </a:lnTo>
                <a:close/>
                <a:moveTo>
                  <a:pt x="119596" y="7453"/>
                </a:moveTo>
                <a:lnTo>
                  <a:pt x="119596" y="11191"/>
                </a:lnTo>
                <a:lnTo>
                  <a:pt x="115855" y="11191"/>
                </a:lnTo>
                <a:lnTo>
                  <a:pt x="115855" y="7453"/>
                </a:lnTo>
                <a:close/>
                <a:moveTo>
                  <a:pt x="123476" y="7453"/>
                </a:moveTo>
                <a:lnTo>
                  <a:pt x="123476" y="11191"/>
                </a:lnTo>
                <a:lnTo>
                  <a:pt x="119735" y="11191"/>
                </a:lnTo>
                <a:lnTo>
                  <a:pt x="119735" y="7453"/>
                </a:lnTo>
                <a:close/>
                <a:moveTo>
                  <a:pt x="127355" y="7453"/>
                </a:moveTo>
                <a:lnTo>
                  <a:pt x="127355" y="11191"/>
                </a:lnTo>
                <a:lnTo>
                  <a:pt x="123614" y="11191"/>
                </a:lnTo>
                <a:lnTo>
                  <a:pt x="123614" y="7453"/>
                </a:lnTo>
                <a:close/>
                <a:moveTo>
                  <a:pt x="131235" y="7453"/>
                </a:moveTo>
                <a:lnTo>
                  <a:pt x="131235" y="11191"/>
                </a:lnTo>
                <a:lnTo>
                  <a:pt x="127494" y="11191"/>
                </a:lnTo>
                <a:lnTo>
                  <a:pt x="127494" y="7453"/>
                </a:lnTo>
                <a:close/>
                <a:moveTo>
                  <a:pt x="135114" y="7453"/>
                </a:moveTo>
                <a:lnTo>
                  <a:pt x="135114" y="11191"/>
                </a:lnTo>
                <a:lnTo>
                  <a:pt x="131373" y="11191"/>
                </a:lnTo>
                <a:lnTo>
                  <a:pt x="131373" y="7453"/>
                </a:lnTo>
                <a:close/>
                <a:moveTo>
                  <a:pt x="7114" y="11333"/>
                </a:moveTo>
                <a:lnTo>
                  <a:pt x="7114" y="15070"/>
                </a:lnTo>
                <a:lnTo>
                  <a:pt x="3376" y="15070"/>
                </a:lnTo>
                <a:lnTo>
                  <a:pt x="3376" y="11333"/>
                </a:lnTo>
                <a:close/>
                <a:moveTo>
                  <a:pt x="10993" y="11333"/>
                </a:moveTo>
                <a:lnTo>
                  <a:pt x="10993" y="15070"/>
                </a:lnTo>
                <a:lnTo>
                  <a:pt x="7256" y="15070"/>
                </a:lnTo>
                <a:lnTo>
                  <a:pt x="7256" y="11333"/>
                </a:lnTo>
                <a:close/>
                <a:moveTo>
                  <a:pt x="14873" y="11333"/>
                </a:moveTo>
                <a:lnTo>
                  <a:pt x="14873" y="15070"/>
                </a:lnTo>
                <a:lnTo>
                  <a:pt x="11135" y="15070"/>
                </a:lnTo>
                <a:lnTo>
                  <a:pt x="11135" y="11333"/>
                </a:lnTo>
                <a:close/>
                <a:moveTo>
                  <a:pt x="18752" y="11333"/>
                </a:moveTo>
                <a:lnTo>
                  <a:pt x="18752" y="15070"/>
                </a:lnTo>
                <a:lnTo>
                  <a:pt x="15015" y="15070"/>
                </a:lnTo>
                <a:lnTo>
                  <a:pt x="15015" y="11333"/>
                </a:lnTo>
                <a:close/>
                <a:moveTo>
                  <a:pt x="22632" y="11333"/>
                </a:moveTo>
                <a:lnTo>
                  <a:pt x="22632" y="15070"/>
                </a:lnTo>
                <a:lnTo>
                  <a:pt x="18894" y="15070"/>
                </a:lnTo>
                <a:lnTo>
                  <a:pt x="18894" y="11333"/>
                </a:lnTo>
                <a:close/>
                <a:moveTo>
                  <a:pt x="26514" y="11333"/>
                </a:moveTo>
                <a:lnTo>
                  <a:pt x="26514" y="15070"/>
                </a:lnTo>
                <a:lnTo>
                  <a:pt x="22775" y="15070"/>
                </a:lnTo>
                <a:lnTo>
                  <a:pt x="22775" y="11333"/>
                </a:lnTo>
                <a:close/>
                <a:moveTo>
                  <a:pt x="30394" y="11333"/>
                </a:moveTo>
                <a:lnTo>
                  <a:pt x="30394" y="15070"/>
                </a:lnTo>
                <a:lnTo>
                  <a:pt x="26654" y="15070"/>
                </a:lnTo>
                <a:lnTo>
                  <a:pt x="26654" y="11333"/>
                </a:lnTo>
                <a:close/>
                <a:moveTo>
                  <a:pt x="34273" y="11333"/>
                </a:moveTo>
                <a:lnTo>
                  <a:pt x="34273" y="15070"/>
                </a:lnTo>
                <a:lnTo>
                  <a:pt x="30534" y="15070"/>
                </a:lnTo>
                <a:lnTo>
                  <a:pt x="30534" y="11333"/>
                </a:lnTo>
                <a:close/>
                <a:moveTo>
                  <a:pt x="38153" y="11333"/>
                </a:moveTo>
                <a:lnTo>
                  <a:pt x="38153" y="15070"/>
                </a:lnTo>
                <a:lnTo>
                  <a:pt x="34413" y="15070"/>
                </a:lnTo>
                <a:lnTo>
                  <a:pt x="34413" y="11333"/>
                </a:lnTo>
                <a:close/>
                <a:moveTo>
                  <a:pt x="42032" y="11333"/>
                </a:moveTo>
                <a:lnTo>
                  <a:pt x="42032" y="15070"/>
                </a:lnTo>
                <a:lnTo>
                  <a:pt x="38293" y="15070"/>
                </a:lnTo>
                <a:lnTo>
                  <a:pt x="38293" y="11333"/>
                </a:lnTo>
                <a:close/>
                <a:moveTo>
                  <a:pt x="45912" y="11333"/>
                </a:moveTo>
                <a:lnTo>
                  <a:pt x="45912" y="15070"/>
                </a:lnTo>
                <a:lnTo>
                  <a:pt x="42171" y="15070"/>
                </a:lnTo>
                <a:lnTo>
                  <a:pt x="42171" y="11333"/>
                </a:lnTo>
                <a:close/>
                <a:moveTo>
                  <a:pt x="49788" y="11333"/>
                </a:moveTo>
                <a:lnTo>
                  <a:pt x="49788" y="15070"/>
                </a:lnTo>
                <a:lnTo>
                  <a:pt x="46049" y="15070"/>
                </a:lnTo>
                <a:lnTo>
                  <a:pt x="46049" y="11333"/>
                </a:lnTo>
                <a:close/>
                <a:moveTo>
                  <a:pt x="53671" y="11333"/>
                </a:moveTo>
                <a:lnTo>
                  <a:pt x="53671" y="15070"/>
                </a:lnTo>
                <a:lnTo>
                  <a:pt x="49930" y="15070"/>
                </a:lnTo>
                <a:lnTo>
                  <a:pt x="49930" y="11333"/>
                </a:lnTo>
                <a:close/>
                <a:moveTo>
                  <a:pt x="57524" y="11333"/>
                </a:moveTo>
                <a:lnTo>
                  <a:pt x="57524" y="15070"/>
                </a:lnTo>
                <a:lnTo>
                  <a:pt x="53809" y="15070"/>
                </a:lnTo>
                <a:lnTo>
                  <a:pt x="53809" y="11333"/>
                </a:lnTo>
                <a:close/>
                <a:moveTo>
                  <a:pt x="61404" y="11333"/>
                </a:moveTo>
                <a:lnTo>
                  <a:pt x="61404" y="15070"/>
                </a:lnTo>
                <a:lnTo>
                  <a:pt x="57666" y="15070"/>
                </a:lnTo>
                <a:lnTo>
                  <a:pt x="57666" y="11333"/>
                </a:lnTo>
                <a:close/>
                <a:moveTo>
                  <a:pt x="65283" y="11333"/>
                </a:moveTo>
                <a:lnTo>
                  <a:pt x="65283" y="15070"/>
                </a:lnTo>
                <a:lnTo>
                  <a:pt x="61545" y="15070"/>
                </a:lnTo>
                <a:lnTo>
                  <a:pt x="61545" y="11333"/>
                </a:lnTo>
                <a:close/>
                <a:moveTo>
                  <a:pt x="69163" y="11333"/>
                </a:moveTo>
                <a:lnTo>
                  <a:pt x="69163" y="15070"/>
                </a:lnTo>
                <a:lnTo>
                  <a:pt x="65425" y="15070"/>
                </a:lnTo>
                <a:lnTo>
                  <a:pt x="65425" y="11333"/>
                </a:lnTo>
                <a:close/>
                <a:moveTo>
                  <a:pt x="73042" y="11333"/>
                </a:moveTo>
                <a:lnTo>
                  <a:pt x="73042" y="15070"/>
                </a:lnTo>
                <a:lnTo>
                  <a:pt x="69304" y="15070"/>
                </a:lnTo>
                <a:lnTo>
                  <a:pt x="69304" y="11333"/>
                </a:lnTo>
                <a:close/>
                <a:moveTo>
                  <a:pt x="76922" y="11333"/>
                </a:moveTo>
                <a:lnTo>
                  <a:pt x="76922" y="15070"/>
                </a:lnTo>
                <a:lnTo>
                  <a:pt x="73182" y="15070"/>
                </a:lnTo>
                <a:lnTo>
                  <a:pt x="73182" y="11333"/>
                </a:lnTo>
                <a:close/>
                <a:moveTo>
                  <a:pt x="80801" y="11333"/>
                </a:moveTo>
                <a:lnTo>
                  <a:pt x="80801" y="15070"/>
                </a:lnTo>
                <a:lnTo>
                  <a:pt x="77063" y="15070"/>
                </a:lnTo>
                <a:lnTo>
                  <a:pt x="77063" y="11333"/>
                </a:lnTo>
                <a:close/>
                <a:moveTo>
                  <a:pt x="84681" y="11333"/>
                </a:moveTo>
                <a:lnTo>
                  <a:pt x="84681" y="15070"/>
                </a:lnTo>
                <a:lnTo>
                  <a:pt x="80943" y="15070"/>
                </a:lnTo>
                <a:lnTo>
                  <a:pt x="80943" y="11333"/>
                </a:lnTo>
                <a:close/>
                <a:moveTo>
                  <a:pt x="88560" y="11333"/>
                </a:moveTo>
                <a:lnTo>
                  <a:pt x="88560" y="15070"/>
                </a:lnTo>
                <a:lnTo>
                  <a:pt x="84822" y="15070"/>
                </a:lnTo>
                <a:lnTo>
                  <a:pt x="84822" y="11333"/>
                </a:lnTo>
                <a:close/>
                <a:moveTo>
                  <a:pt x="92440" y="11333"/>
                </a:moveTo>
                <a:lnTo>
                  <a:pt x="92440" y="15070"/>
                </a:lnTo>
                <a:lnTo>
                  <a:pt x="88702" y="15070"/>
                </a:lnTo>
                <a:lnTo>
                  <a:pt x="88702" y="11333"/>
                </a:lnTo>
                <a:close/>
                <a:moveTo>
                  <a:pt x="96319" y="11333"/>
                </a:moveTo>
                <a:lnTo>
                  <a:pt x="96319" y="15070"/>
                </a:lnTo>
                <a:lnTo>
                  <a:pt x="92581" y="15070"/>
                </a:lnTo>
                <a:lnTo>
                  <a:pt x="92581" y="11333"/>
                </a:lnTo>
                <a:close/>
                <a:moveTo>
                  <a:pt x="100199" y="11333"/>
                </a:moveTo>
                <a:lnTo>
                  <a:pt x="100199" y="15070"/>
                </a:lnTo>
                <a:lnTo>
                  <a:pt x="96461" y="15070"/>
                </a:lnTo>
                <a:lnTo>
                  <a:pt x="96461" y="11333"/>
                </a:lnTo>
                <a:close/>
                <a:moveTo>
                  <a:pt x="104078" y="11333"/>
                </a:moveTo>
                <a:lnTo>
                  <a:pt x="104078" y="15070"/>
                </a:lnTo>
                <a:lnTo>
                  <a:pt x="100340" y="15070"/>
                </a:lnTo>
                <a:lnTo>
                  <a:pt x="100340" y="11333"/>
                </a:lnTo>
                <a:close/>
                <a:moveTo>
                  <a:pt x="107958" y="11333"/>
                </a:moveTo>
                <a:lnTo>
                  <a:pt x="107958" y="15070"/>
                </a:lnTo>
                <a:lnTo>
                  <a:pt x="104220" y="15070"/>
                </a:lnTo>
                <a:lnTo>
                  <a:pt x="104220" y="11333"/>
                </a:lnTo>
                <a:close/>
                <a:moveTo>
                  <a:pt x="111837" y="11333"/>
                </a:moveTo>
                <a:lnTo>
                  <a:pt x="111837" y="15070"/>
                </a:lnTo>
                <a:lnTo>
                  <a:pt x="108099" y="15070"/>
                </a:lnTo>
                <a:lnTo>
                  <a:pt x="108099" y="11333"/>
                </a:lnTo>
                <a:close/>
                <a:moveTo>
                  <a:pt x="115717" y="11333"/>
                </a:moveTo>
                <a:lnTo>
                  <a:pt x="115717" y="15070"/>
                </a:lnTo>
                <a:lnTo>
                  <a:pt x="111979" y="15070"/>
                </a:lnTo>
                <a:lnTo>
                  <a:pt x="111979" y="11333"/>
                </a:lnTo>
                <a:close/>
                <a:moveTo>
                  <a:pt x="119596" y="11333"/>
                </a:moveTo>
                <a:lnTo>
                  <a:pt x="119596" y="15070"/>
                </a:lnTo>
                <a:lnTo>
                  <a:pt x="115855" y="15070"/>
                </a:lnTo>
                <a:lnTo>
                  <a:pt x="115855" y="11333"/>
                </a:lnTo>
                <a:close/>
                <a:moveTo>
                  <a:pt x="123476" y="11333"/>
                </a:moveTo>
                <a:lnTo>
                  <a:pt x="123476" y="15070"/>
                </a:lnTo>
                <a:lnTo>
                  <a:pt x="119735" y="15070"/>
                </a:lnTo>
                <a:lnTo>
                  <a:pt x="119735" y="11333"/>
                </a:lnTo>
                <a:close/>
                <a:moveTo>
                  <a:pt x="127355" y="11333"/>
                </a:moveTo>
                <a:lnTo>
                  <a:pt x="127355" y="15070"/>
                </a:lnTo>
                <a:lnTo>
                  <a:pt x="123614" y="15070"/>
                </a:lnTo>
                <a:lnTo>
                  <a:pt x="123614" y="11333"/>
                </a:lnTo>
                <a:close/>
                <a:moveTo>
                  <a:pt x="131235" y="11333"/>
                </a:moveTo>
                <a:lnTo>
                  <a:pt x="131235" y="15070"/>
                </a:lnTo>
                <a:lnTo>
                  <a:pt x="127494" y="15070"/>
                </a:lnTo>
                <a:lnTo>
                  <a:pt x="127494" y="11333"/>
                </a:lnTo>
                <a:close/>
                <a:moveTo>
                  <a:pt x="135114" y="11333"/>
                </a:moveTo>
                <a:lnTo>
                  <a:pt x="135114" y="15070"/>
                </a:lnTo>
                <a:lnTo>
                  <a:pt x="131373" y="15070"/>
                </a:lnTo>
                <a:lnTo>
                  <a:pt x="131373" y="11333"/>
                </a:lnTo>
                <a:close/>
                <a:moveTo>
                  <a:pt x="7114" y="15212"/>
                </a:moveTo>
                <a:lnTo>
                  <a:pt x="7114" y="18950"/>
                </a:lnTo>
                <a:lnTo>
                  <a:pt x="3376" y="18950"/>
                </a:lnTo>
                <a:lnTo>
                  <a:pt x="3376" y="15212"/>
                </a:lnTo>
                <a:close/>
                <a:moveTo>
                  <a:pt x="10993" y="15212"/>
                </a:moveTo>
                <a:lnTo>
                  <a:pt x="10993" y="18950"/>
                </a:lnTo>
                <a:lnTo>
                  <a:pt x="7256" y="18950"/>
                </a:lnTo>
                <a:lnTo>
                  <a:pt x="7256" y="15212"/>
                </a:lnTo>
                <a:close/>
                <a:moveTo>
                  <a:pt x="14873" y="15212"/>
                </a:moveTo>
                <a:lnTo>
                  <a:pt x="14873" y="18950"/>
                </a:lnTo>
                <a:lnTo>
                  <a:pt x="11135" y="18950"/>
                </a:lnTo>
                <a:lnTo>
                  <a:pt x="11135" y="15212"/>
                </a:lnTo>
                <a:close/>
                <a:moveTo>
                  <a:pt x="18752" y="15212"/>
                </a:moveTo>
                <a:lnTo>
                  <a:pt x="18752" y="18950"/>
                </a:lnTo>
                <a:lnTo>
                  <a:pt x="15015" y="18950"/>
                </a:lnTo>
                <a:lnTo>
                  <a:pt x="15015" y="15212"/>
                </a:lnTo>
                <a:close/>
                <a:moveTo>
                  <a:pt x="22632" y="15212"/>
                </a:moveTo>
                <a:lnTo>
                  <a:pt x="22632" y="18950"/>
                </a:lnTo>
                <a:lnTo>
                  <a:pt x="18894" y="18950"/>
                </a:lnTo>
                <a:lnTo>
                  <a:pt x="18894" y="15212"/>
                </a:lnTo>
                <a:close/>
                <a:moveTo>
                  <a:pt x="26514" y="15212"/>
                </a:moveTo>
                <a:lnTo>
                  <a:pt x="26514" y="18950"/>
                </a:lnTo>
                <a:lnTo>
                  <a:pt x="22775" y="18950"/>
                </a:lnTo>
                <a:lnTo>
                  <a:pt x="22775" y="15212"/>
                </a:lnTo>
                <a:close/>
                <a:moveTo>
                  <a:pt x="30394" y="15212"/>
                </a:moveTo>
                <a:lnTo>
                  <a:pt x="30394" y="18950"/>
                </a:lnTo>
                <a:lnTo>
                  <a:pt x="26654" y="18950"/>
                </a:lnTo>
                <a:lnTo>
                  <a:pt x="26654" y="15212"/>
                </a:lnTo>
                <a:close/>
                <a:moveTo>
                  <a:pt x="34273" y="15212"/>
                </a:moveTo>
                <a:lnTo>
                  <a:pt x="34273" y="18950"/>
                </a:lnTo>
                <a:lnTo>
                  <a:pt x="30534" y="18950"/>
                </a:lnTo>
                <a:lnTo>
                  <a:pt x="30534" y="15212"/>
                </a:lnTo>
                <a:close/>
                <a:moveTo>
                  <a:pt x="38153" y="15212"/>
                </a:moveTo>
                <a:lnTo>
                  <a:pt x="38153" y="18950"/>
                </a:lnTo>
                <a:lnTo>
                  <a:pt x="34413" y="18950"/>
                </a:lnTo>
                <a:lnTo>
                  <a:pt x="34413" y="15212"/>
                </a:lnTo>
                <a:close/>
                <a:moveTo>
                  <a:pt x="42032" y="15212"/>
                </a:moveTo>
                <a:lnTo>
                  <a:pt x="42032" y="18950"/>
                </a:lnTo>
                <a:lnTo>
                  <a:pt x="38293" y="18950"/>
                </a:lnTo>
                <a:lnTo>
                  <a:pt x="38293" y="15212"/>
                </a:lnTo>
                <a:close/>
                <a:moveTo>
                  <a:pt x="45912" y="15212"/>
                </a:moveTo>
                <a:lnTo>
                  <a:pt x="45912" y="18950"/>
                </a:lnTo>
                <a:lnTo>
                  <a:pt x="42171" y="18950"/>
                </a:lnTo>
                <a:lnTo>
                  <a:pt x="42171" y="15212"/>
                </a:lnTo>
                <a:close/>
                <a:moveTo>
                  <a:pt x="49788" y="15212"/>
                </a:moveTo>
                <a:lnTo>
                  <a:pt x="49788" y="18950"/>
                </a:lnTo>
                <a:lnTo>
                  <a:pt x="46049" y="18950"/>
                </a:lnTo>
                <a:lnTo>
                  <a:pt x="46049" y="15212"/>
                </a:lnTo>
                <a:close/>
                <a:moveTo>
                  <a:pt x="53671" y="15212"/>
                </a:moveTo>
                <a:lnTo>
                  <a:pt x="53671" y="18950"/>
                </a:lnTo>
                <a:lnTo>
                  <a:pt x="49930" y="18950"/>
                </a:lnTo>
                <a:lnTo>
                  <a:pt x="49930" y="15212"/>
                </a:lnTo>
                <a:close/>
                <a:moveTo>
                  <a:pt x="57524" y="15212"/>
                </a:moveTo>
                <a:lnTo>
                  <a:pt x="57524" y="18950"/>
                </a:lnTo>
                <a:lnTo>
                  <a:pt x="53809" y="18950"/>
                </a:lnTo>
                <a:lnTo>
                  <a:pt x="53809" y="15212"/>
                </a:lnTo>
                <a:close/>
                <a:moveTo>
                  <a:pt x="61404" y="15212"/>
                </a:moveTo>
                <a:lnTo>
                  <a:pt x="61404" y="18950"/>
                </a:lnTo>
                <a:lnTo>
                  <a:pt x="57666" y="18950"/>
                </a:lnTo>
                <a:lnTo>
                  <a:pt x="57666" y="15212"/>
                </a:lnTo>
                <a:close/>
                <a:moveTo>
                  <a:pt x="65283" y="15212"/>
                </a:moveTo>
                <a:lnTo>
                  <a:pt x="65283" y="18950"/>
                </a:lnTo>
                <a:lnTo>
                  <a:pt x="61545" y="18950"/>
                </a:lnTo>
                <a:lnTo>
                  <a:pt x="61545" y="15212"/>
                </a:lnTo>
                <a:close/>
                <a:moveTo>
                  <a:pt x="69163" y="15212"/>
                </a:moveTo>
                <a:lnTo>
                  <a:pt x="69163" y="18950"/>
                </a:lnTo>
                <a:lnTo>
                  <a:pt x="65425" y="18950"/>
                </a:lnTo>
                <a:lnTo>
                  <a:pt x="65425" y="15212"/>
                </a:lnTo>
                <a:close/>
                <a:moveTo>
                  <a:pt x="73042" y="15212"/>
                </a:moveTo>
                <a:lnTo>
                  <a:pt x="73042" y="18950"/>
                </a:lnTo>
                <a:lnTo>
                  <a:pt x="69304" y="18950"/>
                </a:lnTo>
                <a:lnTo>
                  <a:pt x="69304" y="15212"/>
                </a:lnTo>
                <a:close/>
                <a:moveTo>
                  <a:pt x="76922" y="15212"/>
                </a:moveTo>
                <a:lnTo>
                  <a:pt x="76922" y="18950"/>
                </a:lnTo>
                <a:lnTo>
                  <a:pt x="73182" y="18950"/>
                </a:lnTo>
                <a:lnTo>
                  <a:pt x="73182" y="15212"/>
                </a:lnTo>
                <a:close/>
                <a:moveTo>
                  <a:pt x="80801" y="15212"/>
                </a:moveTo>
                <a:lnTo>
                  <a:pt x="80801" y="18950"/>
                </a:lnTo>
                <a:lnTo>
                  <a:pt x="77063" y="18950"/>
                </a:lnTo>
                <a:lnTo>
                  <a:pt x="77063" y="15212"/>
                </a:lnTo>
                <a:close/>
                <a:moveTo>
                  <a:pt x="84681" y="15212"/>
                </a:moveTo>
                <a:lnTo>
                  <a:pt x="84681" y="18950"/>
                </a:lnTo>
                <a:lnTo>
                  <a:pt x="80943" y="18950"/>
                </a:lnTo>
                <a:lnTo>
                  <a:pt x="80943" y="15212"/>
                </a:lnTo>
                <a:close/>
                <a:moveTo>
                  <a:pt x="88560" y="15212"/>
                </a:moveTo>
                <a:lnTo>
                  <a:pt x="88560" y="18950"/>
                </a:lnTo>
                <a:lnTo>
                  <a:pt x="84822" y="18950"/>
                </a:lnTo>
                <a:lnTo>
                  <a:pt x="84822" y="15212"/>
                </a:lnTo>
                <a:close/>
                <a:moveTo>
                  <a:pt x="92440" y="15212"/>
                </a:moveTo>
                <a:lnTo>
                  <a:pt x="92440" y="18950"/>
                </a:lnTo>
                <a:lnTo>
                  <a:pt x="88702" y="18950"/>
                </a:lnTo>
                <a:lnTo>
                  <a:pt x="88702" y="15212"/>
                </a:lnTo>
                <a:close/>
                <a:moveTo>
                  <a:pt x="96319" y="15212"/>
                </a:moveTo>
                <a:lnTo>
                  <a:pt x="96319" y="18950"/>
                </a:lnTo>
                <a:lnTo>
                  <a:pt x="92581" y="18950"/>
                </a:lnTo>
                <a:lnTo>
                  <a:pt x="92581" y="15212"/>
                </a:lnTo>
                <a:close/>
                <a:moveTo>
                  <a:pt x="100199" y="15212"/>
                </a:moveTo>
                <a:lnTo>
                  <a:pt x="100199" y="18950"/>
                </a:lnTo>
                <a:lnTo>
                  <a:pt x="96461" y="18950"/>
                </a:lnTo>
                <a:lnTo>
                  <a:pt x="96461" y="15212"/>
                </a:lnTo>
                <a:close/>
                <a:moveTo>
                  <a:pt x="104078" y="15212"/>
                </a:moveTo>
                <a:lnTo>
                  <a:pt x="104078" y="18950"/>
                </a:lnTo>
                <a:lnTo>
                  <a:pt x="100340" y="18950"/>
                </a:lnTo>
                <a:lnTo>
                  <a:pt x="100340" y="15212"/>
                </a:lnTo>
                <a:close/>
                <a:moveTo>
                  <a:pt x="107958" y="15212"/>
                </a:moveTo>
                <a:lnTo>
                  <a:pt x="107958" y="18950"/>
                </a:lnTo>
                <a:lnTo>
                  <a:pt x="104220" y="18950"/>
                </a:lnTo>
                <a:lnTo>
                  <a:pt x="104220" y="15212"/>
                </a:lnTo>
                <a:close/>
                <a:moveTo>
                  <a:pt x="111837" y="15212"/>
                </a:moveTo>
                <a:lnTo>
                  <a:pt x="111837" y="18950"/>
                </a:lnTo>
                <a:lnTo>
                  <a:pt x="108099" y="18950"/>
                </a:lnTo>
                <a:lnTo>
                  <a:pt x="108099" y="15212"/>
                </a:lnTo>
                <a:close/>
                <a:moveTo>
                  <a:pt x="115717" y="15212"/>
                </a:moveTo>
                <a:lnTo>
                  <a:pt x="115717" y="18950"/>
                </a:lnTo>
                <a:lnTo>
                  <a:pt x="111979" y="18950"/>
                </a:lnTo>
                <a:lnTo>
                  <a:pt x="111979" y="15212"/>
                </a:lnTo>
                <a:close/>
                <a:moveTo>
                  <a:pt x="119596" y="15212"/>
                </a:moveTo>
                <a:lnTo>
                  <a:pt x="119596" y="18950"/>
                </a:lnTo>
                <a:lnTo>
                  <a:pt x="115855" y="18950"/>
                </a:lnTo>
                <a:lnTo>
                  <a:pt x="115855" y="15212"/>
                </a:lnTo>
                <a:close/>
                <a:moveTo>
                  <a:pt x="123476" y="15212"/>
                </a:moveTo>
                <a:lnTo>
                  <a:pt x="123476" y="18950"/>
                </a:lnTo>
                <a:lnTo>
                  <a:pt x="119735" y="18950"/>
                </a:lnTo>
                <a:lnTo>
                  <a:pt x="119735" y="15212"/>
                </a:lnTo>
                <a:close/>
                <a:moveTo>
                  <a:pt x="127355" y="15212"/>
                </a:moveTo>
                <a:lnTo>
                  <a:pt x="127355" y="18950"/>
                </a:lnTo>
                <a:lnTo>
                  <a:pt x="123614" y="18950"/>
                </a:lnTo>
                <a:lnTo>
                  <a:pt x="123614" y="15212"/>
                </a:lnTo>
                <a:close/>
                <a:moveTo>
                  <a:pt x="131235" y="15212"/>
                </a:moveTo>
                <a:lnTo>
                  <a:pt x="131235" y="18950"/>
                </a:lnTo>
                <a:lnTo>
                  <a:pt x="127494" y="18950"/>
                </a:lnTo>
                <a:lnTo>
                  <a:pt x="127494" y="15212"/>
                </a:lnTo>
                <a:close/>
                <a:moveTo>
                  <a:pt x="135114" y="15212"/>
                </a:moveTo>
                <a:lnTo>
                  <a:pt x="135114" y="18950"/>
                </a:lnTo>
                <a:lnTo>
                  <a:pt x="131373" y="18950"/>
                </a:lnTo>
                <a:lnTo>
                  <a:pt x="131373" y="15212"/>
                </a:lnTo>
                <a:close/>
                <a:moveTo>
                  <a:pt x="7114" y="19091"/>
                </a:moveTo>
                <a:lnTo>
                  <a:pt x="7114" y="22829"/>
                </a:lnTo>
                <a:lnTo>
                  <a:pt x="3376" y="22829"/>
                </a:lnTo>
                <a:lnTo>
                  <a:pt x="3376" y="19091"/>
                </a:lnTo>
                <a:close/>
                <a:moveTo>
                  <a:pt x="10993" y="19091"/>
                </a:moveTo>
                <a:lnTo>
                  <a:pt x="10993" y="22829"/>
                </a:lnTo>
                <a:lnTo>
                  <a:pt x="7256" y="22829"/>
                </a:lnTo>
                <a:lnTo>
                  <a:pt x="7256" y="19091"/>
                </a:lnTo>
                <a:close/>
                <a:moveTo>
                  <a:pt x="14873" y="19091"/>
                </a:moveTo>
                <a:lnTo>
                  <a:pt x="14873" y="22829"/>
                </a:lnTo>
                <a:lnTo>
                  <a:pt x="11135" y="22829"/>
                </a:lnTo>
                <a:lnTo>
                  <a:pt x="11135" y="19091"/>
                </a:lnTo>
                <a:close/>
                <a:moveTo>
                  <a:pt x="18752" y="19091"/>
                </a:moveTo>
                <a:lnTo>
                  <a:pt x="18752" y="22829"/>
                </a:lnTo>
                <a:lnTo>
                  <a:pt x="15015" y="22829"/>
                </a:lnTo>
                <a:lnTo>
                  <a:pt x="15015" y="19091"/>
                </a:lnTo>
                <a:close/>
                <a:moveTo>
                  <a:pt x="22632" y="19091"/>
                </a:moveTo>
                <a:lnTo>
                  <a:pt x="22632" y="22829"/>
                </a:lnTo>
                <a:lnTo>
                  <a:pt x="18894" y="22829"/>
                </a:lnTo>
                <a:lnTo>
                  <a:pt x="18894" y="19091"/>
                </a:lnTo>
                <a:close/>
                <a:moveTo>
                  <a:pt x="26514" y="19091"/>
                </a:moveTo>
                <a:lnTo>
                  <a:pt x="26514" y="22829"/>
                </a:lnTo>
                <a:lnTo>
                  <a:pt x="22775" y="22829"/>
                </a:lnTo>
                <a:lnTo>
                  <a:pt x="22775" y="19091"/>
                </a:lnTo>
                <a:close/>
                <a:moveTo>
                  <a:pt x="30394" y="19091"/>
                </a:moveTo>
                <a:lnTo>
                  <a:pt x="30394" y="22829"/>
                </a:lnTo>
                <a:lnTo>
                  <a:pt x="26654" y="22829"/>
                </a:lnTo>
                <a:lnTo>
                  <a:pt x="26654" y="19091"/>
                </a:lnTo>
                <a:close/>
                <a:moveTo>
                  <a:pt x="34273" y="19091"/>
                </a:moveTo>
                <a:lnTo>
                  <a:pt x="34273" y="22829"/>
                </a:lnTo>
                <a:lnTo>
                  <a:pt x="30534" y="22829"/>
                </a:lnTo>
                <a:lnTo>
                  <a:pt x="30534" y="19091"/>
                </a:lnTo>
                <a:close/>
                <a:moveTo>
                  <a:pt x="38153" y="19091"/>
                </a:moveTo>
                <a:lnTo>
                  <a:pt x="38153" y="22829"/>
                </a:lnTo>
                <a:lnTo>
                  <a:pt x="34413" y="22829"/>
                </a:lnTo>
                <a:lnTo>
                  <a:pt x="34413" y="19091"/>
                </a:lnTo>
                <a:close/>
                <a:moveTo>
                  <a:pt x="42032" y="19091"/>
                </a:moveTo>
                <a:lnTo>
                  <a:pt x="42032" y="22829"/>
                </a:lnTo>
                <a:lnTo>
                  <a:pt x="38293" y="22829"/>
                </a:lnTo>
                <a:lnTo>
                  <a:pt x="38293" y="19091"/>
                </a:lnTo>
                <a:close/>
                <a:moveTo>
                  <a:pt x="45912" y="19091"/>
                </a:moveTo>
                <a:lnTo>
                  <a:pt x="45912" y="22829"/>
                </a:lnTo>
                <a:lnTo>
                  <a:pt x="42171" y="22829"/>
                </a:lnTo>
                <a:lnTo>
                  <a:pt x="42171" y="19091"/>
                </a:lnTo>
                <a:close/>
                <a:moveTo>
                  <a:pt x="49788" y="19091"/>
                </a:moveTo>
                <a:lnTo>
                  <a:pt x="49788" y="22829"/>
                </a:lnTo>
                <a:lnTo>
                  <a:pt x="46049" y="22829"/>
                </a:lnTo>
                <a:lnTo>
                  <a:pt x="46049" y="19091"/>
                </a:lnTo>
                <a:close/>
                <a:moveTo>
                  <a:pt x="53671" y="19091"/>
                </a:moveTo>
                <a:lnTo>
                  <a:pt x="53671" y="22829"/>
                </a:lnTo>
                <a:lnTo>
                  <a:pt x="49930" y="22829"/>
                </a:lnTo>
                <a:lnTo>
                  <a:pt x="49930" y="19091"/>
                </a:lnTo>
                <a:close/>
                <a:moveTo>
                  <a:pt x="57524" y="19091"/>
                </a:moveTo>
                <a:lnTo>
                  <a:pt x="57524" y="22829"/>
                </a:lnTo>
                <a:lnTo>
                  <a:pt x="53809" y="22829"/>
                </a:lnTo>
                <a:lnTo>
                  <a:pt x="53809" y="19091"/>
                </a:lnTo>
                <a:close/>
                <a:moveTo>
                  <a:pt x="61404" y="19091"/>
                </a:moveTo>
                <a:lnTo>
                  <a:pt x="61404" y="22829"/>
                </a:lnTo>
                <a:lnTo>
                  <a:pt x="57666" y="22829"/>
                </a:lnTo>
                <a:lnTo>
                  <a:pt x="57666" y="19091"/>
                </a:lnTo>
                <a:close/>
                <a:moveTo>
                  <a:pt x="65283" y="19091"/>
                </a:moveTo>
                <a:lnTo>
                  <a:pt x="65283" y="22829"/>
                </a:lnTo>
                <a:lnTo>
                  <a:pt x="61545" y="22829"/>
                </a:lnTo>
                <a:lnTo>
                  <a:pt x="61545" y="19091"/>
                </a:lnTo>
                <a:close/>
                <a:moveTo>
                  <a:pt x="69163" y="19091"/>
                </a:moveTo>
                <a:lnTo>
                  <a:pt x="69163" y="22829"/>
                </a:lnTo>
                <a:lnTo>
                  <a:pt x="65425" y="22829"/>
                </a:lnTo>
                <a:lnTo>
                  <a:pt x="65425" y="19091"/>
                </a:lnTo>
                <a:close/>
                <a:moveTo>
                  <a:pt x="73042" y="19091"/>
                </a:moveTo>
                <a:lnTo>
                  <a:pt x="73042" y="22829"/>
                </a:lnTo>
                <a:lnTo>
                  <a:pt x="69304" y="22829"/>
                </a:lnTo>
                <a:lnTo>
                  <a:pt x="69304" y="19091"/>
                </a:lnTo>
                <a:close/>
                <a:moveTo>
                  <a:pt x="76922" y="19091"/>
                </a:moveTo>
                <a:lnTo>
                  <a:pt x="76922" y="22829"/>
                </a:lnTo>
                <a:lnTo>
                  <a:pt x="73182" y="22829"/>
                </a:lnTo>
                <a:lnTo>
                  <a:pt x="73182" y="19091"/>
                </a:lnTo>
                <a:close/>
                <a:moveTo>
                  <a:pt x="80801" y="19091"/>
                </a:moveTo>
                <a:lnTo>
                  <a:pt x="80801" y="22829"/>
                </a:lnTo>
                <a:lnTo>
                  <a:pt x="77063" y="22829"/>
                </a:lnTo>
                <a:lnTo>
                  <a:pt x="77063" y="19091"/>
                </a:lnTo>
                <a:close/>
                <a:moveTo>
                  <a:pt x="84681" y="19091"/>
                </a:moveTo>
                <a:lnTo>
                  <a:pt x="84681" y="22829"/>
                </a:lnTo>
                <a:lnTo>
                  <a:pt x="80943" y="22829"/>
                </a:lnTo>
                <a:lnTo>
                  <a:pt x="80943" y="19091"/>
                </a:lnTo>
                <a:close/>
                <a:moveTo>
                  <a:pt x="88560" y="19091"/>
                </a:moveTo>
                <a:lnTo>
                  <a:pt x="88560" y="22829"/>
                </a:lnTo>
                <a:lnTo>
                  <a:pt x="84822" y="22829"/>
                </a:lnTo>
                <a:lnTo>
                  <a:pt x="84822" y="19091"/>
                </a:lnTo>
                <a:close/>
                <a:moveTo>
                  <a:pt x="92440" y="19091"/>
                </a:moveTo>
                <a:lnTo>
                  <a:pt x="92440" y="22829"/>
                </a:lnTo>
                <a:lnTo>
                  <a:pt x="88702" y="22829"/>
                </a:lnTo>
                <a:lnTo>
                  <a:pt x="88702" y="19091"/>
                </a:lnTo>
                <a:close/>
                <a:moveTo>
                  <a:pt x="96319" y="19091"/>
                </a:moveTo>
                <a:lnTo>
                  <a:pt x="96319" y="22829"/>
                </a:lnTo>
                <a:lnTo>
                  <a:pt x="92581" y="22829"/>
                </a:lnTo>
                <a:lnTo>
                  <a:pt x="92581" y="19091"/>
                </a:lnTo>
                <a:close/>
                <a:moveTo>
                  <a:pt x="100199" y="19091"/>
                </a:moveTo>
                <a:lnTo>
                  <a:pt x="100199" y="22829"/>
                </a:lnTo>
                <a:lnTo>
                  <a:pt x="96461" y="22829"/>
                </a:lnTo>
                <a:lnTo>
                  <a:pt x="96461" y="19091"/>
                </a:lnTo>
                <a:close/>
                <a:moveTo>
                  <a:pt x="104078" y="19091"/>
                </a:moveTo>
                <a:lnTo>
                  <a:pt x="104078" y="22829"/>
                </a:lnTo>
                <a:lnTo>
                  <a:pt x="100340" y="22829"/>
                </a:lnTo>
                <a:lnTo>
                  <a:pt x="100340" y="19091"/>
                </a:lnTo>
                <a:close/>
                <a:moveTo>
                  <a:pt x="107958" y="19091"/>
                </a:moveTo>
                <a:lnTo>
                  <a:pt x="107958" y="22829"/>
                </a:lnTo>
                <a:lnTo>
                  <a:pt x="104220" y="22829"/>
                </a:lnTo>
                <a:lnTo>
                  <a:pt x="104220" y="19091"/>
                </a:lnTo>
                <a:close/>
                <a:moveTo>
                  <a:pt x="111837" y="19091"/>
                </a:moveTo>
                <a:lnTo>
                  <a:pt x="111837" y="22829"/>
                </a:lnTo>
                <a:lnTo>
                  <a:pt x="108099" y="22829"/>
                </a:lnTo>
                <a:lnTo>
                  <a:pt x="108099" y="19091"/>
                </a:lnTo>
                <a:close/>
                <a:moveTo>
                  <a:pt x="115717" y="19091"/>
                </a:moveTo>
                <a:lnTo>
                  <a:pt x="115717" y="22829"/>
                </a:lnTo>
                <a:lnTo>
                  <a:pt x="111979" y="22829"/>
                </a:lnTo>
                <a:lnTo>
                  <a:pt x="111979" y="19091"/>
                </a:lnTo>
                <a:close/>
                <a:moveTo>
                  <a:pt x="119596" y="19091"/>
                </a:moveTo>
                <a:lnTo>
                  <a:pt x="119596" y="22829"/>
                </a:lnTo>
                <a:lnTo>
                  <a:pt x="115855" y="22829"/>
                </a:lnTo>
                <a:lnTo>
                  <a:pt x="115855" y="19091"/>
                </a:lnTo>
                <a:close/>
                <a:moveTo>
                  <a:pt x="123476" y="19091"/>
                </a:moveTo>
                <a:lnTo>
                  <a:pt x="123476" y="22829"/>
                </a:lnTo>
                <a:lnTo>
                  <a:pt x="119735" y="22829"/>
                </a:lnTo>
                <a:lnTo>
                  <a:pt x="119735" y="19091"/>
                </a:lnTo>
                <a:close/>
                <a:moveTo>
                  <a:pt x="127355" y="19091"/>
                </a:moveTo>
                <a:lnTo>
                  <a:pt x="127355" y="22829"/>
                </a:lnTo>
                <a:lnTo>
                  <a:pt x="123614" y="22829"/>
                </a:lnTo>
                <a:lnTo>
                  <a:pt x="123614" y="19091"/>
                </a:lnTo>
                <a:close/>
                <a:moveTo>
                  <a:pt x="131235" y="19091"/>
                </a:moveTo>
                <a:lnTo>
                  <a:pt x="131235" y="22829"/>
                </a:lnTo>
                <a:lnTo>
                  <a:pt x="127494" y="22829"/>
                </a:lnTo>
                <a:lnTo>
                  <a:pt x="127494" y="19091"/>
                </a:lnTo>
                <a:close/>
                <a:moveTo>
                  <a:pt x="135114" y="19091"/>
                </a:moveTo>
                <a:lnTo>
                  <a:pt x="135114" y="22829"/>
                </a:lnTo>
                <a:lnTo>
                  <a:pt x="131373" y="22829"/>
                </a:lnTo>
                <a:lnTo>
                  <a:pt x="131373" y="19091"/>
                </a:lnTo>
                <a:close/>
                <a:moveTo>
                  <a:pt x="7114" y="22971"/>
                </a:moveTo>
                <a:lnTo>
                  <a:pt x="7114" y="26709"/>
                </a:lnTo>
                <a:lnTo>
                  <a:pt x="3376" y="26709"/>
                </a:lnTo>
                <a:lnTo>
                  <a:pt x="3376" y="22971"/>
                </a:lnTo>
                <a:close/>
                <a:moveTo>
                  <a:pt x="10993" y="22971"/>
                </a:moveTo>
                <a:lnTo>
                  <a:pt x="10993" y="26709"/>
                </a:lnTo>
                <a:lnTo>
                  <a:pt x="7256" y="26709"/>
                </a:lnTo>
                <a:lnTo>
                  <a:pt x="7256" y="22971"/>
                </a:lnTo>
                <a:close/>
                <a:moveTo>
                  <a:pt x="14873" y="22971"/>
                </a:moveTo>
                <a:lnTo>
                  <a:pt x="14873" y="26709"/>
                </a:lnTo>
                <a:lnTo>
                  <a:pt x="11135" y="26709"/>
                </a:lnTo>
                <a:lnTo>
                  <a:pt x="11135" y="22971"/>
                </a:lnTo>
                <a:close/>
                <a:moveTo>
                  <a:pt x="18752" y="22971"/>
                </a:moveTo>
                <a:lnTo>
                  <a:pt x="18752" y="26709"/>
                </a:lnTo>
                <a:lnTo>
                  <a:pt x="15015" y="26709"/>
                </a:lnTo>
                <a:lnTo>
                  <a:pt x="15015" y="22971"/>
                </a:lnTo>
                <a:close/>
                <a:moveTo>
                  <a:pt x="22632" y="22971"/>
                </a:moveTo>
                <a:lnTo>
                  <a:pt x="22632" y="26709"/>
                </a:lnTo>
                <a:lnTo>
                  <a:pt x="18894" y="26709"/>
                </a:lnTo>
                <a:lnTo>
                  <a:pt x="18894" y="22971"/>
                </a:lnTo>
                <a:close/>
                <a:moveTo>
                  <a:pt x="26514" y="22971"/>
                </a:moveTo>
                <a:lnTo>
                  <a:pt x="26514" y="26709"/>
                </a:lnTo>
                <a:lnTo>
                  <a:pt x="22775" y="26709"/>
                </a:lnTo>
                <a:lnTo>
                  <a:pt x="22775" y="22971"/>
                </a:lnTo>
                <a:close/>
                <a:moveTo>
                  <a:pt x="30394" y="22971"/>
                </a:moveTo>
                <a:lnTo>
                  <a:pt x="30394" y="26709"/>
                </a:lnTo>
                <a:lnTo>
                  <a:pt x="26654" y="26709"/>
                </a:lnTo>
                <a:lnTo>
                  <a:pt x="26654" y="22971"/>
                </a:lnTo>
                <a:close/>
                <a:moveTo>
                  <a:pt x="34273" y="22971"/>
                </a:moveTo>
                <a:lnTo>
                  <a:pt x="34273" y="26709"/>
                </a:lnTo>
                <a:lnTo>
                  <a:pt x="30534" y="26709"/>
                </a:lnTo>
                <a:lnTo>
                  <a:pt x="30534" y="22971"/>
                </a:lnTo>
                <a:close/>
                <a:moveTo>
                  <a:pt x="38153" y="22971"/>
                </a:moveTo>
                <a:lnTo>
                  <a:pt x="38153" y="26709"/>
                </a:lnTo>
                <a:lnTo>
                  <a:pt x="34413" y="26709"/>
                </a:lnTo>
                <a:lnTo>
                  <a:pt x="34413" y="22971"/>
                </a:lnTo>
                <a:close/>
                <a:moveTo>
                  <a:pt x="42032" y="22971"/>
                </a:moveTo>
                <a:lnTo>
                  <a:pt x="42032" y="26709"/>
                </a:lnTo>
                <a:lnTo>
                  <a:pt x="38293" y="26709"/>
                </a:lnTo>
                <a:lnTo>
                  <a:pt x="38293" y="22971"/>
                </a:lnTo>
                <a:close/>
                <a:moveTo>
                  <a:pt x="45912" y="22971"/>
                </a:moveTo>
                <a:lnTo>
                  <a:pt x="45912" y="26709"/>
                </a:lnTo>
                <a:lnTo>
                  <a:pt x="42171" y="26709"/>
                </a:lnTo>
                <a:lnTo>
                  <a:pt x="42171" y="22971"/>
                </a:lnTo>
                <a:close/>
                <a:moveTo>
                  <a:pt x="49788" y="22971"/>
                </a:moveTo>
                <a:lnTo>
                  <a:pt x="49788" y="26709"/>
                </a:lnTo>
                <a:lnTo>
                  <a:pt x="46049" y="26709"/>
                </a:lnTo>
                <a:lnTo>
                  <a:pt x="46049" y="22971"/>
                </a:lnTo>
                <a:close/>
                <a:moveTo>
                  <a:pt x="53671" y="22971"/>
                </a:moveTo>
                <a:lnTo>
                  <a:pt x="53671" y="26709"/>
                </a:lnTo>
                <a:lnTo>
                  <a:pt x="49930" y="26709"/>
                </a:lnTo>
                <a:lnTo>
                  <a:pt x="49930" y="22971"/>
                </a:lnTo>
                <a:close/>
                <a:moveTo>
                  <a:pt x="57524" y="22971"/>
                </a:moveTo>
                <a:lnTo>
                  <a:pt x="57524" y="26709"/>
                </a:lnTo>
                <a:lnTo>
                  <a:pt x="53809" y="26709"/>
                </a:lnTo>
                <a:lnTo>
                  <a:pt x="53809" y="22971"/>
                </a:lnTo>
                <a:close/>
                <a:moveTo>
                  <a:pt x="61404" y="22971"/>
                </a:moveTo>
                <a:lnTo>
                  <a:pt x="61404" y="26709"/>
                </a:lnTo>
                <a:lnTo>
                  <a:pt x="57666" y="26709"/>
                </a:lnTo>
                <a:lnTo>
                  <a:pt x="57666" y="22971"/>
                </a:lnTo>
                <a:close/>
                <a:moveTo>
                  <a:pt x="65283" y="22971"/>
                </a:moveTo>
                <a:lnTo>
                  <a:pt x="65283" y="26709"/>
                </a:lnTo>
                <a:lnTo>
                  <a:pt x="61545" y="26709"/>
                </a:lnTo>
                <a:lnTo>
                  <a:pt x="61545" y="22971"/>
                </a:lnTo>
                <a:close/>
                <a:moveTo>
                  <a:pt x="69163" y="22971"/>
                </a:moveTo>
                <a:lnTo>
                  <a:pt x="69163" y="26709"/>
                </a:lnTo>
                <a:lnTo>
                  <a:pt x="65425" y="26709"/>
                </a:lnTo>
                <a:lnTo>
                  <a:pt x="65425" y="22971"/>
                </a:lnTo>
                <a:close/>
                <a:moveTo>
                  <a:pt x="73042" y="22971"/>
                </a:moveTo>
                <a:lnTo>
                  <a:pt x="73042" y="26709"/>
                </a:lnTo>
                <a:lnTo>
                  <a:pt x="69304" y="26709"/>
                </a:lnTo>
                <a:lnTo>
                  <a:pt x="69304" y="22971"/>
                </a:lnTo>
                <a:close/>
                <a:moveTo>
                  <a:pt x="76922" y="22971"/>
                </a:moveTo>
                <a:lnTo>
                  <a:pt x="76922" y="26709"/>
                </a:lnTo>
                <a:lnTo>
                  <a:pt x="73182" y="26709"/>
                </a:lnTo>
                <a:lnTo>
                  <a:pt x="73182" y="22971"/>
                </a:lnTo>
                <a:close/>
                <a:moveTo>
                  <a:pt x="80801" y="22971"/>
                </a:moveTo>
                <a:lnTo>
                  <a:pt x="80801" y="26709"/>
                </a:lnTo>
                <a:lnTo>
                  <a:pt x="77063" y="26709"/>
                </a:lnTo>
                <a:lnTo>
                  <a:pt x="77063" y="22971"/>
                </a:lnTo>
                <a:close/>
                <a:moveTo>
                  <a:pt x="84681" y="22971"/>
                </a:moveTo>
                <a:lnTo>
                  <a:pt x="84681" y="26709"/>
                </a:lnTo>
                <a:lnTo>
                  <a:pt x="80943" y="26709"/>
                </a:lnTo>
                <a:lnTo>
                  <a:pt x="80943" y="22971"/>
                </a:lnTo>
                <a:close/>
                <a:moveTo>
                  <a:pt x="88560" y="22971"/>
                </a:moveTo>
                <a:lnTo>
                  <a:pt x="88560" y="26709"/>
                </a:lnTo>
                <a:lnTo>
                  <a:pt x="84822" y="26709"/>
                </a:lnTo>
                <a:lnTo>
                  <a:pt x="84822" y="22971"/>
                </a:lnTo>
                <a:close/>
                <a:moveTo>
                  <a:pt x="92440" y="22971"/>
                </a:moveTo>
                <a:lnTo>
                  <a:pt x="92440" y="26709"/>
                </a:lnTo>
                <a:lnTo>
                  <a:pt x="88702" y="26709"/>
                </a:lnTo>
                <a:lnTo>
                  <a:pt x="88702" y="22971"/>
                </a:lnTo>
                <a:close/>
                <a:moveTo>
                  <a:pt x="96319" y="22971"/>
                </a:moveTo>
                <a:lnTo>
                  <a:pt x="96319" y="26709"/>
                </a:lnTo>
                <a:lnTo>
                  <a:pt x="92581" y="26709"/>
                </a:lnTo>
                <a:lnTo>
                  <a:pt x="92581" y="22971"/>
                </a:lnTo>
                <a:close/>
                <a:moveTo>
                  <a:pt x="100199" y="22971"/>
                </a:moveTo>
                <a:lnTo>
                  <a:pt x="100199" y="26709"/>
                </a:lnTo>
                <a:lnTo>
                  <a:pt x="96461" y="26709"/>
                </a:lnTo>
                <a:lnTo>
                  <a:pt x="96461" y="22971"/>
                </a:lnTo>
                <a:close/>
                <a:moveTo>
                  <a:pt x="104078" y="22971"/>
                </a:moveTo>
                <a:lnTo>
                  <a:pt x="104078" y="26709"/>
                </a:lnTo>
                <a:lnTo>
                  <a:pt x="100340" y="26709"/>
                </a:lnTo>
                <a:lnTo>
                  <a:pt x="100340" y="22971"/>
                </a:lnTo>
                <a:close/>
                <a:moveTo>
                  <a:pt x="107958" y="22971"/>
                </a:moveTo>
                <a:lnTo>
                  <a:pt x="107958" y="26709"/>
                </a:lnTo>
                <a:lnTo>
                  <a:pt x="104220" y="26709"/>
                </a:lnTo>
                <a:lnTo>
                  <a:pt x="104220" y="22971"/>
                </a:lnTo>
                <a:close/>
                <a:moveTo>
                  <a:pt x="111837" y="22971"/>
                </a:moveTo>
                <a:lnTo>
                  <a:pt x="111837" y="26709"/>
                </a:lnTo>
                <a:lnTo>
                  <a:pt x="108099" y="26709"/>
                </a:lnTo>
                <a:lnTo>
                  <a:pt x="108099" y="22971"/>
                </a:lnTo>
                <a:close/>
                <a:moveTo>
                  <a:pt x="115717" y="22971"/>
                </a:moveTo>
                <a:lnTo>
                  <a:pt x="115717" y="26709"/>
                </a:lnTo>
                <a:lnTo>
                  <a:pt x="111979" y="26709"/>
                </a:lnTo>
                <a:lnTo>
                  <a:pt x="111979" y="22971"/>
                </a:lnTo>
                <a:close/>
                <a:moveTo>
                  <a:pt x="119596" y="22971"/>
                </a:moveTo>
                <a:lnTo>
                  <a:pt x="119596" y="26709"/>
                </a:lnTo>
                <a:lnTo>
                  <a:pt x="115855" y="26709"/>
                </a:lnTo>
                <a:lnTo>
                  <a:pt x="115855" y="22971"/>
                </a:lnTo>
                <a:close/>
                <a:moveTo>
                  <a:pt x="123476" y="22971"/>
                </a:moveTo>
                <a:lnTo>
                  <a:pt x="123476" y="26709"/>
                </a:lnTo>
                <a:lnTo>
                  <a:pt x="119735" y="26709"/>
                </a:lnTo>
                <a:lnTo>
                  <a:pt x="119735" y="22971"/>
                </a:lnTo>
                <a:close/>
                <a:moveTo>
                  <a:pt x="127355" y="22971"/>
                </a:moveTo>
                <a:lnTo>
                  <a:pt x="127355" y="26709"/>
                </a:lnTo>
                <a:lnTo>
                  <a:pt x="123614" y="26709"/>
                </a:lnTo>
                <a:lnTo>
                  <a:pt x="123614" y="22971"/>
                </a:lnTo>
                <a:close/>
                <a:moveTo>
                  <a:pt x="131235" y="22971"/>
                </a:moveTo>
                <a:lnTo>
                  <a:pt x="131235" y="26709"/>
                </a:lnTo>
                <a:lnTo>
                  <a:pt x="127494" y="26709"/>
                </a:lnTo>
                <a:lnTo>
                  <a:pt x="127494" y="22971"/>
                </a:lnTo>
                <a:close/>
                <a:moveTo>
                  <a:pt x="135114" y="22971"/>
                </a:moveTo>
                <a:lnTo>
                  <a:pt x="135114" y="26709"/>
                </a:lnTo>
                <a:lnTo>
                  <a:pt x="131373" y="26709"/>
                </a:lnTo>
                <a:lnTo>
                  <a:pt x="131373" y="22971"/>
                </a:lnTo>
                <a:close/>
                <a:moveTo>
                  <a:pt x="7114" y="26850"/>
                </a:moveTo>
                <a:lnTo>
                  <a:pt x="7114" y="30588"/>
                </a:lnTo>
                <a:lnTo>
                  <a:pt x="3376" y="30588"/>
                </a:lnTo>
                <a:lnTo>
                  <a:pt x="3376" y="26850"/>
                </a:lnTo>
                <a:close/>
                <a:moveTo>
                  <a:pt x="10993" y="26850"/>
                </a:moveTo>
                <a:lnTo>
                  <a:pt x="10993" y="30588"/>
                </a:lnTo>
                <a:lnTo>
                  <a:pt x="7256" y="30588"/>
                </a:lnTo>
                <a:lnTo>
                  <a:pt x="7256" y="26850"/>
                </a:lnTo>
                <a:close/>
                <a:moveTo>
                  <a:pt x="14873" y="26850"/>
                </a:moveTo>
                <a:lnTo>
                  <a:pt x="14873" y="30588"/>
                </a:lnTo>
                <a:lnTo>
                  <a:pt x="11135" y="30588"/>
                </a:lnTo>
                <a:lnTo>
                  <a:pt x="11135" y="26850"/>
                </a:lnTo>
                <a:close/>
                <a:moveTo>
                  <a:pt x="18752" y="26850"/>
                </a:moveTo>
                <a:lnTo>
                  <a:pt x="18752" y="30588"/>
                </a:lnTo>
                <a:lnTo>
                  <a:pt x="15015" y="30588"/>
                </a:lnTo>
                <a:lnTo>
                  <a:pt x="15015" y="26850"/>
                </a:lnTo>
                <a:close/>
                <a:moveTo>
                  <a:pt x="22632" y="26850"/>
                </a:moveTo>
                <a:lnTo>
                  <a:pt x="22632" y="30588"/>
                </a:lnTo>
                <a:lnTo>
                  <a:pt x="18894" y="30588"/>
                </a:lnTo>
                <a:lnTo>
                  <a:pt x="18894" y="26850"/>
                </a:lnTo>
                <a:close/>
                <a:moveTo>
                  <a:pt x="26514" y="26850"/>
                </a:moveTo>
                <a:lnTo>
                  <a:pt x="26514" y="30588"/>
                </a:lnTo>
                <a:lnTo>
                  <a:pt x="22775" y="30588"/>
                </a:lnTo>
                <a:lnTo>
                  <a:pt x="22775" y="26850"/>
                </a:lnTo>
                <a:close/>
                <a:moveTo>
                  <a:pt x="30394" y="26850"/>
                </a:moveTo>
                <a:lnTo>
                  <a:pt x="30394" y="30588"/>
                </a:lnTo>
                <a:lnTo>
                  <a:pt x="26654" y="30588"/>
                </a:lnTo>
                <a:lnTo>
                  <a:pt x="26654" y="26850"/>
                </a:lnTo>
                <a:close/>
                <a:moveTo>
                  <a:pt x="34273" y="26850"/>
                </a:moveTo>
                <a:lnTo>
                  <a:pt x="34273" y="30588"/>
                </a:lnTo>
                <a:lnTo>
                  <a:pt x="30534" y="30588"/>
                </a:lnTo>
                <a:lnTo>
                  <a:pt x="30534" y="26850"/>
                </a:lnTo>
                <a:close/>
                <a:moveTo>
                  <a:pt x="38153" y="26850"/>
                </a:moveTo>
                <a:lnTo>
                  <a:pt x="38153" y="30588"/>
                </a:lnTo>
                <a:lnTo>
                  <a:pt x="34413" y="30588"/>
                </a:lnTo>
                <a:lnTo>
                  <a:pt x="34413" y="26850"/>
                </a:lnTo>
                <a:close/>
                <a:moveTo>
                  <a:pt x="42032" y="26850"/>
                </a:moveTo>
                <a:lnTo>
                  <a:pt x="42032" y="30588"/>
                </a:lnTo>
                <a:lnTo>
                  <a:pt x="38293" y="30588"/>
                </a:lnTo>
                <a:lnTo>
                  <a:pt x="38293" y="26850"/>
                </a:lnTo>
                <a:close/>
                <a:moveTo>
                  <a:pt x="45912" y="26850"/>
                </a:moveTo>
                <a:lnTo>
                  <a:pt x="45912" y="30588"/>
                </a:lnTo>
                <a:lnTo>
                  <a:pt x="42171" y="30588"/>
                </a:lnTo>
                <a:lnTo>
                  <a:pt x="42171" y="26850"/>
                </a:lnTo>
                <a:close/>
                <a:moveTo>
                  <a:pt x="49788" y="26850"/>
                </a:moveTo>
                <a:lnTo>
                  <a:pt x="49788" y="30588"/>
                </a:lnTo>
                <a:lnTo>
                  <a:pt x="46049" y="30588"/>
                </a:lnTo>
                <a:lnTo>
                  <a:pt x="46049" y="26850"/>
                </a:lnTo>
                <a:close/>
                <a:moveTo>
                  <a:pt x="53671" y="26850"/>
                </a:moveTo>
                <a:lnTo>
                  <a:pt x="53671" y="30588"/>
                </a:lnTo>
                <a:lnTo>
                  <a:pt x="49930" y="30588"/>
                </a:lnTo>
                <a:lnTo>
                  <a:pt x="49930" y="26850"/>
                </a:lnTo>
                <a:close/>
                <a:moveTo>
                  <a:pt x="57524" y="26850"/>
                </a:moveTo>
                <a:lnTo>
                  <a:pt x="57524" y="30588"/>
                </a:lnTo>
                <a:lnTo>
                  <a:pt x="53809" y="30588"/>
                </a:lnTo>
                <a:lnTo>
                  <a:pt x="53809" y="26850"/>
                </a:lnTo>
                <a:close/>
                <a:moveTo>
                  <a:pt x="61404" y="26850"/>
                </a:moveTo>
                <a:lnTo>
                  <a:pt x="61404" y="30588"/>
                </a:lnTo>
                <a:lnTo>
                  <a:pt x="57666" y="30588"/>
                </a:lnTo>
                <a:lnTo>
                  <a:pt x="57666" y="26850"/>
                </a:lnTo>
                <a:close/>
                <a:moveTo>
                  <a:pt x="65283" y="26850"/>
                </a:moveTo>
                <a:lnTo>
                  <a:pt x="65283" y="30588"/>
                </a:lnTo>
                <a:lnTo>
                  <a:pt x="61545" y="30588"/>
                </a:lnTo>
                <a:lnTo>
                  <a:pt x="61545" y="26850"/>
                </a:lnTo>
                <a:close/>
                <a:moveTo>
                  <a:pt x="69163" y="26850"/>
                </a:moveTo>
                <a:lnTo>
                  <a:pt x="69163" y="30588"/>
                </a:lnTo>
                <a:lnTo>
                  <a:pt x="65425" y="30588"/>
                </a:lnTo>
                <a:lnTo>
                  <a:pt x="65425" y="26850"/>
                </a:lnTo>
                <a:close/>
                <a:moveTo>
                  <a:pt x="73042" y="26850"/>
                </a:moveTo>
                <a:lnTo>
                  <a:pt x="73042" y="30588"/>
                </a:lnTo>
                <a:lnTo>
                  <a:pt x="69304" y="30588"/>
                </a:lnTo>
                <a:lnTo>
                  <a:pt x="69304" y="26850"/>
                </a:lnTo>
                <a:close/>
                <a:moveTo>
                  <a:pt x="76922" y="26850"/>
                </a:moveTo>
                <a:lnTo>
                  <a:pt x="76922" y="30588"/>
                </a:lnTo>
                <a:lnTo>
                  <a:pt x="73182" y="30588"/>
                </a:lnTo>
                <a:lnTo>
                  <a:pt x="73182" y="26850"/>
                </a:lnTo>
                <a:close/>
                <a:moveTo>
                  <a:pt x="80801" y="26850"/>
                </a:moveTo>
                <a:lnTo>
                  <a:pt x="80801" y="30588"/>
                </a:lnTo>
                <a:lnTo>
                  <a:pt x="77063" y="30588"/>
                </a:lnTo>
                <a:lnTo>
                  <a:pt x="77063" y="26850"/>
                </a:lnTo>
                <a:close/>
                <a:moveTo>
                  <a:pt x="84681" y="26850"/>
                </a:moveTo>
                <a:lnTo>
                  <a:pt x="84681" y="30588"/>
                </a:lnTo>
                <a:lnTo>
                  <a:pt x="80943" y="30588"/>
                </a:lnTo>
                <a:lnTo>
                  <a:pt x="80943" y="26850"/>
                </a:lnTo>
                <a:close/>
                <a:moveTo>
                  <a:pt x="88560" y="26850"/>
                </a:moveTo>
                <a:lnTo>
                  <a:pt x="88560" y="30588"/>
                </a:lnTo>
                <a:lnTo>
                  <a:pt x="84822" y="30588"/>
                </a:lnTo>
                <a:lnTo>
                  <a:pt x="84822" y="26850"/>
                </a:lnTo>
                <a:close/>
                <a:moveTo>
                  <a:pt x="92440" y="26850"/>
                </a:moveTo>
                <a:lnTo>
                  <a:pt x="92440" y="30588"/>
                </a:lnTo>
                <a:lnTo>
                  <a:pt x="88702" y="30588"/>
                </a:lnTo>
                <a:lnTo>
                  <a:pt x="88702" y="26850"/>
                </a:lnTo>
                <a:close/>
                <a:moveTo>
                  <a:pt x="96319" y="26850"/>
                </a:moveTo>
                <a:lnTo>
                  <a:pt x="96319" y="30588"/>
                </a:lnTo>
                <a:lnTo>
                  <a:pt x="92581" y="30588"/>
                </a:lnTo>
                <a:lnTo>
                  <a:pt x="92581" y="26850"/>
                </a:lnTo>
                <a:close/>
                <a:moveTo>
                  <a:pt x="100199" y="26850"/>
                </a:moveTo>
                <a:lnTo>
                  <a:pt x="100199" y="30588"/>
                </a:lnTo>
                <a:lnTo>
                  <a:pt x="96461" y="30588"/>
                </a:lnTo>
                <a:lnTo>
                  <a:pt x="96461" y="26850"/>
                </a:lnTo>
                <a:close/>
                <a:moveTo>
                  <a:pt x="104078" y="26850"/>
                </a:moveTo>
                <a:lnTo>
                  <a:pt x="104078" y="30588"/>
                </a:lnTo>
                <a:lnTo>
                  <a:pt x="100340" y="30588"/>
                </a:lnTo>
                <a:lnTo>
                  <a:pt x="100340" y="26850"/>
                </a:lnTo>
                <a:close/>
                <a:moveTo>
                  <a:pt x="107958" y="26850"/>
                </a:moveTo>
                <a:lnTo>
                  <a:pt x="107958" y="30588"/>
                </a:lnTo>
                <a:lnTo>
                  <a:pt x="104220" y="30588"/>
                </a:lnTo>
                <a:lnTo>
                  <a:pt x="104220" y="26850"/>
                </a:lnTo>
                <a:close/>
                <a:moveTo>
                  <a:pt x="111837" y="26850"/>
                </a:moveTo>
                <a:lnTo>
                  <a:pt x="111837" y="30588"/>
                </a:lnTo>
                <a:lnTo>
                  <a:pt x="108099" y="30588"/>
                </a:lnTo>
                <a:lnTo>
                  <a:pt x="108099" y="26850"/>
                </a:lnTo>
                <a:close/>
                <a:moveTo>
                  <a:pt x="115717" y="26850"/>
                </a:moveTo>
                <a:lnTo>
                  <a:pt x="115717" y="30588"/>
                </a:lnTo>
                <a:lnTo>
                  <a:pt x="111979" y="30588"/>
                </a:lnTo>
                <a:lnTo>
                  <a:pt x="111979" y="26850"/>
                </a:lnTo>
                <a:close/>
                <a:moveTo>
                  <a:pt x="119596" y="26850"/>
                </a:moveTo>
                <a:lnTo>
                  <a:pt x="119596" y="30588"/>
                </a:lnTo>
                <a:lnTo>
                  <a:pt x="115855" y="30588"/>
                </a:lnTo>
                <a:lnTo>
                  <a:pt x="115855" y="26850"/>
                </a:lnTo>
                <a:close/>
                <a:moveTo>
                  <a:pt x="123476" y="26850"/>
                </a:moveTo>
                <a:lnTo>
                  <a:pt x="123476" y="30588"/>
                </a:lnTo>
                <a:lnTo>
                  <a:pt x="119735" y="30588"/>
                </a:lnTo>
                <a:lnTo>
                  <a:pt x="119735" y="26850"/>
                </a:lnTo>
                <a:close/>
                <a:moveTo>
                  <a:pt x="127355" y="26850"/>
                </a:moveTo>
                <a:lnTo>
                  <a:pt x="127355" y="30588"/>
                </a:lnTo>
                <a:lnTo>
                  <a:pt x="123614" y="30588"/>
                </a:lnTo>
                <a:lnTo>
                  <a:pt x="123614" y="26850"/>
                </a:lnTo>
                <a:close/>
                <a:moveTo>
                  <a:pt x="131235" y="26850"/>
                </a:moveTo>
                <a:lnTo>
                  <a:pt x="131235" y="30588"/>
                </a:lnTo>
                <a:lnTo>
                  <a:pt x="127494" y="30588"/>
                </a:lnTo>
                <a:lnTo>
                  <a:pt x="127494" y="26850"/>
                </a:lnTo>
                <a:close/>
                <a:moveTo>
                  <a:pt x="135114" y="26850"/>
                </a:moveTo>
                <a:lnTo>
                  <a:pt x="135114" y="30588"/>
                </a:lnTo>
                <a:lnTo>
                  <a:pt x="131373" y="30588"/>
                </a:lnTo>
                <a:lnTo>
                  <a:pt x="131373" y="26850"/>
                </a:lnTo>
                <a:close/>
                <a:moveTo>
                  <a:pt x="7114" y="30730"/>
                </a:moveTo>
                <a:lnTo>
                  <a:pt x="7114" y="34468"/>
                </a:lnTo>
                <a:lnTo>
                  <a:pt x="3376" y="34468"/>
                </a:lnTo>
                <a:lnTo>
                  <a:pt x="3376" y="30730"/>
                </a:lnTo>
                <a:close/>
                <a:moveTo>
                  <a:pt x="10993" y="30730"/>
                </a:moveTo>
                <a:lnTo>
                  <a:pt x="10993" y="34468"/>
                </a:lnTo>
                <a:lnTo>
                  <a:pt x="7256" y="34468"/>
                </a:lnTo>
                <a:lnTo>
                  <a:pt x="7256" y="30730"/>
                </a:lnTo>
                <a:close/>
                <a:moveTo>
                  <a:pt x="14873" y="30730"/>
                </a:moveTo>
                <a:lnTo>
                  <a:pt x="14873" y="34468"/>
                </a:lnTo>
                <a:lnTo>
                  <a:pt x="11135" y="34468"/>
                </a:lnTo>
                <a:lnTo>
                  <a:pt x="11135" y="30730"/>
                </a:lnTo>
                <a:close/>
                <a:moveTo>
                  <a:pt x="18752" y="30730"/>
                </a:moveTo>
                <a:lnTo>
                  <a:pt x="18752" y="34468"/>
                </a:lnTo>
                <a:lnTo>
                  <a:pt x="15015" y="34468"/>
                </a:lnTo>
                <a:lnTo>
                  <a:pt x="15015" y="30730"/>
                </a:lnTo>
                <a:close/>
                <a:moveTo>
                  <a:pt x="22632" y="30730"/>
                </a:moveTo>
                <a:lnTo>
                  <a:pt x="22632" y="34468"/>
                </a:lnTo>
                <a:lnTo>
                  <a:pt x="18894" y="34468"/>
                </a:lnTo>
                <a:lnTo>
                  <a:pt x="18894" y="30730"/>
                </a:lnTo>
                <a:close/>
                <a:moveTo>
                  <a:pt x="26514" y="30730"/>
                </a:moveTo>
                <a:lnTo>
                  <a:pt x="26514" y="34468"/>
                </a:lnTo>
                <a:lnTo>
                  <a:pt x="22775" y="34468"/>
                </a:lnTo>
                <a:lnTo>
                  <a:pt x="22775" y="30730"/>
                </a:lnTo>
                <a:close/>
                <a:moveTo>
                  <a:pt x="30394" y="30730"/>
                </a:moveTo>
                <a:lnTo>
                  <a:pt x="30394" y="34468"/>
                </a:lnTo>
                <a:lnTo>
                  <a:pt x="26654" y="34468"/>
                </a:lnTo>
                <a:lnTo>
                  <a:pt x="26654" y="30730"/>
                </a:lnTo>
                <a:close/>
                <a:moveTo>
                  <a:pt x="34273" y="30730"/>
                </a:moveTo>
                <a:lnTo>
                  <a:pt x="34273" y="34468"/>
                </a:lnTo>
                <a:lnTo>
                  <a:pt x="30534" y="34468"/>
                </a:lnTo>
                <a:lnTo>
                  <a:pt x="30534" y="30730"/>
                </a:lnTo>
                <a:close/>
                <a:moveTo>
                  <a:pt x="38153" y="30730"/>
                </a:moveTo>
                <a:lnTo>
                  <a:pt x="38153" y="34468"/>
                </a:lnTo>
                <a:lnTo>
                  <a:pt x="34413" y="34468"/>
                </a:lnTo>
                <a:lnTo>
                  <a:pt x="34413" y="30730"/>
                </a:lnTo>
                <a:close/>
                <a:moveTo>
                  <a:pt x="42032" y="30730"/>
                </a:moveTo>
                <a:lnTo>
                  <a:pt x="42032" y="34468"/>
                </a:lnTo>
                <a:lnTo>
                  <a:pt x="38293" y="34468"/>
                </a:lnTo>
                <a:lnTo>
                  <a:pt x="38293" y="30730"/>
                </a:lnTo>
                <a:close/>
                <a:moveTo>
                  <a:pt x="45912" y="30730"/>
                </a:moveTo>
                <a:lnTo>
                  <a:pt x="45912" y="34468"/>
                </a:lnTo>
                <a:lnTo>
                  <a:pt x="42171" y="34468"/>
                </a:lnTo>
                <a:lnTo>
                  <a:pt x="42171" y="30730"/>
                </a:lnTo>
                <a:close/>
                <a:moveTo>
                  <a:pt x="49788" y="30730"/>
                </a:moveTo>
                <a:lnTo>
                  <a:pt x="49788" y="34468"/>
                </a:lnTo>
                <a:lnTo>
                  <a:pt x="46049" y="34468"/>
                </a:lnTo>
                <a:lnTo>
                  <a:pt x="46049" y="30730"/>
                </a:lnTo>
                <a:close/>
                <a:moveTo>
                  <a:pt x="53671" y="30730"/>
                </a:moveTo>
                <a:lnTo>
                  <a:pt x="53671" y="34468"/>
                </a:lnTo>
                <a:lnTo>
                  <a:pt x="49930" y="34468"/>
                </a:lnTo>
                <a:lnTo>
                  <a:pt x="49930" y="30730"/>
                </a:lnTo>
                <a:close/>
                <a:moveTo>
                  <a:pt x="57524" y="30730"/>
                </a:moveTo>
                <a:lnTo>
                  <a:pt x="57524" y="34468"/>
                </a:lnTo>
                <a:lnTo>
                  <a:pt x="53809" y="34468"/>
                </a:lnTo>
                <a:lnTo>
                  <a:pt x="53809" y="30730"/>
                </a:lnTo>
                <a:close/>
                <a:moveTo>
                  <a:pt x="61404" y="30730"/>
                </a:moveTo>
                <a:lnTo>
                  <a:pt x="61404" y="34468"/>
                </a:lnTo>
                <a:lnTo>
                  <a:pt x="57666" y="34468"/>
                </a:lnTo>
                <a:lnTo>
                  <a:pt x="57666" y="30730"/>
                </a:lnTo>
                <a:close/>
                <a:moveTo>
                  <a:pt x="65283" y="30730"/>
                </a:moveTo>
                <a:lnTo>
                  <a:pt x="65283" y="34468"/>
                </a:lnTo>
                <a:lnTo>
                  <a:pt x="61545" y="34468"/>
                </a:lnTo>
                <a:lnTo>
                  <a:pt x="61545" y="30730"/>
                </a:lnTo>
                <a:close/>
                <a:moveTo>
                  <a:pt x="69163" y="30730"/>
                </a:moveTo>
                <a:lnTo>
                  <a:pt x="69163" y="34468"/>
                </a:lnTo>
                <a:lnTo>
                  <a:pt x="65425" y="34468"/>
                </a:lnTo>
                <a:lnTo>
                  <a:pt x="65425" y="30730"/>
                </a:lnTo>
                <a:close/>
                <a:moveTo>
                  <a:pt x="73042" y="30730"/>
                </a:moveTo>
                <a:lnTo>
                  <a:pt x="73042" y="34468"/>
                </a:lnTo>
                <a:lnTo>
                  <a:pt x="69304" y="34468"/>
                </a:lnTo>
                <a:lnTo>
                  <a:pt x="69304" y="30730"/>
                </a:lnTo>
                <a:close/>
                <a:moveTo>
                  <a:pt x="76922" y="30730"/>
                </a:moveTo>
                <a:lnTo>
                  <a:pt x="76922" y="34468"/>
                </a:lnTo>
                <a:lnTo>
                  <a:pt x="73182" y="34468"/>
                </a:lnTo>
                <a:lnTo>
                  <a:pt x="73182" y="30730"/>
                </a:lnTo>
                <a:close/>
                <a:moveTo>
                  <a:pt x="80801" y="30730"/>
                </a:moveTo>
                <a:lnTo>
                  <a:pt x="80801" y="34468"/>
                </a:lnTo>
                <a:lnTo>
                  <a:pt x="77063" y="34468"/>
                </a:lnTo>
                <a:lnTo>
                  <a:pt x="77063" y="30730"/>
                </a:lnTo>
                <a:close/>
                <a:moveTo>
                  <a:pt x="84681" y="30730"/>
                </a:moveTo>
                <a:lnTo>
                  <a:pt x="84681" y="34468"/>
                </a:lnTo>
                <a:lnTo>
                  <a:pt x="80943" y="34468"/>
                </a:lnTo>
                <a:lnTo>
                  <a:pt x="80943" y="30730"/>
                </a:lnTo>
                <a:close/>
                <a:moveTo>
                  <a:pt x="88560" y="30730"/>
                </a:moveTo>
                <a:lnTo>
                  <a:pt x="88560" y="34468"/>
                </a:lnTo>
                <a:lnTo>
                  <a:pt x="84822" y="34468"/>
                </a:lnTo>
                <a:lnTo>
                  <a:pt x="84822" y="30730"/>
                </a:lnTo>
                <a:close/>
                <a:moveTo>
                  <a:pt x="92440" y="30730"/>
                </a:moveTo>
                <a:lnTo>
                  <a:pt x="92440" y="34468"/>
                </a:lnTo>
                <a:lnTo>
                  <a:pt x="88702" y="34468"/>
                </a:lnTo>
                <a:lnTo>
                  <a:pt x="88702" y="30730"/>
                </a:lnTo>
                <a:close/>
                <a:moveTo>
                  <a:pt x="96319" y="30730"/>
                </a:moveTo>
                <a:lnTo>
                  <a:pt x="96319" y="34468"/>
                </a:lnTo>
                <a:lnTo>
                  <a:pt x="92581" y="34468"/>
                </a:lnTo>
                <a:lnTo>
                  <a:pt x="92581" y="30730"/>
                </a:lnTo>
                <a:close/>
                <a:moveTo>
                  <a:pt x="100199" y="30730"/>
                </a:moveTo>
                <a:lnTo>
                  <a:pt x="100199" y="34468"/>
                </a:lnTo>
                <a:lnTo>
                  <a:pt x="96461" y="34468"/>
                </a:lnTo>
                <a:lnTo>
                  <a:pt x="96461" y="30730"/>
                </a:lnTo>
                <a:close/>
                <a:moveTo>
                  <a:pt x="104078" y="30730"/>
                </a:moveTo>
                <a:lnTo>
                  <a:pt x="104078" y="34468"/>
                </a:lnTo>
                <a:lnTo>
                  <a:pt x="100340" y="34468"/>
                </a:lnTo>
                <a:lnTo>
                  <a:pt x="100340" y="30730"/>
                </a:lnTo>
                <a:close/>
                <a:moveTo>
                  <a:pt x="107958" y="30730"/>
                </a:moveTo>
                <a:lnTo>
                  <a:pt x="107958" y="34468"/>
                </a:lnTo>
                <a:lnTo>
                  <a:pt x="104220" y="34468"/>
                </a:lnTo>
                <a:lnTo>
                  <a:pt x="104220" y="30730"/>
                </a:lnTo>
                <a:close/>
                <a:moveTo>
                  <a:pt x="111837" y="30730"/>
                </a:moveTo>
                <a:lnTo>
                  <a:pt x="111837" y="34468"/>
                </a:lnTo>
                <a:lnTo>
                  <a:pt x="108099" y="34468"/>
                </a:lnTo>
                <a:lnTo>
                  <a:pt x="108099" y="30730"/>
                </a:lnTo>
                <a:close/>
                <a:moveTo>
                  <a:pt x="115717" y="30730"/>
                </a:moveTo>
                <a:lnTo>
                  <a:pt x="115717" y="34468"/>
                </a:lnTo>
                <a:lnTo>
                  <a:pt x="111979" y="34468"/>
                </a:lnTo>
                <a:lnTo>
                  <a:pt x="111979" y="30730"/>
                </a:lnTo>
                <a:close/>
                <a:moveTo>
                  <a:pt x="119596" y="30730"/>
                </a:moveTo>
                <a:lnTo>
                  <a:pt x="119596" y="34468"/>
                </a:lnTo>
                <a:lnTo>
                  <a:pt x="115855" y="34468"/>
                </a:lnTo>
                <a:lnTo>
                  <a:pt x="115855" y="30730"/>
                </a:lnTo>
                <a:close/>
                <a:moveTo>
                  <a:pt x="123476" y="30730"/>
                </a:moveTo>
                <a:lnTo>
                  <a:pt x="123476" y="34468"/>
                </a:lnTo>
                <a:lnTo>
                  <a:pt x="119735" y="34468"/>
                </a:lnTo>
                <a:lnTo>
                  <a:pt x="119735" y="30730"/>
                </a:lnTo>
                <a:close/>
                <a:moveTo>
                  <a:pt x="127355" y="30730"/>
                </a:moveTo>
                <a:lnTo>
                  <a:pt x="127355" y="34468"/>
                </a:lnTo>
                <a:lnTo>
                  <a:pt x="123614" y="34468"/>
                </a:lnTo>
                <a:lnTo>
                  <a:pt x="123614" y="30730"/>
                </a:lnTo>
                <a:close/>
                <a:moveTo>
                  <a:pt x="131235" y="30730"/>
                </a:moveTo>
                <a:lnTo>
                  <a:pt x="131235" y="34468"/>
                </a:lnTo>
                <a:lnTo>
                  <a:pt x="127494" y="34468"/>
                </a:lnTo>
                <a:lnTo>
                  <a:pt x="127494" y="30730"/>
                </a:lnTo>
                <a:close/>
                <a:moveTo>
                  <a:pt x="135114" y="30730"/>
                </a:moveTo>
                <a:lnTo>
                  <a:pt x="135114" y="34468"/>
                </a:lnTo>
                <a:lnTo>
                  <a:pt x="131373" y="34468"/>
                </a:lnTo>
                <a:lnTo>
                  <a:pt x="131373" y="30730"/>
                </a:lnTo>
                <a:close/>
                <a:moveTo>
                  <a:pt x="7114" y="34609"/>
                </a:moveTo>
                <a:lnTo>
                  <a:pt x="7114" y="38347"/>
                </a:lnTo>
                <a:lnTo>
                  <a:pt x="3376" y="38347"/>
                </a:lnTo>
                <a:lnTo>
                  <a:pt x="3376" y="34609"/>
                </a:lnTo>
                <a:close/>
                <a:moveTo>
                  <a:pt x="10993" y="34609"/>
                </a:moveTo>
                <a:lnTo>
                  <a:pt x="10993" y="38347"/>
                </a:lnTo>
                <a:lnTo>
                  <a:pt x="7256" y="38347"/>
                </a:lnTo>
                <a:lnTo>
                  <a:pt x="7256" y="34609"/>
                </a:lnTo>
                <a:close/>
                <a:moveTo>
                  <a:pt x="14873" y="34609"/>
                </a:moveTo>
                <a:lnTo>
                  <a:pt x="14873" y="38347"/>
                </a:lnTo>
                <a:lnTo>
                  <a:pt x="11135" y="38347"/>
                </a:lnTo>
                <a:lnTo>
                  <a:pt x="11135" y="34609"/>
                </a:lnTo>
                <a:close/>
                <a:moveTo>
                  <a:pt x="18752" y="34609"/>
                </a:moveTo>
                <a:lnTo>
                  <a:pt x="18752" y="38347"/>
                </a:lnTo>
                <a:lnTo>
                  <a:pt x="15015" y="38347"/>
                </a:lnTo>
                <a:lnTo>
                  <a:pt x="15015" y="34609"/>
                </a:lnTo>
                <a:close/>
                <a:moveTo>
                  <a:pt x="22632" y="34609"/>
                </a:moveTo>
                <a:lnTo>
                  <a:pt x="22632" y="38347"/>
                </a:lnTo>
                <a:lnTo>
                  <a:pt x="18894" y="38347"/>
                </a:lnTo>
                <a:lnTo>
                  <a:pt x="18894" y="34609"/>
                </a:lnTo>
                <a:close/>
                <a:moveTo>
                  <a:pt x="26514" y="34609"/>
                </a:moveTo>
                <a:lnTo>
                  <a:pt x="26514" y="38347"/>
                </a:lnTo>
                <a:lnTo>
                  <a:pt x="22775" y="38347"/>
                </a:lnTo>
                <a:lnTo>
                  <a:pt x="22775" y="34609"/>
                </a:lnTo>
                <a:close/>
                <a:moveTo>
                  <a:pt x="30394" y="34609"/>
                </a:moveTo>
                <a:lnTo>
                  <a:pt x="30394" y="38347"/>
                </a:lnTo>
                <a:lnTo>
                  <a:pt x="26654" y="38347"/>
                </a:lnTo>
                <a:lnTo>
                  <a:pt x="26654" y="34609"/>
                </a:lnTo>
                <a:close/>
                <a:moveTo>
                  <a:pt x="34273" y="34609"/>
                </a:moveTo>
                <a:lnTo>
                  <a:pt x="34273" y="38347"/>
                </a:lnTo>
                <a:lnTo>
                  <a:pt x="30534" y="38347"/>
                </a:lnTo>
                <a:lnTo>
                  <a:pt x="30534" y="34609"/>
                </a:lnTo>
                <a:close/>
                <a:moveTo>
                  <a:pt x="38153" y="34609"/>
                </a:moveTo>
                <a:lnTo>
                  <a:pt x="38153" y="38347"/>
                </a:lnTo>
                <a:lnTo>
                  <a:pt x="34413" y="38347"/>
                </a:lnTo>
                <a:lnTo>
                  <a:pt x="34413" y="34609"/>
                </a:lnTo>
                <a:close/>
                <a:moveTo>
                  <a:pt x="42032" y="34609"/>
                </a:moveTo>
                <a:lnTo>
                  <a:pt x="42032" y="38347"/>
                </a:lnTo>
                <a:lnTo>
                  <a:pt x="38293" y="38347"/>
                </a:lnTo>
                <a:lnTo>
                  <a:pt x="38293" y="34609"/>
                </a:lnTo>
                <a:close/>
                <a:moveTo>
                  <a:pt x="45912" y="34609"/>
                </a:moveTo>
                <a:lnTo>
                  <a:pt x="45912" y="38347"/>
                </a:lnTo>
                <a:lnTo>
                  <a:pt x="42171" y="38347"/>
                </a:lnTo>
                <a:lnTo>
                  <a:pt x="42171" y="34609"/>
                </a:lnTo>
                <a:close/>
                <a:moveTo>
                  <a:pt x="49788" y="34609"/>
                </a:moveTo>
                <a:lnTo>
                  <a:pt x="49788" y="38347"/>
                </a:lnTo>
                <a:lnTo>
                  <a:pt x="46049" y="38347"/>
                </a:lnTo>
                <a:lnTo>
                  <a:pt x="46049" y="34609"/>
                </a:lnTo>
                <a:close/>
                <a:moveTo>
                  <a:pt x="53671" y="34609"/>
                </a:moveTo>
                <a:lnTo>
                  <a:pt x="53671" y="38347"/>
                </a:lnTo>
                <a:lnTo>
                  <a:pt x="49930" y="38347"/>
                </a:lnTo>
                <a:lnTo>
                  <a:pt x="49930" y="34609"/>
                </a:lnTo>
                <a:close/>
                <a:moveTo>
                  <a:pt x="57524" y="34609"/>
                </a:moveTo>
                <a:lnTo>
                  <a:pt x="57524" y="38347"/>
                </a:lnTo>
                <a:lnTo>
                  <a:pt x="53809" y="38347"/>
                </a:lnTo>
                <a:lnTo>
                  <a:pt x="53809" y="34609"/>
                </a:lnTo>
                <a:close/>
                <a:moveTo>
                  <a:pt x="61404" y="34609"/>
                </a:moveTo>
                <a:lnTo>
                  <a:pt x="61404" y="38347"/>
                </a:lnTo>
                <a:lnTo>
                  <a:pt x="57666" y="38347"/>
                </a:lnTo>
                <a:lnTo>
                  <a:pt x="57666" y="34609"/>
                </a:lnTo>
                <a:close/>
                <a:moveTo>
                  <a:pt x="65283" y="34609"/>
                </a:moveTo>
                <a:lnTo>
                  <a:pt x="65283" y="38347"/>
                </a:lnTo>
                <a:lnTo>
                  <a:pt x="61545" y="38347"/>
                </a:lnTo>
                <a:lnTo>
                  <a:pt x="61545" y="34609"/>
                </a:lnTo>
                <a:close/>
                <a:moveTo>
                  <a:pt x="69163" y="34609"/>
                </a:moveTo>
                <a:lnTo>
                  <a:pt x="69163" y="38347"/>
                </a:lnTo>
                <a:lnTo>
                  <a:pt x="65425" y="38347"/>
                </a:lnTo>
                <a:lnTo>
                  <a:pt x="65425" y="34609"/>
                </a:lnTo>
                <a:close/>
                <a:moveTo>
                  <a:pt x="73042" y="34609"/>
                </a:moveTo>
                <a:lnTo>
                  <a:pt x="73042" y="38347"/>
                </a:lnTo>
                <a:lnTo>
                  <a:pt x="69304" y="38347"/>
                </a:lnTo>
                <a:lnTo>
                  <a:pt x="69304" y="34609"/>
                </a:lnTo>
                <a:close/>
                <a:moveTo>
                  <a:pt x="76922" y="34609"/>
                </a:moveTo>
                <a:lnTo>
                  <a:pt x="76922" y="38347"/>
                </a:lnTo>
                <a:lnTo>
                  <a:pt x="73182" y="38347"/>
                </a:lnTo>
                <a:lnTo>
                  <a:pt x="73182" y="34609"/>
                </a:lnTo>
                <a:close/>
                <a:moveTo>
                  <a:pt x="80801" y="34609"/>
                </a:moveTo>
                <a:lnTo>
                  <a:pt x="80801" y="38347"/>
                </a:lnTo>
                <a:lnTo>
                  <a:pt x="77063" y="38347"/>
                </a:lnTo>
                <a:lnTo>
                  <a:pt x="77063" y="34609"/>
                </a:lnTo>
                <a:close/>
                <a:moveTo>
                  <a:pt x="84681" y="34609"/>
                </a:moveTo>
                <a:lnTo>
                  <a:pt x="84681" y="38347"/>
                </a:lnTo>
                <a:lnTo>
                  <a:pt x="80943" y="38347"/>
                </a:lnTo>
                <a:lnTo>
                  <a:pt x="80943" y="34609"/>
                </a:lnTo>
                <a:close/>
                <a:moveTo>
                  <a:pt x="88560" y="34609"/>
                </a:moveTo>
                <a:lnTo>
                  <a:pt x="88560" y="38347"/>
                </a:lnTo>
                <a:lnTo>
                  <a:pt x="84822" y="38347"/>
                </a:lnTo>
                <a:lnTo>
                  <a:pt x="84822" y="34609"/>
                </a:lnTo>
                <a:close/>
                <a:moveTo>
                  <a:pt x="92440" y="34609"/>
                </a:moveTo>
                <a:lnTo>
                  <a:pt x="92440" y="38347"/>
                </a:lnTo>
                <a:lnTo>
                  <a:pt x="88702" y="38347"/>
                </a:lnTo>
                <a:lnTo>
                  <a:pt x="88702" y="34609"/>
                </a:lnTo>
                <a:close/>
                <a:moveTo>
                  <a:pt x="96319" y="34609"/>
                </a:moveTo>
                <a:lnTo>
                  <a:pt x="96319" y="38347"/>
                </a:lnTo>
                <a:lnTo>
                  <a:pt x="92581" y="38347"/>
                </a:lnTo>
                <a:lnTo>
                  <a:pt x="92581" y="34609"/>
                </a:lnTo>
                <a:close/>
                <a:moveTo>
                  <a:pt x="100199" y="34609"/>
                </a:moveTo>
                <a:lnTo>
                  <a:pt x="100199" y="38347"/>
                </a:lnTo>
                <a:lnTo>
                  <a:pt x="96461" y="38347"/>
                </a:lnTo>
                <a:lnTo>
                  <a:pt x="96461" y="34609"/>
                </a:lnTo>
                <a:close/>
                <a:moveTo>
                  <a:pt x="104078" y="34609"/>
                </a:moveTo>
                <a:lnTo>
                  <a:pt x="104078" y="38347"/>
                </a:lnTo>
                <a:lnTo>
                  <a:pt x="100340" y="38347"/>
                </a:lnTo>
                <a:lnTo>
                  <a:pt x="100340" y="34609"/>
                </a:lnTo>
                <a:close/>
                <a:moveTo>
                  <a:pt x="107958" y="34609"/>
                </a:moveTo>
                <a:lnTo>
                  <a:pt x="107958" y="38347"/>
                </a:lnTo>
                <a:lnTo>
                  <a:pt x="104220" y="38347"/>
                </a:lnTo>
                <a:lnTo>
                  <a:pt x="104220" y="34609"/>
                </a:lnTo>
                <a:close/>
                <a:moveTo>
                  <a:pt x="111837" y="34609"/>
                </a:moveTo>
                <a:lnTo>
                  <a:pt x="111837" y="38347"/>
                </a:lnTo>
                <a:lnTo>
                  <a:pt x="108099" y="38347"/>
                </a:lnTo>
                <a:lnTo>
                  <a:pt x="108099" y="34609"/>
                </a:lnTo>
                <a:close/>
                <a:moveTo>
                  <a:pt x="115717" y="34609"/>
                </a:moveTo>
                <a:lnTo>
                  <a:pt x="115717" y="38347"/>
                </a:lnTo>
                <a:lnTo>
                  <a:pt x="111979" y="38347"/>
                </a:lnTo>
                <a:lnTo>
                  <a:pt x="111979" y="34609"/>
                </a:lnTo>
                <a:close/>
                <a:moveTo>
                  <a:pt x="119596" y="34609"/>
                </a:moveTo>
                <a:lnTo>
                  <a:pt x="119596" y="38347"/>
                </a:lnTo>
                <a:lnTo>
                  <a:pt x="115855" y="38347"/>
                </a:lnTo>
                <a:lnTo>
                  <a:pt x="115855" y="34609"/>
                </a:lnTo>
                <a:close/>
                <a:moveTo>
                  <a:pt x="123476" y="34609"/>
                </a:moveTo>
                <a:lnTo>
                  <a:pt x="123476" y="38347"/>
                </a:lnTo>
                <a:lnTo>
                  <a:pt x="119735" y="38347"/>
                </a:lnTo>
                <a:lnTo>
                  <a:pt x="119735" y="34609"/>
                </a:lnTo>
                <a:close/>
                <a:moveTo>
                  <a:pt x="127355" y="34609"/>
                </a:moveTo>
                <a:lnTo>
                  <a:pt x="127355" y="38347"/>
                </a:lnTo>
                <a:lnTo>
                  <a:pt x="123614" y="38347"/>
                </a:lnTo>
                <a:lnTo>
                  <a:pt x="123614" y="34609"/>
                </a:lnTo>
                <a:close/>
                <a:moveTo>
                  <a:pt x="131235" y="34609"/>
                </a:moveTo>
                <a:lnTo>
                  <a:pt x="131235" y="38347"/>
                </a:lnTo>
                <a:lnTo>
                  <a:pt x="127494" y="38347"/>
                </a:lnTo>
                <a:lnTo>
                  <a:pt x="127494" y="34609"/>
                </a:lnTo>
                <a:close/>
                <a:moveTo>
                  <a:pt x="135114" y="34609"/>
                </a:moveTo>
                <a:lnTo>
                  <a:pt x="135114" y="38347"/>
                </a:lnTo>
                <a:lnTo>
                  <a:pt x="131373" y="38347"/>
                </a:lnTo>
                <a:lnTo>
                  <a:pt x="131373" y="34609"/>
                </a:lnTo>
                <a:close/>
                <a:moveTo>
                  <a:pt x="7114" y="38489"/>
                </a:moveTo>
                <a:lnTo>
                  <a:pt x="7114" y="42227"/>
                </a:lnTo>
                <a:lnTo>
                  <a:pt x="3376" y="42227"/>
                </a:lnTo>
                <a:lnTo>
                  <a:pt x="3376" y="38489"/>
                </a:lnTo>
                <a:close/>
                <a:moveTo>
                  <a:pt x="10993" y="38489"/>
                </a:moveTo>
                <a:lnTo>
                  <a:pt x="10993" y="42227"/>
                </a:lnTo>
                <a:lnTo>
                  <a:pt x="7256" y="42227"/>
                </a:lnTo>
                <a:lnTo>
                  <a:pt x="7256" y="38489"/>
                </a:lnTo>
                <a:close/>
                <a:moveTo>
                  <a:pt x="14873" y="38489"/>
                </a:moveTo>
                <a:lnTo>
                  <a:pt x="14873" y="42227"/>
                </a:lnTo>
                <a:lnTo>
                  <a:pt x="11135" y="42227"/>
                </a:lnTo>
                <a:lnTo>
                  <a:pt x="11135" y="38489"/>
                </a:lnTo>
                <a:close/>
                <a:moveTo>
                  <a:pt x="18752" y="38489"/>
                </a:moveTo>
                <a:lnTo>
                  <a:pt x="18752" y="42227"/>
                </a:lnTo>
                <a:lnTo>
                  <a:pt x="15015" y="42227"/>
                </a:lnTo>
                <a:lnTo>
                  <a:pt x="15015" y="38489"/>
                </a:lnTo>
                <a:close/>
                <a:moveTo>
                  <a:pt x="22632" y="38489"/>
                </a:moveTo>
                <a:lnTo>
                  <a:pt x="22632" y="42227"/>
                </a:lnTo>
                <a:lnTo>
                  <a:pt x="18894" y="42227"/>
                </a:lnTo>
                <a:lnTo>
                  <a:pt x="18894" y="38489"/>
                </a:lnTo>
                <a:close/>
                <a:moveTo>
                  <a:pt x="26514" y="38489"/>
                </a:moveTo>
                <a:lnTo>
                  <a:pt x="26514" y="42227"/>
                </a:lnTo>
                <a:lnTo>
                  <a:pt x="22775" y="42227"/>
                </a:lnTo>
                <a:lnTo>
                  <a:pt x="22775" y="38489"/>
                </a:lnTo>
                <a:close/>
                <a:moveTo>
                  <a:pt x="30394" y="38489"/>
                </a:moveTo>
                <a:lnTo>
                  <a:pt x="30394" y="42227"/>
                </a:lnTo>
                <a:lnTo>
                  <a:pt x="26654" y="42227"/>
                </a:lnTo>
                <a:lnTo>
                  <a:pt x="26654" y="38489"/>
                </a:lnTo>
                <a:close/>
                <a:moveTo>
                  <a:pt x="34273" y="38489"/>
                </a:moveTo>
                <a:lnTo>
                  <a:pt x="34273" y="42227"/>
                </a:lnTo>
                <a:lnTo>
                  <a:pt x="30534" y="42227"/>
                </a:lnTo>
                <a:lnTo>
                  <a:pt x="30534" y="38489"/>
                </a:lnTo>
                <a:close/>
                <a:moveTo>
                  <a:pt x="38153" y="38489"/>
                </a:moveTo>
                <a:lnTo>
                  <a:pt x="38153" y="42227"/>
                </a:lnTo>
                <a:lnTo>
                  <a:pt x="34413" y="42227"/>
                </a:lnTo>
                <a:lnTo>
                  <a:pt x="34413" y="38489"/>
                </a:lnTo>
                <a:close/>
                <a:moveTo>
                  <a:pt x="42032" y="38489"/>
                </a:moveTo>
                <a:lnTo>
                  <a:pt x="42032" y="42227"/>
                </a:lnTo>
                <a:lnTo>
                  <a:pt x="38293" y="42227"/>
                </a:lnTo>
                <a:lnTo>
                  <a:pt x="38293" y="38489"/>
                </a:lnTo>
                <a:close/>
                <a:moveTo>
                  <a:pt x="45912" y="38489"/>
                </a:moveTo>
                <a:lnTo>
                  <a:pt x="45912" y="42227"/>
                </a:lnTo>
                <a:lnTo>
                  <a:pt x="42171" y="42227"/>
                </a:lnTo>
                <a:lnTo>
                  <a:pt x="42171" y="38489"/>
                </a:lnTo>
                <a:close/>
                <a:moveTo>
                  <a:pt x="49788" y="38489"/>
                </a:moveTo>
                <a:lnTo>
                  <a:pt x="49788" y="42227"/>
                </a:lnTo>
                <a:lnTo>
                  <a:pt x="46049" y="42227"/>
                </a:lnTo>
                <a:lnTo>
                  <a:pt x="46049" y="38489"/>
                </a:lnTo>
                <a:close/>
                <a:moveTo>
                  <a:pt x="53671" y="38489"/>
                </a:moveTo>
                <a:lnTo>
                  <a:pt x="53671" y="42227"/>
                </a:lnTo>
                <a:lnTo>
                  <a:pt x="49930" y="42227"/>
                </a:lnTo>
                <a:lnTo>
                  <a:pt x="49930" y="38489"/>
                </a:lnTo>
                <a:close/>
                <a:moveTo>
                  <a:pt x="57524" y="38489"/>
                </a:moveTo>
                <a:lnTo>
                  <a:pt x="57524" y="42227"/>
                </a:lnTo>
                <a:lnTo>
                  <a:pt x="53809" y="42227"/>
                </a:lnTo>
                <a:lnTo>
                  <a:pt x="53809" y="38489"/>
                </a:lnTo>
                <a:close/>
                <a:moveTo>
                  <a:pt x="61404" y="38489"/>
                </a:moveTo>
                <a:lnTo>
                  <a:pt x="61404" y="42227"/>
                </a:lnTo>
                <a:lnTo>
                  <a:pt x="57666" y="42227"/>
                </a:lnTo>
                <a:lnTo>
                  <a:pt x="57666" y="38489"/>
                </a:lnTo>
                <a:close/>
                <a:moveTo>
                  <a:pt x="65283" y="38489"/>
                </a:moveTo>
                <a:lnTo>
                  <a:pt x="65283" y="42227"/>
                </a:lnTo>
                <a:lnTo>
                  <a:pt x="61545" y="42227"/>
                </a:lnTo>
                <a:lnTo>
                  <a:pt x="61545" y="38489"/>
                </a:lnTo>
                <a:close/>
                <a:moveTo>
                  <a:pt x="69163" y="38489"/>
                </a:moveTo>
                <a:lnTo>
                  <a:pt x="69163" y="42227"/>
                </a:lnTo>
                <a:lnTo>
                  <a:pt x="65425" y="42227"/>
                </a:lnTo>
                <a:lnTo>
                  <a:pt x="65425" y="38489"/>
                </a:lnTo>
                <a:close/>
                <a:moveTo>
                  <a:pt x="73042" y="38489"/>
                </a:moveTo>
                <a:lnTo>
                  <a:pt x="73042" y="42227"/>
                </a:lnTo>
                <a:lnTo>
                  <a:pt x="69304" y="42227"/>
                </a:lnTo>
                <a:lnTo>
                  <a:pt x="69304" y="38489"/>
                </a:lnTo>
                <a:close/>
                <a:moveTo>
                  <a:pt x="76922" y="38489"/>
                </a:moveTo>
                <a:lnTo>
                  <a:pt x="76922" y="42227"/>
                </a:lnTo>
                <a:lnTo>
                  <a:pt x="73182" y="42227"/>
                </a:lnTo>
                <a:lnTo>
                  <a:pt x="73182" y="38489"/>
                </a:lnTo>
                <a:close/>
                <a:moveTo>
                  <a:pt x="80801" y="38489"/>
                </a:moveTo>
                <a:lnTo>
                  <a:pt x="80801" y="42227"/>
                </a:lnTo>
                <a:lnTo>
                  <a:pt x="77063" y="42227"/>
                </a:lnTo>
                <a:lnTo>
                  <a:pt x="77063" y="38489"/>
                </a:lnTo>
                <a:close/>
                <a:moveTo>
                  <a:pt x="84681" y="38489"/>
                </a:moveTo>
                <a:lnTo>
                  <a:pt x="84681" y="42227"/>
                </a:lnTo>
                <a:lnTo>
                  <a:pt x="80943" y="42227"/>
                </a:lnTo>
                <a:lnTo>
                  <a:pt x="80943" y="38489"/>
                </a:lnTo>
                <a:close/>
                <a:moveTo>
                  <a:pt x="88560" y="38489"/>
                </a:moveTo>
                <a:lnTo>
                  <a:pt x="88560" y="42227"/>
                </a:lnTo>
                <a:lnTo>
                  <a:pt x="84822" y="42227"/>
                </a:lnTo>
                <a:lnTo>
                  <a:pt x="84822" y="38489"/>
                </a:lnTo>
                <a:close/>
                <a:moveTo>
                  <a:pt x="92440" y="38489"/>
                </a:moveTo>
                <a:lnTo>
                  <a:pt x="92440" y="42227"/>
                </a:lnTo>
                <a:lnTo>
                  <a:pt x="88702" y="42227"/>
                </a:lnTo>
                <a:lnTo>
                  <a:pt x="88702" y="38489"/>
                </a:lnTo>
                <a:close/>
                <a:moveTo>
                  <a:pt x="96319" y="38489"/>
                </a:moveTo>
                <a:lnTo>
                  <a:pt x="96319" y="42227"/>
                </a:lnTo>
                <a:lnTo>
                  <a:pt x="92581" y="42227"/>
                </a:lnTo>
                <a:lnTo>
                  <a:pt x="92581" y="38489"/>
                </a:lnTo>
                <a:close/>
                <a:moveTo>
                  <a:pt x="100199" y="38489"/>
                </a:moveTo>
                <a:lnTo>
                  <a:pt x="100199" y="42227"/>
                </a:lnTo>
                <a:lnTo>
                  <a:pt x="96461" y="42227"/>
                </a:lnTo>
                <a:lnTo>
                  <a:pt x="96461" y="38489"/>
                </a:lnTo>
                <a:close/>
                <a:moveTo>
                  <a:pt x="104078" y="38489"/>
                </a:moveTo>
                <a:lnTo>
                  <a:pt x="104078" y="42227"/>
                </a:lnTo>
                <a:lnTo>
                  <a:pt x="100340" y="42227"/>
                </a:lnTo>
                <a:lnTo>
                  <a:pt x="100340" y="38489"/>
                </a:lnTo>
                <a:close/>
                <a:moveTo>
                  <a:pt x="107958" y="38489"/>
                </a:moveTo>
                <a:lnTo>
                  <a:pt x="107958" y="42227"/>
                </a:lnTo>
                <a:lnTo>
                  <a:pt x="104220" y="42227"/>
                </a:lnTo>
                <a:lnTo>
                  <a:pt x="104220" y="38489"/>
                </a:lnTo>
                <a:close/>
                <a:moveTo>
                  <a:pt x="111837" y="38489"/>
                </a:moveTo>
                <a:lnTo>
                  <a:pt x="111837" y="42227"/>
                </a:lnTo>
                <a:lnTo>
                  <a:pt x="108099" y="42227"/>
                </a:lnTo>
                <a:lnTo>
                  <a:pt x="108099" y="38489"/>
                </a:lnTo>
                <a:close/>
                <a:moveTo>
                  <a:pt x="115717" y="38489"/>
                </a:moveTo>
                <a:lnTo>
                  <a:pt x="115717" y="42227"/>
                </a:lnTo>
                <a:lnTo>
                  <a:pt x="111979" y="42227"/>
                </a:lnTo>
                <a:lnTo>
                  <a:pt x="111979" y="38489"/>
                </a:lnTo>
                <a:close/>
                <a:moveTo>
                  <a:pt x="119596" y="38489"/>
                </a:moveTo>
                <a:lnTo>
                  <a:pt x="119596" y="42227"/>
                </a:lnTo>
                <a:lnTo>
                  <a:pt x="115855" y="42227"/>
                </a:lnTo>
                <a:lnTo>
                  <a:pt x="115855" y="38489"/>
                </a:lnTo>
                <a:close/>
                <a:moveTo>
                  <a:pt x="123476" y="38489"/>
                </a:moveTo>
                <a:lnTo>
                  <a:pt x="123476" y="42227"/>
                </a:lnTo>
                <a:lnTo>
                  <a:pt x="119735" y="42227"/>
                </a:lnTo>
                <a:lnTo>
                  <a:pt x="119735" y="38489"/>
                </a:lnTo>
                <a:close/>
                <a:moveTo>
                  <a:pt x="127355" y="38489"/>
                </a:moveTo>
                <a:lnTo>
                  <a:pt x="127355" y="42227"/>
                </a:lnTo>
                <a:lnTo>
                  <a:pt x="123614" y="42227"/>
                </a:lnTo>
                <a:lnTo>
                  <a:pt x="123614" y="38489"/>
                </a:lnTo>
                <a:close/>
                <a:moveTo>
                  <a:pt x="131235" y="38489"/>
                </a:moveTo>
                <a:lnTo>
                  <a:pt x="131235" y="42227"/>
                </a:lnTo>
                <a:lnTo>
                  <a:pt x="127494" y="42227"/>
                </a:lnTo>
                <a:lnTo>
                  <a:pt x="127494" y="38489"/>
                </a:lnTo>
                <a:close/>
                <a:moveTo>
                  <a:pt x="135114" y="38489"/>
                </a:moveTo>
                <a:lnTo>
                  <a:pt x="135114" y="42227"/>
                </a:lnTo>
                <a:lnTo>
                  <a:pt x="131373" y="42227"/>
                </a:lnTo>
                <a:lnTo>
                  <a:pt x="131373" y="38489"/>
                </a:lnTo>
                <a:close/>
                <a:moveTo>
                  <a:pt x="7114" y="42370"/>
                </a:moveTo>
                <a:lnTo>
                  <a:pt x="7114" y="46109"/>
                </a:lnTo>
                <a:lnTo>
                  <a:pt x="3376" y="46109"/>
                </a:lnTo>
                <a:lnTo>
                  <a:pt x="3376" y="42370"/>
                </a:lnTo>
                <a:close/>
                <a:moveTo>
                  <a:pt x="10993" y="42370"/>
                </a:moveTo>
                <a:lnTo>
                  <a:pt x="10993" y="46109"/>
                </a:lnTo>
                <a:lnTo>
                  <a:pt x="7256" y="46109"/>
                </a:lnTo>
                <a:lnTo>
                  <a:pt x="7256" y="42370"/>
                </a:lnTo>
                <a:close/>
                <a:moveTo>
                  <a:pt x="14873" y="42370"/>
                </a:moveTo>
                <a:lnTo>
                  <a:pt x="14873" y="46109"/>
                </a:lnTo>
                <a:lnTo>
                  <a:pt x="11135" y="46109"/>
                </a:lnTo>
                <a:lnTo>
                  <a:pt x="11135" y="42370"/>
                </a:lnTo>
                <a:close/>
                <a:moveTo>
                  <a:pt x="18752" y="42370"/>
                </a:moveTo>
                <a:lnTo>
                  <a:pt x="18752" y="46109"/>
                </a:lnTo>
                <a:lnTo>
                  <a:pt x="15015" y="46109"/>
                </a:lnTo>
                <a:lnTo>
                  <a:pt x="15015" y="42370"/>
                </a:lnTo>
                <a:close/>
                <a:moveTo>
                  <a:pt x="22632" y="42370"/>
                </a:moveTo>
                <a:lnTo>
                  <a:pt x="22632" y="46109"/>
                </a:lnTo>
                <a:lnTo>
                  <a:pt x="18894" y="46109"/>
                </a:lnTo>
                <a:lnTo>
                  <a:pt x="18894" y="42370"/>
                </a:lnTo>
                <a:close/>
                <a:moveTo>
                  <a:pt x="26514" y="42370"/>
                </a:moveTo>
                <a:lnTo>
                  <a:pt x="26514" y="46109"/>
                </a:lnTo>
                <a:lnTo>
                  <a:pt x="22775" y="46109"/>
                </a:lnTo>
                <a:lnTo>
                  <a:pt x="22775" y="42370"/>
                </a:lnTo>
                <a:close/>
                <a:moveTo>
                  <a:pt x="30394" y="42370"/>
                </a:moveTo>
                <a:lnTo>
                  <a:pt x="30394" y="46109"/>
                </a:lnTo>
                <a:lnTo>
                  <a:pt x="26654" y="46109"/>
                </a:lnTo>
                <a:lnTo>
                  <a:pt x="26654" y="42370"/>
                </a:lnTo>
                <a:close/>
                <a:moveTo>
                  <a:pt x="34273" y="42370"/>
                </a:moveTo>
                <a:lnTo>
                  <a:pt x="34273" y="46109"/>
                </a:lnTo>
                <a:lnTo>
                  <a:pt x="30534" y="46109"/>
                </a:lnTo>
                <a:lnTo>
                  <a:pt x="30534" y="42370"/>
                </a:lnTo>
                <a:close/>
                <a:moveTo>
                  <a:pt x="38153" y="42370"/>
                </a:moveTo>
                <a:lnTo>
                  <a:pt x="38153" y="46109"/>
                </a:lnTo>
                <a:lnTo>
                  <a:pt x="34413" y="46109"/>
                </a:lnTo>
                <a:lnTo>
                  <a:pt x="34413" y="42370"/>
                </a:lnTo>
                <a:close/>
                <a:moveTo>
                  <a:pt x="42032" y="42370"/>
                </a:moveTo>
                <a:lnTo>
                  <a:pt x="42032" y="46109"/>
                </a:lnTo>
                <a:lnTo>
                  <a:pt x="38293" y="46109"/>
                </a:lnTo>
                <a:lnTo>
                  <a:pt x="38293" y="42370"/>
                </a:lnTo>
                <a:close/>
                <a:moveTo>
                  <a:pt x="45912" y="42370"/>
                </a:moveTo>
                <a:lnTo>
                  <a:pt x="45912" y="46109"/>
                </a:lnTo>
                <a:lnTo>
                  <a:pt x="42171" y="46109"/>
                </a:lnTo>
                <a:lnTo>
                  <a:pt x="42171" y="42370"/>
                </a:lnTo>
                <a:close/>
                <a:moveTo>
                  <a:pt x="49788" y="42370"/>
                </a:moveTo>
                <a:lnTo>
                  <a:pt x="49788" y="46109"/>
                </a:lnTo>
                <a:lnTo>
                  <a:pt x="46049" y="46109"/>
                </a:lnTo>
                <a:lnTo>
                  <a:pt x="46049" y="42370"/>
                </a:lnTo>
                <a:close/>
                <a:moveTo>
                  <a:pt x="53671" y="42370"/>
                </a:moveTo>
                <a:lnTo>
                  <a:pt x="53671" y="46109"/>
                </a:lnTo>
                <a:lnTo>
                  <a:pt x="49930" y="46109"/>
                </a:lnTo>
                <a:lnTo>
                  <a:pt x="49930" y="42370"/>
                </a:lnTo>
                <a:close/>
                <a:moveTo>
                  <a:pt x="57524" y="42370"/>
                </a:moveTo>
                <a:lnTo>
                  <a:pt x="57524" y="46109"/>
                </a:lnTo>
                <a:lnTo>
                  <a:pt x="53809" y="46109"/>
                </a:lnTo>
                <a:lnTo>
                  <a:pt x="53809" y="42370"/>
                </a:lnTo>
                <a:close/>
                <a:moveTo>
                  <a:pt x="61404" y="42370"/>
                </a:moveTo>
                <a:lnTo>
                  <a:pt x="61404" y="46109"/>
                </a:lnTo>
                <a:lnTo>
                  <a:pt x="57666" y="46109"/>
                </a:lnTo>
                <a:lnTo>
                  <a:pt x="57666" y="42370"/>
                </a:lnTo>
                <a:close/>
                <a:moveTo>
                  <a:pt x="65283" y="42370"/>
                </a:moveTo>
                <a:lnTo>
                  <a:pt x="65283" y="46109"/>
                </a:lnTo>
                <a:lnTo>
                  <a:pt x="61545" y="46109"/>
                </a:lnTo>
                <a:lnTo>
                  <a:pt x="61545" y="42370"/>
                </a:lnTo>
                <a:close/>
                <a:moveTo>
                  <a:pt x="69163" y="42370"/>
                </a:moveTo>
                <a:lnTo>
                  <a:pt x="69163" y="46109"/>
                </a:lnTo>
                <a:lnTo>
                  <a:pt x="65425" y="46109"/>
                </a:lnTo>
                <a:lnTo>
                  <a:pt x="65425" y="42370"/>
                </a:lnTo>
                <a:close/>
                <a:moveTo>
                  <a:pt x="73042" y="42370"/>
                </a:moveTo>
                <a:lnTo>
                  <a:pt x="73042" y="46109"/>
                </a:lnTo>
                <a:lnTo>
                  <a:pt x="69304" y="46109"/>
                </a:lnTo>
                <a:lnTo>
                  <a:pt x="69304" y="42370"/>
                </a:lnTo>
                <a:close/>
                <a:moveTo>
                  <a:pt x="76922" y="42370"/>
                </a:moveTo>
                <a:lnTo>
                  <a:pt x="76922" y="46109"/>
                </a:lnTo>
                <a:lnTo>
                  <a:pt x="73182" y="46109"/>
                </a:lnTo>
                <a:lnTo>
                  <a:pt x="73182" y="42370"/>
                </a:lnTo>
                <a:close/>
                <a:moveTo>
                  <a:pt x="80801" y="42370"/>
                </a:moveTo>
                <a:lnTo>
                  <a:pt x="80801" y="46109"/>
                </a:lnTo>
                <a:lnTo>
                  <a:pt x="77063" y="46109"/>
                </a:lnTo>
                <a:lnTo>
                  <a:pt x="77063" y="42370"/>
                </a:lnTo>
                <a:close/>
                <a:moveTo>
                  <a:pt x="84681" y="42370"/>
                </a:moveTo>
                <a:lnTo>
                  <a:pt x="84681" y="46109"/>
                </a:lnTo>
                <a:lnTo>
                  <a:pt x="80943" y="46109"/>
                </a:lnTo>
                <a:lnTo>
                  <a:pt x="80943" y="42370"/>
                </a:lnTo>
                <a:close/>
                <a:moveTo>
                  <a:pt x="88560" y="42370"/>
                </a:moveTo>
                <a:lnTo>
                  <a:pt x="88560" y="46109"/>
                </a:lnTo>
                <a:lnTo>
                  <a:pt x="84822" y="46109"/>
                </a:lnTo>
                <a:lnTo>
                  <a:pt x="84822" y="42370"/>
                </a:lnTo>
                <a:close/>
                <a:moveTo>
                  <a:pt x="92440" y="42370"/>
                </a:moveTo>
                <a:lnTo>
                  <a:pt x="92440" y="46109"/>
                </a:lnTo>
                <a:lnTo>
                  <a:pt x="88702" y="46109"/>
                </a:lnTo>
                <a:lnTo>
                  <a:pt x="88702" y="42370"/>
                </a:lnTo>
                <a:close/>
                <a:moveTo>
                  <a:pt x="96319" y="42370"/>
                </a:moveTo>
                <a:lnTo>
                  <a:pt x="96319" y="46109"/>
                </a:lnTo>
                <a:lnTo>
                  <a:pt x="92581" y="46109"/>
                </a:lnTo>
                <a:lnTo>
                  <a:pt x="92581" y="42370"/>
                </a:lnTo>
                <a:close/>
                <a:moveTo>
                  <a:pt x="100199" y="42370"/>
                </a:moveTo>
                <a:lnTo>
                  <a:pt x="100199" y="46109"/>
                </a:lnTo>
                <a:lnTo>
                  <a:pt x="96461" y="46109"/>
                </a:lnTo>
                <a:lnTo>
                  <a:pt x="96461" y="42370"/>
                </a:lnTo>
                <a:close/>
                <a:moveTo>
                  <a:pt x="104078" y="42370"/>
                </a:moveTo>
                <a:lnTo>
                  <a:pt x="104078" y="46109"/>
                </a:lnTo>
                <a:lnTo>
                  <a:pt x="100340" y="46109"/>
                </a:lnTo>
                <a:lnTo>
                  <a:pt x="100340" y="42370"/>
                </a:lnTo>
                <a:close/>
                <a:moveTo>
                  <a:pt x="107958" y="42370"/>
                </a:moveTo>
                <a:lnTo>
                  <a:pt x="107958" y="46109"/>
                </a:lnTo>
                <a:lnTo>
                  <a:pt x="104220" y="46109"/>
                </a:lnTo>
                <a:lnTo>
                  <a:pt x="104220" y="42370"/>
                </a:lnTo>
                <a:close/>
                <a:moveTo>
                  <a:pt x="111837" y="42370"/>
                </a:moveTo>
                <a:lnTo>
                  <a:pt x="111837" y="46109"/>
                </a:lnTo>
                <a:lnTo>
                  <a:pt x="108099" y="46109"/>
                </a:lnTo>
                <a:lnTo>
                  <a:pt x="108099" y="42370"/>
                </a:lnTo>
                <a:close/>
                <a:moveTo>
                  <a:pt x="115717" y="42370"/>
                </a:moveTo>
                <a:lnTo>
                  <a:pt x="115717" y="46109"/>
                </a:lnTo>
                <a:lnTo>
                  <a:pt x="111979" y="46109"/>
                </a:lnTo>
                <a:lnTo>
                  <a:pt x="111979" y="42370"/>
                </a:lnTo>
                <a:close/>
                <a:moveTo>
                  <a:pt x="119596" y="42370"/>
                </a:moveTo>
                <a:lnTo>
                  <a:pt x="119596" y="46109"/>
                </a:lnTo>
                <a:lnTo>
                  <a:pt x="115855" y="46109"/>
                </a:lnTo>
                <a:lnTo>
                  <a:pt x="115855" y="42370"/>
                </a:lnTo>
                <a:close/>
                <a:moveTo>
                  <a:pt x="123476" y="42370"/>
                </a:moveTo>
                <a:lnTo>
                  <a:pt x="123476" y="46109"/>
                </a:lnTo>
                <a:lnTo>
                  <a:pt x="119735" y="46109"/>
                </a:lnTo>
                <a:lnTo>
                  <a:pt x="119735" y="42370"/>
                </a:lnTo>
                <a:close/>
                <a:moveTo>
                  <a:pt x="127355" y="42370"/>
                </a:moveTo>
                <a:lnTo>
                  <a:pt x="127355" y="46109"/>
                </a:lnTo>
                <a:lnTo>
                  <a:pt x="123614" y="46109"/>
                </a:lnTo>
                <a:lnTo>
                  <a:pt x="123614" y="42370"/>
                </a:lnTo>
                <a:close/>
                <a:moveTo>
                  <a:pt x="131235" y="42370"/>
                </a:moveTo>
                <a:lnTo>
                  <a:pt x="131235" y="46109"/>
                </a:lnTo>
                <a:lnTo>
                  <a:pt x="127494" y="46109"/>
                </a:lnTo>
                <a:lnTo>
                  <a:pt x="127494" y="42370"/>
                </a:lnTo>
                <a:close/>
                <a:moveTo>
                  <a:pt x="135114" y="42370"/>
                </a:moveTo>
                <a:lnTo>
                  <a:pt x="135114" y="46109"/>
                </a:lnTo>
                <a:lnTo>
                  <a:pt x="131373" y="46109"/>
                </a:lnTo>
                <a:lnTo>
                  <a:pt x="131373" y="42370"/>
                </a:lnTo>
                <a:close/>
                <a:moveTo>
                  <a:pt x="7114" y="46249"/>
                </a:moveTo>
                <a:lnTo>
                  <a:pt x="7114" y="49989"/>
                </a:lnTo>
                <a:lnTo>
                  <a:pt x="3376" y="49989"/>
                </a:lnTo>
                <a:lnTo>
                  <a:pt x="3376" y="46249"/>
                </a:lnTo>
                <a:close/>
                <a:moveTo>
                  <a:pt x="10993" y="46249"/>
                </a:moveTo>
                <a:lnTo>
                  <a:pt x="10993" y="49989"/>
                </a:lnTo>
                <a:lnTo>
                  <a:pt x="7256" y="49989"/>
                </a:lnTo>
                <a:lnTo>
                  <a:pt x="7256" y="46249"/>
                </a:lnTo>
                <a:close/>
                <a:moveTo>
                  <a:pt x="14873" y="46249"/>
                </a:moveTo>
                <a:lnTo>
                  <a:pt x="14873" y="49989"/>
                </a:lnTo>
                <a:lnTo>
                  <a:pt x="11135" y="49989"/>
                </a:lnTo>
                <a:lnTo>
                  <a:pt x="11135" y="46249"/>
                </a:lnTo>
                <a:close/>
                <a:moveTo>
                  <a:pt x="18752" y="46249"/>
                </a:moveTo>
                <a:lnTo>
                  <a:pt x="18752" y="49989"/>
                </a:lnTo>
                <a:lnTo>
                  <a:pt x="15015" y="49989"/>
                </a:lnTo>
                <a:lnTo>
                  <a:pt x="15015" y="46249"/>
                </a:lnTo>
                <a:close/>
                <a:moveTo>
                  <a:pt x="22632" y="46249"/>
                </a:moveTo>
                <a:lnTo>
                  <a:pt x="22632" y="49989"/>
                </a:lnTo>
                <a:lnTo>
                  <a:pt x="18894" y="49989"/>
                </a:lnTo>
                <a:lnTo>
                  <a:pt x="18894" y="46249"/>
                </a:lnTo>
                <a:close/>
                <a:moveTo>
                  <a:pt x="26514" y="46249"/>
                </a:moveTo>
                <a:lnTo>
                  <a:pt x="26514" y="49989"/>
                </a:lnTo>
                <a:lnTo>
                  <a:pt x="22775" y="49989"/>
                </a:lnTo>
                <a:lnTo>
                  <a:pt x="22775" y="46249"/>
                </a:lnTo>
                <a:close/>
                <a:moveTo>
                  <a:pt x="30394" y="46249"/>
                </a:moveTo>
                <a:lnTo>
                  <a:pt x="30394" y="49989"/>
                </a:lnTo>
                <a:lnTo>
                  <a:pt x="26654" y="49989"/>
                </a:lnTo>
                <a:lnTo>
                  <a:pt x="26654" y="46249"/>
                </a:lnTo>
                <a:close/>
                <a:moveTo>
                  <a:pt x="34273" y="46249"/>
                </a:moveTo>
                <a:lnTo>
                  <a:pt x="34273" y="49989"/>
                </a:lnTo>
                <a:lnTo>
                  <a:pt x="30534" y="49989"/>
                </a:lnTo>
                <a:lnTo>
                  <a:pt x="30534" y="46249"/>
                </a:lnTo>
                <a:close/>
                <a:moveTo>
                  <a:pt x="38153" y="46249"/>
                </a:moveTo>
                <a:lnTo>
                  <a:pt x="38153" y="49989"/>
                </a:lnTo>
                <a:lnTo>
                  <a:pt x="34413" y="49989"/>
                </a:lnTo>
                <a:lnTo>
                  <a:pt x="34413" y="46249"/>
                </a:lnTo>
                <a:close/>
                <a:moveTo>
                  <a:pt x="42032" y="46249"/>
                </a:moveTo>
                <a:lnTo>
                  <a:pt x="42032" y="49989"/>
                </a:lnTo>
                <a:lnTo>
                  <a:pt x="38293" y="49989"/>
                </a:lnTo>
                <a:lnTo>
                  <a:pt x="38293" y="46249"/>
                </a:lnTo>
                <a:close/>
                <a:moveTo>
                  <a:pt x="45912" y="46249"/>
                </a:moveTo>
                <a:lnTo>
                  <a:pt x="45912" y="49989"/>
                </a:lnTo>
                <a:lnTo>
                  <a:pt x="42171" y="49989"/>
                </a:lnTo>
                <a:lnTo>
                  <a:pt x="42171" y="46249"/>
                </a:lnTo>
                <a:close/>
                <a:moveTo>
                  <a:pt x="49788" y="46249"/>
                </a:moveTo>
                <a:lnTo>
                  <a:pt x="49788" y="49989"/>
                </a:lnTo>
                <a:lnTo>
                  <a:pt x="46049" y="49989"/>
                </a:lnTo>
                <a:lnTo>
                  <a:pt x="46049" y="46249"/>
                </a:lnTo>
                <a:close/>
                <a:moveTo>
                  <a:pt x="53671" y="46249"/>
                </a:moveTo>
                <a:lnTo>
                  <a:pt x="53671" y="49989"/>
                </a:lnTo>
                <a:lnTo>
                  <a:pt x="49930" y="49989"/>
                </a:lnTo>
                <a:lnTo>
                  <a:pt x="49930" y="46249"/>
                </a:lnTo>
                <a:close/>
                <a:moveTo>
                  <a:pt x="57524" y="46249"/>
                </a:moveTo>
                <a:lnTo>
                  <a:pt x="57524" y="49989"/>
                </a:lnTo>
                <a:lnTo>
                  <a:pt x="53809" y="49989"/>
                </a:lnTo>
                <a:lnTo>
                  <a:pt x="53809" y="46249"/>
                </a:lnTo>
                <a:close/>
                <a:moveTo>
                  <a:pt x="61404" y="46249"/>
                </a:moveTo>
                <a:lnTo>
                  <a:pt x="61404" y="49989"/>
                </a:lnTo>
                <a:lnTo>
                  <a:pt x="57666" y="49989"/>
                </a:lnTo>
                <a:lnTo>
                  <a:pt x="57666" y="46249"/>
                </a:lnTo>
                <a:close/>
                <a:moveTo>
                  <a:pt x="65283" y="46249"/>
                </a:moveTo>
                <a:lnTo>
                  <a:pt x="65283" y="49989"/>
                </a:lnTo>
                <a:lnTo>
                  <a:pt x="61545" y="49989"/>
                </a:lnTo>
                <a:lnTo>
                  <a:pt x="61545" y="46249"/>
                </a:lnTo>
                <a:close/>
                <a:moveTo>
                  <a:pt x="69163" y="46249"/>
                </a:moveTo>
                <a:lnTo>
                  <a:pt x="69163" y="49989"/>
                </a:lnTo>
                <a:lnTo>
                  <a:pt x="65425" y="49989"/>
                </a:lnTo>
                <a:lnTo>
                  <a:pt x="65425" y="46249"/>
                </a:lnTo>
                <a:close/>
                <a:moveTo>
                  <a:pt x="73042" y="46249"/>
                </a:moveTo>
                <a:lnTo>
                  <a:pt x="73042" y="49989"/>
                </a:lnTo>
                <a:lnTo>
                  <a:pt x="69304" y="49989"/>
                </a:lnTo>
                <a:lnTo>
                  <a:pt x="69304" y="46249"/>
                </a:lnTo>
                <a:close/>
                <a:moveTo>
                  <a:pt x="76922" y="46249"/>
                </a:moveTo>
                <a:lnTo>
                  <a:pt x="76922" y="49989"/>
                </a:lnTo>
                <a:lnTo>
                  <a:pt x="73182" y="49989"/>
                </a:lnTo>
                <a:lnTo>
                  <a:pt x="73182" y="46249"/>
                </a:lnTo>
                <a:close/>
                <a:moveTo>
                  <a:pt x="80801" y="46249"/>
                </a:moveTo>
                <a:lnTo>
                  <a:pt x="80801" y="49989"/>
                </a:lnTo>
                <a:lnTo>
                  <a:pt x="77063" y="49989"/>
                </a:lnTo>
                <a:lnTo>
                  <a:pt x="77063" y="46249"/>
                </a:lnTo>
                <a:close/>
                <a:moveTo>
                  <a:pt x="84681" y="46249"/>
                </a:moveTo>
                <a:lnTo>
                  <a:pt x="84681" y="49989"/>
                </a:lnTo>
                <a:lnTo>
                  <a:pt x="80943" y="49989"/>
                </a:lnTo>
                <a:lnTo>
                  <a:pt x="80943" y="46249"/>
                </a:lnTo>
                <a:close/>
                <a:moveTo>
                  <a:pt x="88560" y="46249"/>
                </a:moveTo>
                <a:lnTo>
                  <a:pt x="88560" y="49989"/>
                </a:lnTo>
                <a:lnTo>
                  <a:pt x="84822" y="49989"/>
                </a:lnTo>
                <a:lnTo>
                  <a:pt x="84822" y="46249"/>
                </a:lnTo>
                <a:close/>
                <a:moveTo>
                  <a:pt x="92440" y="46249"/>
                </a:moveTo>
                <a:lnTo>
                  <a:pt x="92440" y="49989"/>
                </a:lnTo>
                <a:lnTo>
                  <a:pt x="88702" y="49989"/>
                </a:lnTo>
                <a:lnTo>
                  <a:pt x="88702" y="46249"/>
                </a:lnTo>
                <a:close/>
                <a:moveTo>
                  <a:pt x="96319" y="46249"/>
                </a:moveTo>
                <a:lnTo>
                  <a:pt x="96319" y="49989"/>
                </a:lnTo>
                <a:lnTo>
                  <a:pt x="92581" y="49989"/>
                </a:lnTo>
                <a:lnTo>
                  <a:pt x="92581" y="46249"/>
                </a:lnTo>
                <a:close/>
                <a:moveTo>
                  <a:pt x="100199" y="46249"/>
                </a:moveTo>
                <a:lnTo>
                  <a:pt x="100199" y="49989"/>
                </a:lnTo>
                <a:lnTo>
                  <a:pt x="96461" y="49989"/>
                </a:lnTo>
                <a:lnTo>
                  <a:pt x="96461" y="46249"/>
                </a:lnTo>
                <a:close/>
                <a:moveTo>
                  <a:pt x="104078" y="46249"/>
                </a:moveTo>
                <a:lnTo>
                  <a:pt x="104078" y="49989"/>
                </a:lnTo>
                <a:lnTo>
                  <a:pt x="100340" y="49989"/>
                </a:lnTo>
                <a:lnTo>
                  <a:pt x="100340" y="46249"/>
                </a:lnTo>
                <a:close/>
                <a:moveTo>
                  <a:pt x="107958" y="46249"/>
                </a:moveTo>
                <a:lnTo>
                  <a:pt x="107958" y="49989"/>
                </a:lnTo>
                <a:lnTo>
                  <a:pt x="104220" y="49989"/>
                </a:lnTo>
                <a:lnTo>
                  <a:pt x="104220" y="46249"/>
                </a:lnTo>
                <a:close/>
                <a:moveTo>
                  <a:pt x="111837" y="46249"/>
                </a:moveTo>
                <a:lnTo>
                  <a:pt x="111837" y="49989"/>
                </a:lnTo>
                <a:lnTo>
                  <a:pt x="108099" y="49989"/>
                </a:lnTo>
                <a:lnTo>
                  <a:pt x="108099" y="46249"/>
                </a:lnTo>
                <a:close/>
                <a:moveTo>
                  <a:pt x="115717" y="46249"/>
                </a:moveTo>
                <a:lnTo>
                  <a:pt x="115717" y="49989"/>
                </a:lnTo>
                <a:lnTo>
                  <a:pt x="111979" y="49989"/>
                </a:lnTo>
                <a:lnTo>
                  <a:pt x="111979" y="46249"/>
                </a:lnTo>
                <a:close/>
                <a:moveTo>
                  <a:pt x="119596" y="46249"/>
                </a:moveTo>
                <a:lnTo>
                  <a:pt x="119596" y="49989"/>
                </a:lnTo>
                <a:lnTo>
                  <a:pt x="115855" y="49989"/>
                </a:lnTo>
                <a:lnTo>
                  <a:pt x="115855" y="46249"/>
                </a:lnTo>
                <a:close/>
                <a:moveTo>
                  <a:pt x="123476" y="46249"/>
                </a:moveTo>
                <a:lnTo>
                  <a:pt x="123476" y="49989"/>
                </a:lnTo>
                <a:lnTo>
                  <a:pt x="119735" y="49989"/>
                </a:lnTo>
                <a:lnTo>
                  <a:pt x="119735" y="46249"/>
                </a:lnTo>
                <a:close/>
                <a:moveTo>
                  <a:pt x="127355" y="46249"/>
                </a:moveTo>
                <a:lnTo>
                  <a:pt x="127355" y="49989"/>
                </a:lnTo>
                <a:lnTo>
                  <a:pt x="123614" y="49989"/>
                </a:lnTo>
                <a:lnTo>
                  <a:pt x="123614" y="46249"/>
                </a:lnTo>
                <a:close/>
                <a:moveTo>
                  <a:pt x="131235" y="46249"/>
                </a:moveTo>
                <a:lnTo>
                  <a:pt x="131235" y="49989"/>
                </a:lnTo>
                <a:lnTo>
                  <a:pt x="127494" y="49989"/>
                </a:lnTo>
                <a:lnTo>
                  <a:pt x="127494" y="46249"/>
                </a:lnTo>
                <a:close/>
                <a:moveTo>
                  <a:pt x="135114" y="46249"/>
                </a:moveTo>
                <a:lnTo>
                  <a:pt x="135114" y="49989"/>
                </a:lnTo>
                <a:lnTo>
                  <a:pt x="131373" y="49989"/>
                </a:lnTo>
                <a:lnTo>
                  <a:pt x="131373" y="46249"/>
                </a:lnTo>
                <a:close/>
                <a:moveTo>
                  <a:pt x="7114" y="50129"/>
                </a:moveTo>
                <a:lnTo>
                  <a:pt x="7114" y="53868"/>
                </a:lnTo>
                <a:lnTo>
                  <a:pt x="3376" y="53868"/>
                </a:lnTo>
                <a:lnTo>
                  <a:pt x="3376" y="50129"/>
                </a:lnTo>
                <a:close/>
                <a:moveTo>
                  <a:pt x="10993" y="50129"/>
                </a:moveTo>
                <a:lnTo>
                  <a:pt x="10993" y="53868"/>
                </a:lnTo>
                <a:lnTo>
                  <a:pt x="7256" y="53868"/>
                </a:lnTo>
                <a:lnTo>
                  <a:pt x="7256" y="50129"/>
                </a:lnTo>
                <a:close/>
                <a:moveTo>
                  <a:pt x="14873" y="50129"/>
                </a:moveTo>
                <a:lnTo>
                  <a:pt x="14873" y="53868"/>
                </a:lnTo>
                <a:lnTo>
                  <a:pt x="11135" y="53868"/>
                </a:lnTo>
                <a:lnTo>
                  <a:pt x="11135" y="50129"/>
                </a:lnTo>
                <a:close/>
                <a:moveTo>
                  <a:pt x="18752" y="50129"/>
                </a:moveTo>
                <a:lnTo>
                  <a:pt x="18752" y="53868"/>
                </a:lnTo>
                <a:lnTo>
                  <a:pt x="15015" y="53868"/>
                </a:lnTo>
                <a:lnTo>
                  <a:pt x="15015" y="50129"/>
                </a:lnTo>
                <a:close/>
                <a:moveTo>
                  <a:pt x="22632" y="50129"/>
                </a:moveTo>
                <a:lnTo>
                  <a:pt x="22632" y="53868"/>
                </a:lnTo>
                <a:lnTo>
                  <a:pt x="18894" y="53868"/>
                </a:lnTo>
                <a:lnTo>
                  <a:pt x="18894" y="50129"/>
                </a:lnTo>
                <a:close/>
                <a:moveTo>
                  <a:pt x="26514" y="50129"/>
                </a:moveTo>
                <a:lnTo>
                  <a:pt x="26514" y="53868"/>
                </a:lnTo>
                <a:lnTo>
                  <a:pt x="22775" y="53868"/>
                </a:lnTo>
                <a:lnTo>
                  <a:pt x="22775" y="50129"/>
                </a:lnTo>
                <a:close/>
                <a:moveTo>
                  <a:pt x="30394" y="50129"/>
                </a:moveTo>
                <a:lnTo>
                  <a:pt x="30394" y="53868"/>
                </a:lnTo>
                <a:lnTo>
                  <a:pt x="26654" y="53868"/>
                </a:lnTo>
                <a:lnTo>
                  <a:pt x="26654" y="50129"/>
                </a:lnTo>
                <a:close/>
                <a:moveTo>
                  <a:pt x="34273" y="50129"/>
                </a:moveTo>
                <a:lnTo>
                  <a:pt x="34273" y="53868"/>
                </a:lnTo>
                <a:lnTo>
                  <a:pt x="30534" y="53868"/>
                </a:lnTo>
                <a:lnTo>
                  <a:pt x="30534" y="50129"/>
                </a:lnTo>
                <a:close/>
                <a:moveTo>
                  <a:pt x="38153" y="50129"/>
                </a:moveTo>
                <a:lnTo>
                  <a:pt x="38153" y="53868"/>
                </a:lnTo>
                <a:lnTo>
                  <a:pt x="34413" y="53868"/>
                </a:lnTo>
                <a:lnTo>
                  <a:pt x="34413" y="50129"/>
                </a:lnTo>
                <a:close/>
                <a:moveTo>
                  <a:pt x="42032" y="50129"/>
                </a:moveTo>
                <a:lnTo>
                  <a:pt x="42032" y="53868"/>
                </a:lnTo>
                <a:lnTo>
                  <a:pt x="38293" y="53868"/>
                </a:lnTo>
                <a:lnTo>
                  <a:pt x="38293" y="50129"/>
                </a:lnTo>
                <a:close/>
                <a:moveTo>
                  <a:pt x="45912" y="50129"/>
                </a:moveTo>
                <a:lnTo>
                  <a:pt x="45912" y="53868"/>
                </a:lnTo>
                <a:lnTo>
                  <a:pt x="42171" y="53868"/>
                </a:lnTo>
                <a:lnTo>
                  <a:pt x="42171" y="50129"/>
                </a:lnTo>
                <a:close/>
                <a:moveTo>
                  <a:pt x="49788" y="50129"/>
                </a:moveTo>
                <a:lnTo>
                  <a:pt x="49788" y="53868"/>
                </a:lnTo>
                <a:lnTo>
                  <a:pt x="46049" y="53868"/>
                </a:lnTo>
                <a:lnTo>
                  <a:pt x="46049" y="50129"/>
                </a:lnTo>
                <a:close/>
                <a:moveTo>
                  <a:pt x="53671" y="50129"/>
                </a:moveTo>
                <a:lnTo>
                  <a:pt x="53671" y="53868"/>
                </a:lnTo>
                <a:lnTo>
                  <a:pt x="49930" y="53868"/>
                </a:lnTo>
                <a:lnTo>
                  <a:pt x="49930" y="50129"/>
                </a:lnTo>
                <a:close/>
                <a:moveTo>
                  <a:pt x="57524" y="50129"/>
                </a:moveTo>
                <a:lnTo>
                  <a:pt x="57524" y="53868"/>
                </a:lnTo>
                <a:lnTo>
                  <a:pt x="53809" y="53868"/>
                </a:lnTo>
                <a:lnTo>
                  <a:pt x="53809" y="50129"/>
                </a:lnTo>
                <a:close/>
                <a:moveTo>
                  <a:pt x="61404" y="50129"/>
                </a:moveTo>
                <a:lnTo>
                  <a:pt x="61404" y="53868"/>
                </a:lnTo>
                <a:lnTo>
                  <a:pt x="57666" y="53868"/>
                </a:lnTo>
                <a:lnTo>
                  <a:pt x="57666" y="50129"/>
                </a:lnTo>
                <a:close/>
                <a:moveTo>
                  <a:pt x="65283" y="50129"/>
                </a:moveTo>
                <a:lnTo>
                  <a:pt x="65283" y="53868"/>
                </a:lnTo>
                <a:lnTo>
                  <a:pt x="61545" y="53868"/>
                </a:lnTo>
                <a:lnTo>
                  <a:pt x="61545" y="50129"/>
                </a:lnTo>
                <a:close/>
                <a:moveTo>
                  <a:pt x="69163" y="50129"/>
                </a:moveTo>
                <a:lnTo>
                  <a:pt x="69163" y="53868"/>
                </a:lnTo>
                <a:lnTo>
                  <a:pt x="65425" y="53868"/>
                </a:lnTo>
                <a:lnTo>
                  <a:pt x="65425" y="50129"/>
                </a:lnTo>
                <a:close/>
                <a:moveTo>
                  <a:pt x="73042" y="50129"/>
                </a:moveTo>
                <a:lnTo>
                  <a:pt x="73042" y="53868"/>
                </a:lnTo>
                <a:lnTo>
                  <a:pt x="69304" y="53868"/>
                </a:lnTo>
                <a:lnTo>
                  <a:pt x="69304" y="50129"/>
                </a:lnTo>
                <a:close/>
                <a:moveTo>
                  <a:pt x="76922" y="50129"/>
                </a:moveTo>
                <a:lnTo>
                  <a:pt x="76922" y="53868"/>
                </a:lnTo>
                <a:lnTo>
                  <a:pt x="73182" y="53868"/>
                </a:lnTo>
                <a:lnTo>
                  <a:pt x="73182" y="50129"/>
                </a:lnTo>
                <a:close/>
                <a:moveTo>
                  <a:pt x="80801" y="50129"/>
                </a:moveTo>
                <a:lnTo>
                  <a:pt x="80801" y="53868"/>
                </a:lnTo>
                <a:lnTo>
                  <a:pt x="77063" y="53868"/>
                </a:lnTo>
                <a:lnTo>
                  <a:pt x="77063" y="50129"/>
                </a:lnTo>
                <a:close/>
                <a:moveTo>
                  <a:pt x="84681" y="50129"/>
                </a:moveTo>
                <a:lnTo>
                  <a:pt x="84681" y="53868"/>
                </a:lnTo>
                <a:lnTo>
                  <a:pt x="80943" y="53868"/>
                </a:lnTo>
                <a:lnTo>
                  <a:pt x="80943" y="50129"/>
                </a:lnTo>
                <a:close/>
                <a:moveTo>
                  <a:pt x="88560" y="50129"/>
                </a:moveTo>
                <a:lnTo>
                  <a:pt x="88560" y="53868"/>
                </a:lnTo>
                <a:lnTo>
                  <a:pt x="84822" y="53868"/>
                </a:lnTo>
                <a:lnTo>
                  <a:pt x="84822" y="50129"/>
                </a:lnTo>
                <a:close/>
                <a:moveTo>
                  <a:pt x="92440" y="50129"/>
                </a:moveTo>
                <a:lnTo>
                  <a:pt x="92440" y="53868"/>
                </a:lnTo>
                <a:lnTo>
                  <a:pt x="88702" y="53868"/>
                </a:lnTo>
                <a:lnTo>
                  <a:pt x="88702" y="50129"/>
                </a:lnTo>
                <a:close/>
                <a:moveTo>
                  <a:pt x="96319" y="50129"/>
                </a:moveTo>
                <a:lnTo>
                  <a:pt x="96319" y="53868"/>
                </a:lnTo>
                <a:lnTo>
                  <a:pt x="92581" y="53868"/>
                </a:lnTo>
                <a:lnTo>
                  <a:pt x="92581" y="50129"/>
                </a:lnTo>
                <a:close/>
                <a:moveTo>
                  <a:pt x="100199" y="50129"/>
                </a:moveTo>
                <a:lnTo>
                  <a:pt x="100199" y="53868"/>
                </a:lnTo>
                <a:lnTo>
                  <a:pt x="96461" y="53868"/>
                </a:lnTo>
                <a:lnTo>
                  <a:pt x="96461" y="50129"/>
                </a:lnTo>
                <a:close/>
                <a:moveTo>
                  <a:pt x="104078" y="50129"/>
                </a:moveTo>
                <a:lnTo>
                  <a:pt x="104078" y="53868"/>
                </a:lnTo>
                <a:lnTo>
                  <a:pt x="100340" y="53868"/>
                </a:lnTo>
                <a:lnTo>
                  <a:pt x="100340" y="50129"/>
                </a:lnTo>
                <a:close/>
                <a:moveTo>
                  <a:pt x="107958" y="50129"/>
                </a:moveTo>
                <a:lnTo>
                  <a:pt x="107958" y="53868"/>
                </a:lnTo>
                <a:lnTo>
                  <a:pt x="104220" y="53868"/>
                </a:lnTo>
                <a:lnTo>
                  <a:pt x="104220" y="50129"/>
                </a:lnTo>
                <a:close/>
                <a:moveTo>
                  <a:pt x="111837" y="50129"/>
                </a:moveTo>
                <a:lnTo>
                  <a:pt x="111837" y="53868"/>
                </a:lnTo>
                <a:lnTo>
                  <a:pt x="108099" y="53868"/>
                </a:lnTo>
                <a:lnTo>
                  <a:pt x="108099" y="50129"/>
                </a:lnTo>
                <a:close/>
                <a:moveTo>
                  <a:pt x="115717" y="50129"/>
                </a:moveTo>
                <a:lnTo>
                  <a:pt x="115717" y="53868"/>
                </a:lnTo>
                <a:lnTo>
                  <a:pt x="111979" y="53868"/>
                </a:lnTo>
                <a:lnTo>
                  <a:pt x="111979" y="50129"/>
                </a:lnTo>
                <a:close/>
                <a:moveTo>
                  <a:pt x="119596" y="50129"/>
                </a:moveTo>
                <a:lnTo>
                  <a:pt x="119596" y="53868"/>
                </a:lnTo>
                <a:lnTo>
                  <a:pt x="115855" y="53868"/>
                </a:lnTo>
                <a:lnTo>
                  <a:pt x="115855" y="50129"/>
                </a:lnTo>
                <a:close/>
                <a:moveTo>
                  <a:pt x="123476" y="50129"/>
                </a:moveTo>
                <a:lnTo>
                  <a:pt x="123476" y="53868"/>
                </a:lnTo>
                <a:lnTo>
                  <a:pt x="119735" y="53868"/>
                </a:lnTo>
                <a:lnTo>
                  <a:pt x="119735" y="50129"/>
                </a:lnTo>
                <a:close/>
                <a:moveTo>
                  <a:pt x="127355" y="50129"/>
                </a:moveTo>
                <a:lnTo>
                  <a:pt x="127355" y="53868"/>
                </a:lnTo>
                <a:lnTo>
                  <a:pt x="123614" y="53868"/>
                </a:lnTo>
                <a:lnTo>
                  <a:pt x="123614" y="50129"/>
                </a:lnTo>
                <a:close/>
                <a:moveTo>
                  <a:pt x="131235" y="50129"/>
                </a:moveTo>
                <a:lnTo>
                  <a:pt x="131235" y="53868"/>
                </a:lnTo>
                <a:lnTo>
                  <a:pt x="127494" y="53868"/>
                </a:lnTo>
                <a:lnTo>
                  <a:pt x="127494" y="50129"/>
                </a:lnTo>
                <a:close/>
                <a:moveTo>
                  <a:pt x="135114" y="50129"/>
                </a:moveTo>
                <a:lnTo>
                  <a:pt x="135114" y="53868"/>
                </a:lnTo>
                <a:lnTo>
                  <a:pt x="131373" y="53868"/>
                </a:lnTo>
                <a:lnTo>
                  <a:pt x="131373" y="50129"/>
                </a:lnTo>
                <a:close/>
                <a:moveTo>
                  <a:pt x="7114" y="54008"/>
                </a:moveTo>
                <a:lnTo>
                  <a:pt x="7114" y="57748"/>
                </a:lnTo>
                <a:lnTo>
                  <a:pt x="3376" y="57748"/>
                </a:lnTo>
                <a:lnTo>
                  <a:pt x="3376" y="54008"/>
                </a:lnTo>
                <a:close/>
                <a:moveTo>
                  <a:pt x="10993" y="54008"/>
                </a:moveTo>
                <a:lnTo>
                  <a:pt x="10993" y="57748"/>
                </a:lnTo>
                <a:lnTo>
                  <a:pt x="7256" y="57748"/>
                </a:lnTo>
                <a:lnTo>
                  <a:pt x="7256" y="54008"/>
                </a:lnTo>
                <a:close/>
                <a:moveTo>
                  <a:pt x="14873" y="54008"/>
                </a:moveTo>
                <a:lnTo>
                  <a:pt x="14873" y="57748"/>
                </a:lnTo>
                <a:lnTo>
                  <a:pt x="11135" y="57748"/>
                </a:lnTo>
                <a:lnTo>
                  <a:pt x="11135" y="54008"/>
                </a:lnTo>
                <a:close/>
                <a:moveTo>
                  <a:pt x="18752" y="54008"/>
                </a:moveTo>
                <a:lnTo>
                  <a:pt x="18752" y="57748"/>
                </a:lnTo>
                <a:lnTo>
                  <a:pt x="15015" y="57748"/>
                </a:lnTo>
                <a:lnTo>
                  <a:pt x="15015" y="54008"/>
                </a:lnTo>
                <a:close/>
                <a:moveTo>
                  <a:pt x="22632" y="54008"/>
                </a:moveTo>
                <a:lnTo>
                  <a:pt x="22632" y="57748"/>
                </a:lnTo>
                <a:lnTo>
                  <a:pt x="18894" y="57748"/>
                </a:lnTo>
                <a:lnTo>
                  <a:pt x="18894" y="54008"/>
                </a:lnTo>
                <a:close/>
                <a:moveTo>
                  <a:pt x="26514" y="54008"/>
                </a:moveTo>
                <a:lnTo>
                  <a:pt x="26514" y="57748"/>
                </a:lnTo>
                <a:lnTo>
                  <a:pt x="22775" y="57748"/>
                </a:lnTo>
                <a:lnTo>
                  <a:pt x="22775" y="54008"/>
                </a:lnTo>
                <a:close/>
                <a:moveTo>
                  <a:pt x="30394" y="54008"/>
                </a:moveTo>
                <a:lnTo>
                  <a:pt x="30394" y="57748"/>
                </a:lnTo>
                <a:lnTo>
                  <a:pt x="26654" y="57748"/>
                </a:lnTo>
                <a:lnTo>
                  <a:pt x="26654" y="54008"/>
                </a:lnTo>
                <a:close/>
                <a:moveTo>
                  <a:pt x="34273" y="54008"/>
                </a:moveTo>
                <a:lnTo>
                  <a:pt x="34273" y="57748"/>
                </a:lnTo>
                <a:lnTo>
                  <a:pt x="30534" y="57748"/>
                </a:lnTo>
                <a:lnTo>
                  <a:pt x="30534" y="54008"/>
                </a:lnTo>
                <a:close/>
                <a:moveTo>
                  <a:pt x="38153" y="54008"/>
                </a:moveTo>
                <a:lnTo>
                  <a:pt x="38153" y="57748"/>
                </a:lnTo>
                <a:lnTo>
                  <a:pt x="34413" y="57748"/>
                </a:lnTo>
                <a:lnTo>
                  <a:pt x="34413" y="54008"/>
                </a:lnTo>
                <a:close/>
                <a:moveTo>
                  <a:pt x="42032" y="54008"/>
                </a:moveTo>
                <a:lnTo>
                  <a:pt x="42032" y="57748"/>
                </a:lnTo>
                <a:lnTo>
                  <a:pt x="38293" y="57748"/>
                </a:lnTo>
                <a:lnTo>
                  <a:pt x="38293" y="54008"/>
                </a:lnTo>
                <a:close/>
                <a:moveTo>
                  <a:pt x="45912" y="54008"/>
                </a:moveTo>
                <a:lnTo>
                  <a:pt x="45912" y="57748"/>
                </a:lnTo>
                <a:lnTo>
                  <a:pt x="42171" y="57748"/>
                </a:lnTo>
                <a:lnTo>
                  <a:pt x="42171" y="54008"/>
                </a:lnTo>
                <a:close/>
                <a:moveTo>
                  <a:pt x="49788" y="54008"/>
                </a:moveTo>
                <a:lnTo>
                  <a:pt x="49788" y="57748"/>
                </a:lnTo>
                <a:lnTo>
                  <a:pt x="46049" y="57748"/>
                </a:lnTo>
                <a:lnTo>
                  <a:pt x="46049" y="54008"/>
                </a:lnTo>
                <a:close/>
                <a:moveTo>
                  <a:pt x="53671" y="54008"/>
                </a:moveTo>
                <a:lnTo>
                  <a:pt x="53671" y="57748"/>
                </a:lnTo>
                <a:lnTo>
                  <a:pt x="49930" y="57748"/>
                </a:lnTo>
                <a:lnTo>
                  <a:pt x="49930" y="54008"/>
                </a:lnTo>
                <a:close/>
                <a:moveTo>
                  <a:pt x="57524" y="54008"/>
                </a:moveTo>
                <a:lnTo>
                  <a:pt x="57524" y="57748"/>
                </a:lnTo>
                <a:lnTo>
                  <a:pt x="53809" y="57748"/>
                </a:lnTo>
                <a:lnTo>
                  <a:pt x="53809" y="54008"/>
                </a:lnTo>
                <a:close/>
                <a:moveTo>
                  <a:pt x="61404" y="54008"/>
                </a:moveTo>
                <a:lnTo>
                  <a:pt x="61404" y="57748"/>
                </a:lnTo>
                <a:lnTo>
                  <a:pt x="57666" y="57748"/>
                </a:lnTo>
                <a:lnTo>
                  <a:pt x="57666" y="54008"/>
                </a:lnTo>
                <a:close/>
                <a:moveTo>
                  <a:pt x="65283" y="54008"/>
                </a:moveTo>
                <a:lnTo>
                  <a:pt x="65283" y="57748"/>
                </a:lnTo>
                <a:lnTo>
                  <a:pt x="61545" y="57748"/>
                </a:lnTo>
                <a:lnTo>
                  <a:pt x="61545" y="54008"/>
                </a:lnTo>
                <a:close/>
                <a:moveTo>
                  <a:pt x="69163" y="54008"/>
                </a:moveTo>
                <a:lnTo>
                  <a:pt x="69163" y="57748"/>
                </a:lnTo>
                <a:lnTo>
                  <a:pt x="65425" y="57748"/>
                </a:lnTo>
                <a:lnTo>
                  <a:pt x="65425" y="54008"/>
                </a:lnTo>
                <a:close/>
                <a:moveTo>
                  <a:pt x="73042" y="54008"/>
                </a:moveTo>
                <a:lnTo>
                  <a:pt x="73042" y="57748"/>
                </a:lnTo>
                <a:lnTo>
                  <a:pt x="69304" y="57748"/>
                </a:lnTo>
                <a:lnTo>
                  <a:pt x="69304" y="54008"/>
                </a:lnTo>
                <a:close/>
                <a:moveTo>
                  <a:pt x="76922" y="54008"/>
                </a:moveTo>
                <a:lnTo>
                  <a:pt x="76922" y="57748"/>
                </a:lnTo>
                <a:lnTo>
                  <a:pt x="73182" y="57748"/>
                </a:lnTo>
                <a:lnTo>
                  <a:pt x="73182" y="54008"/>
                </a:lnTo>
                <a:close/>
                <a:moveTo>
                  <a:pt x="80801" y="54008"/>
                </a:moveTo>
                <a:lnTo>
                  <a:pt x="80801" y="57748"/>
                </a:lnTo>
                <a:lnTo>
                  <a:pt x="77063" y="57748"/>
                </a:lnTo>
                <a:lnTo>
                  <a:pt x="77063" y="54008"/>
                </a:lnTo>
                <a:close/>
                <a:moveTo>
                  <a:pt x="84681" y="54008"/>
                </a:moveTo>
                <a:lnTo>
                  <a:pt x="84681" y="57748"/>
                </a:lnTo>
                <a:lnTo>
                  <a:pt x="80943" y="57748"/>
                </a:lnTo>
                <a:lnTo>
                  <a:pt x="80943" y="54008"/>
                </a:lnTo>
                <a:close/>
                <a:moveTo>
                  <a:pt x="88560" y="54008"/>
                </a:moveTo>
                <a:lnTo>
                  <a:pt x="88560" y="57748"/>
                </a:lnTo>
                <a:lnTo>
                  <a:pt x="84822" y="57748"/>
                </a:lnTo>
                <a:lnTo>
                  <a:pt x="84822" y="54008"/>
                </a:lnTo>
                <a:close/>
                <a:moveTo>
                  <a:pt x="92440" y="54008"/>
                </a:moveTo>
                <a:lnTo>
                  <a:pt x="92440" y="57748"/>
                </a:lnTo>
                <a:lnTo>
                  <a:pt x="88702" y="57748"/>
                </a:lnTo>
                <a:lnTo>
                  <a:pt x="88702" y="54008"/>
                </a:lnTo>
                <a:close/>
                <a:moveTo>
                  <a:pt x="96319" y="54008"/>
                </a:moveTo>
                <a:lnTo>
                  <a:pt x="96319" y="57748"/>
                </a:lnTo>
                <a:lnTo>
                  <a:pt x="92581" y="57748"/>
                </a:lnTo>
                <a:lnTo>
                  <a:pt x="92581" y="54008"/>
                </a:lnTo>
                <a:close/>
                <a:moveTo>
                  <a:pt x="100199" y="54008"/>
                </a:moveTo>
                <a:lnTo>
                  <a:pt x="100199" y="57748"/>
                </a:lnTo>
                <a:lnTo>
                  <a:pt x="96461" y="57748"/>
                </a:lnTo>
                <a:lnTo>
                  <a:pt x="96461" y="54008"/>
                </a:lnTo>
                <a:close/>
                <a:moveTo>
                  <a:pt x="104078" y="54008"/>
                </a:moveTo>
                <a:lnTo>
                  <a:pt x="104078" y="57748"/>
                </a:lnTo>
                <a:lnTo>
                  <a:pt x="100340" y="57748"/>
                </a:lnTo>
                <a:lnTo>
                  <a:pt x="100340" y="54008"/>
                </a:lnTo>
                <a:close/>
                <a:moveTo>
                  <a:pt x="107958" y="54008"/>
                </a:moveTo>
                <a:lnTo>
                  <a:pt x="107958" y="57748"/>
                </a:lnTo>
                <a:lnTo>
                  <a:pt x="104220" y="57748"/>
                </a:lnTo>
                <a:lnTo>
                  <a:pt x="104220" y="54008"/>
                </a:lnTo>
                <a:close/>
                <a:moveTo>
                  <a:pt x="111837" y="54008"/>
                </a:moveTo>
                <a:lnTo>
                  <a:pt x="111837" y="57748"/>
                </a:lnTo>
                <a:lnTo>
                  <a:pt x="108099" y="57748"/>
                </a:lnTo>
                <a:lnTo>
                  <a:pt x="108099" y="54008"/>
                </a:lnTo>
                <a:close/>
                <a:moveTo>
                  <a:pt x="115717" y="54008"/>
                </a:moveTo>
                <a:lnTo>
                  <a:pt x="115717" y="57748"/>
                </a:lnTo>
                <a:lnTo>
                  <a:pt x="111979" y="57748"/>
                </a:lnTo>
                <a:lnTo>
                  <a:pt x="111979" y="54008"/>
                </a:lnTo>
                <a:close/>
                <a:moveTo>
                  <a:pt x="119596" y="54008"/>
                </a:moveTo>
                <a:lnTo>
                  <a:pt x="119596" y="57748"/>
                </a:lnTo>
                <a:lnTo>
                  <a:pt x="115855" y="57748"/>
                </a:lnTo>
                <a:lnTo>
                  <a:pt x="115855" y="54008"/>
                </a:lnTo>
                <a:close/>
                <a:moveTo>
                  <a:pt x="123476" y="54008"/>
                </a:moveTo>
                <a:lnTo>
                  <a:pt x="123476" y="57748"/>
                </a:lnTo>
                <a:lnTo>
                  <a:pt x="119735" y="57748"/>
                </a:lnTo>
                <a:lnTo>
                  <a:pt x="119735" y="54008"/>
                </a:lnTo>
                <a:close/>
                <a:moveTo>
                  <a:pt x="127355" y="54008"/>
                </a:moveTo>
                <a:lnTo>
                  <a:pt x="127355" y="57748"/>
                </a:lnTo>
                <a:lnTo>
                  <a:pt x="123614" y="57748"/>
                </a:lnTo>
                <a:lnTo>
                  <a:pt x="123614" y="54008"/>
                </a:lnTo>
                <a:close/>
                <a:moveTo>
                  <a:pt x="131235" y="54008"/>
                </a:moveTo>
                <a:lnTo>
                  <a:pt x="131235" y="57748"/>
                </a:lnTo>
                <a:lnTo>
                  <a:pt x="127494" y="57748"/>
                </a:lnTo>
                <a:lnTo>
                  <a:pt x="127494" y="54008"/>
                </a:lnTo>
                <a:close/>
                <a:moveTo>
                  <a:pt x="135114" y="54008"/>
                </a:moveTo>
                <a:lnTo>
                  <a:pt x="135114" y="57748"/>
                </a:lnTo>
                <a:lnTo>
                  <a:pt x="131373" y="57748"/>
                </a:lnTo>
                <a:lnTo>
                  <a:pt x="131373" y="54008"/>
                </a:lnTo>
                <a:close/>
                <a:moveTo>
                  <a:pt x="7114" y="57885"/>
                </a:moveTo>
                <a:lnTo>
                  <a:pt x="7114" y="61600"/>
                </a:lnTo>
                <a:lnTo>
                  <a:pt x="3376" y="61600"/>
                </a:lnTo>
                <a:lnTo>
                  <a:pt x="3376" y="57885"/>
                </a:lnTo>
                <a:close/>
                <a:moveTo>
                  <a:pt x="10993" y="57885"/>
                </a:moveTo>
                <a:lnTo>
                  <a:pt x="10993" y="61600"/>
                </a:lnTo>
                <a:lnTo>
                  <a:pt x="7256" y="61600"/>
                </a:lnTo>
                <a:lnTo>
                  <a:pt x="7256" y="57885"/>
                </a:lnTo>
                <a:close/>
                <a:moveTo>
                  <a:pt x="14873" y="57885"/>
                </a:moveTo>
                <a:lnTo>
                  <a:pt x="14873" y="61600"/>
                </a:lnTo>
                <a:lnTo>
                  <a:pt x="11135" y="61600"/>
                </a:lnTo>
                <a:lnTo>
                  <a:pt x="11135" y="57885"/>
                </a:lnTo>
                <a:close/>
                <a:moveTo>
                  <a:pt x="18752" y="57885"/>
                </a:moveTo>
                <a:lnTo>
                  <a:pt x="18752" y="61600"/>
                </a:lnTo>
                <a:lnTo>
                  <a:pt x="15015" y="61600"/>
                </a:lnTo>
                <a:lnTo>
                  <a:pt x="15015" y="57885"/>
                </a:lnTo>
                <a:close/>
                <a:moveTo>
                  <a:pt x="22632" y="57885"/>
                </a:moveTo>
                <a:lnTo>
                  <a:pt x="22632" y="61600"/>
                </a:lnTo>
                <a:lnTo>
                  <a:pt x="18894" y="61600"/>
                </a:lnTo>
                <a:lnTo>
                  <a:pt x="18894" y="57885"/>
                </a:lnTo>
                <a:close/>
                <a:moveTo>
                  <a:pt x="26514" y="57885"/>
                </a:moveTo>
                <a:lnTo>
                  <a:pt x="26514" y="61600"/>
                </a:lnTo>
                <a:lnTo>
                  <a:pt x="22775" y="61600"/>
                </a:lnTo>
                <a:lnTo>
                  <a:pt x="22775" y="57885"/>
                </a:lnTo>
                <a:close/>
                <a:moveTo>
                  <a:pt x="30394" y="57885"/>
                </a:moveTo>
                <a:lnTo>
                  <a:pt x="30394" y="61600"/>
                </a:lnTo>
                <a:lnTo>
                  <a:pt x="26654" y="61600"/>
                </a:lnTo>
                <a:lnTo>
                  <a:pt x="26654" y="57885"/>
                </a:lnTo>
                <a:close/>
                <a:moveTo>
                  <a:pt x="34273" y="57885"/>
                </a:moveTo>
                <a:lnTo>
                  <a:pt x="34273" y="61600"/>
                </a:lnTo>
                <a:lnTo>
                  <a:pt x="30534" y="61600"/>
                </a:lnTo>
                <a:lnTo>
                  <a:pt x="30534" y="57885"/>
                </a:lnTo>
                <a:close/>
                <a:moveTo>
                  <a:pt x="38153" y="57885"/>
                </a:moveTo>
                <a:lnTo>
                  <a:pt x="38153" y="61600"/>
                </a:lnTo>
                <a:lnTo>
                  <a:pt x="34413" y="61600"/>
                </a:lnTo>
                <a:lnTo>
                  <a:pt x="34413" y="57885"/>
                </a:lnTo>
                <a:close/>
                <a:moveTo>
                  <a:pt x="42032" y="57885"/>
                </a:moveTo>
                <a:lnTo>
                  <a:pt x="42032" y="61600"/>
                </a:lnTo>
                <a:lnTo>
                  <a:pt x="38293" y="61600"/>
                </a:lnTo>
                <a:lnTo>
                  <a:pt x="38293" y="57885"/>
                </a:lnTo>
                <a:close/>
                <a:moveTo>
                  <a:pt x="45912" y="57885"/>
                </a:moveTo>
                <a:lnTo>
                  <a:pt x="45912" y="61600"/>
                </a:lnTo>
                <a:lnTo>
                  <a:pt x="42171" y="61600"/>
                </a:lnTo>
                <a:lnTo>
                  <a:pt x="42171" y="57885"/>
                </a:lnTo>
                <a:close/>
                <a:moveTo>
                  <a:pt x="49788" y="57885"/>
                </a:moveTo>
                <a:lnTo>
                  <a:pt x="49788" y="61600"/>
                </a:lnTo>
                <a:lnTo>
                  <a:pt x="46049" y="61600"/>
                </a:lnTo>
                <a:lnTo>
                  <a:pt x="46049" y="57885"/>
                </a:lnTo>
                <a:close/>
                <a:moveTo>
                  <a:pt x="53671" y="57885"/>
                </a:moveTo>
                <a:lnTo>
                  <a:pt x="53671" y="61600"/>
                </a:lnTo>
                <a:lnTo>
                  <a:pt x="49930" y="61600"/>
                </a:lnTo>
                <a:lnTo>
                  <a:pt x="49930" y="57885"/>
                </a:lnTo>
                <a:close/>
                <a:moveTo>
                  <a:pt x="57524" y="57885"/>
                </a:moveTo>
                <a:lnTo>
                  <a:pt x="57524" y="61600"/>
                </a:lnTo>
                <a:lnTo>
                  <a:pt x="53809" y="61600"/>
                </a:lnTo>
                <a:lnTo>
                  <a:pt x="53809" y="57885"/>
                </a:lnTo>
                <a:close/>
                <a:moveTo>
                  <a:pt x="61404" y="57885"/>
                </a:moveTo>
                <a:lnTo>
                  <a:pt x="61404" y="61600"/>
                </a:lnTo>
                <a:lnTo>
                  <a:pt x="57666" y="61600"/>
                </a:lnTo>
                <a:lnTo>
                  <a:pt x="57666" y="57885"/>
                </a:lnTo>
                <a:close/>
                <a:moveTo>
                  <a:pt x="65283" y="57885"/>
                </a:moveTo>
                <a:lnTo>
                  <a:pt x="65283" y="61600"/>
                </a:lnTo>
                <a:lnTo>
                  <a:pt x="61545" y="61600"/>
                </a:lnTo>
                <a:lnTo>
                  <a:pt x="61545" y="57885"/>
                </a:lnTo>
                <a:close/>
                <a:moveTo>
                  <a:pt x="69163" y="57885"/>
                </a:moveTo>
                <a:lnTo>
                  <a:pt x="69163" y="61600"/>
                </a:lnTo>
                <a:lnTo>
                  <a:pt x="65425" y="61600"/>
                </a:lnTo>
                <a:lnTo>
                  <a:pt x="65425" y="57885"/>
                </a:lnTo>
                <a:close/>
                <a:moveTo>
                  <a:pt x="73042" y="57885"/>
                </a:moveTo>
                <a:lnTo>
                  <a:pt x="73042" y="61600"/>
                </a:lnTo>
                <a:lnTo>
                  <a:pt x="69304" y="61600"/>
                </a:lnTo>
                <a:lnTo>
                  <a:pt x="69304" y="57885"/>
                </a:lnTo>
                <a:close/>
                <a:moveTo>
                  <a:pt x="76922" y="57885"/>
                </a:moveTo>
                <a:lnTo>
                  <a:pt x="76922" y="61600"/>
                </a:lnTo>
                <a:lnTo>
                  <a:pt x="73182" y="61600"/>
                </a:lnTo>
                <a:lnTo>
                  <a:pt x="73182" y="57885"/>
                </a:lnTo>
                <a:close/>
                <a:moveTo>
                  <a:pt x="80801" y="57885"/>
                </a:moveTo>
                <a:lnTo>
                  <a:pt x="80801" y="61600"/>
                </a:lnTo>
                <a:lnTo>
                  <a:pt x="77063" y="61600"/>
                </a:lnTo>
                <a:lnTo>
                  <a:pt x="77063" y="57885"/>
                </a:lnTo>
                <a:close/>
                <a:moveTo>
                  <a:pt x="84681" y="57885"/>
                </a:moveTo>
                <a:lnTo>
                  <a:pt x="84681" y="61600"/>
                </a:lnTo>
                <a:lnTo>
                  <a:pt x="80943" y="61600"/>
                </a:lnTo>
                <a:lnTo>
                  <a:pt x="80943" y="57885"/>
                </a:lnTo>
                <a:close/>
                <a:moveTo>
                  <a:pt x="88560" y="57885"/>
                </a:moveTo>
                <a:lnTo>
                  <a:pt x="88560" y="61600"/>
                </a:lnTo>
                <a:lnTo>
                  <a:pt x="84822" y="61600"/>
                </a:lnTo>
                <a:lnTo>
                  <a:pt x="84822" y="57885"/>
                </a:lnTo>
                <a:close/>
                <a:moveTo>
                  <a:pt x="92440" y="57885"/>
                </a:moveTo>
                <a:lnTo>
                  <a:pt x="92440" y="61600"/>
                </a:lnTo>
                <a:lnTo>
                  <a:pt x="88702" y="61600"/>
                </a:lnTo>
                <a:lnTo>
                  <a:pt x="88702" y="57885"/>
                </a:lnTo>
                <a:close/>
                <a:moveTo>
                  <a:pt x="96319" y="57885"/>
                </a:moveTo>
                <a:lnTo>
                  <a:pt x="96319" y="61600"/>
                </a:lnTo>
                <a:lnTo>
                  <a:pt x="92581" y="61600"/>
                </a:lnTo>
                <a:lnTo>
                  <a:pt x="92581" y="57885"/>
                </a:lnTo>
                <a:close/>
                <a:moveTo>
                  <a:pt x="100199" y="57885"/>
                </a:moveTo>
                <a:lnTo>
                  <a:pt x="100199" y="61600"/>
                </a:lnTo>
                <a:lnTo>
                  <a:pt x="96461" y="61600"/>
                </a:lnTo>
                <a:lnTo>
                  <a:pt x="96461" y="57885"/>
                </a:lnTo>
                <a:close/>
                <a:moveTo>
                  <a:pt x="104078" y="57885"/>
                </a:moveTo>
                <a:lnTo>
                  <a:pt x="104078" y="61600"/>
                </a:lnTo>
                <a:lnTo>
                  <a:pt x="100340" y="61600"/>
                </a:lnTo>
                <a:lnTo>
                  <a:pt x="100340" y="57885"/>
                </a:lnTo>
                <a:close/>
                <a:moveTo>
                  <a:pt x="107958" y="57885"/>
                </a:moveTo>
                <a:lnTo>
                  <a:pt x="107958" y="61600"/>
                </a:lnTo>
                <a:lnTo>
                  <a:pt x="104220" y="61600"/>
                </a:lnTo>
                <a:lnTo>
                  <a:pt x="104220" y="57885"/>
                </a:lnTo>
                <a:close/>
                <a:moveTo>
                  <a:pt x="111837" y="57885"/>
                </a:moveTo>
                <a:lnTo>
                  <a:pt x="111837" y="61600"/>
                </a:lnTo>
                <a:lnTo>
                  <a:pt x="108099" y="61600"/>
                </a:lnTo>
                <a:lnTo>
                  <a:pt x="108099" y="57885"/>
                </a:lnTo>
                <a:close/>
                <a:moveTo>
                  <a:pt x="115717" y="57885"/>
                </a:moveTo>
                <a:lnTo>
                  <a:pt x="115717" y="61600"/>
                </a:lnTo>
                <a:lnTo>
                  <a:pt x="111979" y="61600"/>
                </a:lnTo>
                <a:lnTo>
                  <a:pt x="111979" y="57885"/>
                </a:lnTo>
                <a:close/>
                <a:moveTo>
                  <a:pt x="119596" y="57885"/>
                </a:moveTo>
                <a:lnTo>
                  <a:pt x="119596" y="61600"/>
                </a:lnTo>
                <a:lnTo>
                  <a:pt x="115855" y="61600"/>
                </a:lnTo>
                <a:lnTo>
                  <a:pt x="115855" y="57885"/>
                </a:lnTo>
                <a:close/>
                <a:moveTo>
                  <a:pt x="123476" y="57885"/>
                </a:moveTo>
                <a:lnTo>
                  <a:pt x="123476" y="61600"/>
                </a:lnTo>
                <a:lnTo>
                  <a:pt x="119735" y="61600"/>
                </a:lnTo>
                <a:lnTo>
                  <a:pt x="119735" y="57885"/>
                </a:lnTo>
                <a:close/>
                <a:moveTo>
                  <a:pt x="127355" y="57885"/>
                </a:moveTo>
                <a:lnTo>
                  <a:pt x="127355" y="61600"/>
                </a:lnTo>
                <a:lnTo>
                  <a:pt x="123614" y="61600"/>
                </a:lnTo>
                <a:lnTo>
                  <a:pt x="123614" y="57885"/>
                </a:lnTo>
                <a:close/>
                <a:moveTo>
                  <a:pt x="131235" y="57885"/>
                </a:moveTo>
                <a:lnTo>
                  <a:pt x="131235" y="61600"/>
                </a:lnTo>
                <a:lnTo>
                  <a:pt x="127494" y="61600"/>
                </a:lnTo>
                <a:lnTo>
                  <a:pt x="127494" y="57885"/>
                </a:lnTo>
                <a:close/>
                <a:moveTo>
                  <a:pt x="135114" y="57885"/>
                </a:moveTo>
                <a:lnTo>
                  <a:pt x="135114" y="61600"/>
                </a:lnTo>
                <a:lnTo>
                  <a:pt x="131373" y="61600"/>
                </a:lnTo>
                <a:lnTo>
                  <a:pt x="131373" y="57885"/>
                </a:lnTo>
                <a:close/>
                <a:moveTo>
                  <a:pt x="7114" y="61740"/>
                </a:moveTo>
                <a:lnTo>
                  <a:pt x="7114" y="65479"/>
                </a:lnTo>
                <a:lnTo>
                  <a:pt x="3376" y="65479"/>
                </a:lnTo>
                <a:lnTo>
                  <a:pt x="3376" y="61740"/>
                </a:lnTo>
                <a:close/>
                <a:moveTo>
                  <a:pt x="10993" y="61740"/>
                </a:moveTo>
                <a:lnTo>
                  <a:pt x="10993" y="65479"/>
                </a:lnTo>
                <a:lnTo>
                  <a:pt x="7256" y="65479"/>
                </a:lnTo>
                <a:lnTo>
                  <a:pt x="7256" y="61740"/>
                </a:lnTo>
                <a:close/>
                <a:moveTo>
                  <a:pt x="14873" y="61740"/>
                </a:moveTo>
                <a:lnTo>
                  <a:pt x="14873" y="65479"/>
                </a:lnTo>
                <a:lnTo>
                  <a:pt x="11135" y="65479"/>
                </a:lnTo>
                <a:lnTo>
                  <a:pt x="11135" y="61740"/>
                </a:lnTo>
                <a:close/>
                <a:moveTo>
                  <a:pt x="18752" y="61740"/>
                </a:moveTo>
                <a:lnTo>
                  <a:pt x="18752" y="65479"/>
                </a:lnTo>
                <a:lnTo>
                  <a:pt x="15015" y="65479"/>
                </a:lnTo>
                <a:lnTo>
                  <a:pt x="15015" y="61740"/>
                </a:lnTo>
                <a:close/>
                <a:moveTo>
                  <a:pt x="22632" y="61740"/>
                </a:moveTo>
                <a:lnTo>
                  <a:pt x="22632" y="65479"/>
                </a:lnTo>
                <a:lnTo>
                  <a:pt x="18894" y="65479"/>
                </a:lnTo>
                <a:lnTo>
                  <a:pt x="18894" y="61740"/>
                </a:lnTo>
                <a:close/>
                <a:moveTo>
                  <a:pt x="26514" y="61740"/>
                </a:moveTo>
                <a:lnTo>
                  <a:pt x="26514" y="65479"/>
                </a:lnTo>
                <a:lnTo>
                  <a:pt x="22775" y="65479"/>
                </a:lnTo>
                <a:lnTo>
                  <a:pt x="22775" y="61740"/>
                </a:lnTo>
                <a:close/>
                <a:moveTo>
                  <a:pt x="30394" y="61740"/>
                </a:moveTo>
                <a:lnTo>
                  <a:pt x="30394" y="65479"/>
                </a:lnTo>
                <a:lnTo>
                  <a:pt x="26654" y="65479"/>
                </a:lnTo>
                <a:lnTo>
                  <a:pt x="26654" y="61740"/>
                </a:lnTo>
                <a:close/>
                <a:moveTo>
                  <a:pt x="34273" y="61740"/>
                </a:moveTo>
                <a:lnTo>
                  <a:pt x="34273" y="65479"/>
                </a:lnTo>
                <a:lnTo>
                  <a:pt x="30534" y="65479"/>
                </a:lnTo>
                <a:lnTo>
                  <a:pt x="30534" y="61740"/>
                </a:lnTo>
                <a:close/>
                <a:moveTo>
                  <a:pt x="38153" y="61740"/>
                </a:moveTo>
                <a:lnTo>
                  <a:pt x="38153" y="65479"/>
                </a:lnTo>
                <a:lnTo>
                  <a:pt x="34413" y="65479"/>
                </a:lnTo>
                <a:lnTo>
                  <a:pt x="34413" y="61740"/>
                </a:lnTo>
                <a:close/>
                <a:moveTo>
                  <a:pt x="42032" y="61740"/>
                </a:moveTo>
                <a:lnTo>
                  <a:pt x="42032" y="65479"/>
                </a:lnTo>
                <a:lnTo>
                  <a:pt x="38293" y="65479"/>
                </a:lnTo>
                <a:lnTo>
                  <a:pt x="38293" y="61740"/>
                </a:lnTo>
                <a:close/>
                <a:moveTo>
                  <a:pt x="45912" y="61740"/>
                </a:moveTo>
                <a:lnTo>
                  <a:pt x="45912" y="65479"/>
                </a:lnTo>
                <a:lnTo>
                  <a:pt x="42171" y="65479"/>
                </a:lnTo>
                <a:lnTo>
                  <a:pt x="42171" y="61740"/>
                </a:lnTo>
                <a:close/>
                <a:moveTo>
                  <a:pt x="49788" y="61740"/>
                </a:moveTo>
                <a:lnTo>
                  <a:pt x="49788" y="65479"/>
                </a:lnTo>
                <a:lnTo>
                  <a:pt x="46049" y="65479"/>
                </a:lnTo>
                <a:lnTo>
                  <a:pt x="46049" y="61740"/>
                </a:lnTo>
                <a:close/>
                <a:moveTo>
                  <a:pt x="53671" y="61740"/>
                </a:moveTo>
                <a:lnTo>
                  <a:pt x="53671" y="65479"/>
                </a:lnTo>
                <a:lnTo>
                  <a:pt x="49930" y="65479"/>
                </a:lnTo>
                <a:lnTo>
                  <a:pt x="49930" y="61740"/>
                </a:lnTo>
                <a:close/>
                <a:moveTo>
                  <a:pt x="57524" y="61740"/>
                </a:moveTo>
                <a:lnTo>
                  <a:pt x="57524" y="65479"/>
                </a:lnTo>
                <a:lnTo>
                  <a:pt x="53809" y="65479"/>
                </a:lnTo>
                <a:lnTo>
                  <a:pt x="53809" y="61740"/>
                </a:lnTo>
                <a:close/>
                <a:moveTo>
                  <a:pt x="61404" y="61740"/>
                </a:moveTo>
                <a:lnTo>
                  <a:pt x="61404" y="65479"/>
                </a:lnTo>
                <a:lnTo>
                  <a:pt x="57666" y="65479"/>
                </a:lnTo>
                <a:lnTo>
                  <a:pt x="57666" y="61740"/>
                </a:lnTo>
                <a:close/>
                <a:moveTo>
                  <a:pt x="65283" y="61740"/>
                </a:moveTo>
                <a:lnTo>
                  <a:pt x="65283" y="65479"/>
                </a:lnTo>
                <a:lnTo>
                  <a:pt x="61545" y="65479"/>
                </a:lnTo>
                <a:lnTo>
                  <a:pt x="61545" y="61740"/>
                </a:lnTo>
                <a:close/>
                <a:moveTo>
                  <a:pt x="69163" y="61740"/>
                </a:moveTo>
                <a:lnTo>
                  <a:pt x="69163" y="65479"/>
                </a:lnTo>
                <a:lnTo>
                  <a:pt x="65425" y="65479"/>
                </a:lnTo>
                <a:lnTo>
                  <a:pt x="65425" y="61740"/>
                </a:lnTo>
                <a:close/>
                <a:moveTo>
                  <a:pt x="73042" y="61740"/>
                </a:moveTo>
                <a:lnTo>
                  <a:pt x="73042" y="65479"/>
                </a:lnTo>
                <a:lnTo>
                  <a:pt x="69304" y="65479"/>
                </a:lnTo>
                <a:lnTo>
                  <a:pt x="69304" y="61740"/>
                </a:lnTo>
                <a:close/>
                <a:moveTo>
                  <a:pt x="76922" y="61740"/>
                </a:moveTo>
                <a:lnTo>
                  <a:pt x="76922" y="65479"/>
                </a:lnTo>
                <a:lnTo>
                  <a:pt x="73182" y="65479"/>
                </a:lnTo>
                <a:lnTo>
                  <a:pt x="73182" y="61740"/>
                </a:lnTo>
                <a:close/>
                <a:moveTo>
                  <a:pt x="80801" y="61740"/>
                </a:moveTo>
                <a:lnTo>
                  <a:pt x="80801" y="65479"/>
                </a:lnTo>
                <a:lnTo>
                  <a:pt x="77063" y="65479"/>
                </a:lnTo>
                <a:lnTo>
                  <a:pt x="77063" y="61740"/>
                </a:lnTo>
                <a:close/>
                <a:moveTo>
                  <a:pt x="84681" y="61740"/>
                </a:moveTo>
                <a:lnTo>
                  <a:pt x="84681" y="65479"/>
                </a:lnTo>
                <a:lnTo>
                  <a:pt x="80943" y="65479"/>
                </a:lnTo>
                <a:lnTo>
                  <a:pt x="80943" y="61740"/>
                </a:lnTo>
                <a:close/>
                <a:moveTo>
                  <a:pt x="88560" y="61740"/>
                </a:moveTo>
                <a:lnTo>
                  <a:pt x="88560" y="65479"/>
                </a:lnTo>
                <a:lnTo>
                  <a:pt x="84822" y="65479"/>
                </a:lnTo>
                <a:lnTo>
                  <a:pt x="84822" y="61740"/>
                </a:lnTo>
                <a:close/>
                <a:moveTo>
                  <a:pt x="92440" y="61740"/>
                </a:moveTo>
                <a:lnTo>
                  <a:pt x="92440" y="65479"/>
                </a:lnTo>
                <a:lnTo>
                  <a:pt x="88702" y="65479"/>
                </a:lnTo>
                <a:lnTo>
                  <a:pt x="88702" y="61740"/>
                </a:lnTo>
                <a:close/>
                <a:moveTo>
                  <a:pt x="96319" y="61740"/>
                </a:moveTo>
                <a:lnTo>
                  <a:pt x="96319" y="65479"/>
                </a:lnTo>
                <a:lnTo>
                  <a:pt x="92581" y="65479"/>
                </a:lnTo>
                <a:lnTo>
                  <a:pt x="92581" y="61740"/>
                </a:lnTo>
                <a:close/>
                <a:moveTo>
                  <a:pt x="100199" y="61740"/>
                </a:moveTo>
                <a:lnTo>
                  <a:pt x="100199" y="65479"/>
                </a:lnTo>
                <a:lnTo>
                  <a:pt x="96461" y="65479"/>
                </a:lnTo>
                <a:lnTo>
                  <a:pt x="96461" y="61740"/>
                </a:lnTo>
                <a:close/>
                <a:moveTo>
                  <a:pt x="104078" y="61740"/>
                </a:moveTo>
                <a:lnTo>
                  <a:pt x="104078" y="65479"/>
                </a:lnTo>
                <a:lnTo>
                  <a:pt x="100340" y="65479"/>
                </a:lnTo>
                <a:lnTo>
                  <a:pt x="100340" y="61740"/>
                </a:lnTo>
                <a:close/>
                <a:moveTo>
                  <a:pt x="107958" y="61740"/>
                </a:moveTo>
                <a:lnTo>
                  <a:pt x="107958" y="65479"/>
                </a:lnTo>
                <a:lnTo>
                  <a:pt x="104220" y="65479"/>
                </a:lnTo>
                <a:lnTo>
                  <a:pt x="104220" y="61740"/>
                </a:lnTo>
                <a:close/>
                <a:moveTo>
                  <a:pt x="111837" y="61740"/>
                </a:moveTo>
                <a:lnTo>
                  <a:pt x="111837" y="65479"/>
                </a:lnTo>
                <a:lnTo>
                  <a:pt x="108099" y="65479"/>
                </a:lnTo>
                <a:lnTo>
                  <a:pt x="108099" y="61740"/>
                </a:lnTo>
                <a:close/>
                <a:moveTo>
                  <a:pt x="115717" y="61740"/>
                </a:moveTo>
                <a:lnTo>
                  <a:pt x="115717" y="65479"/>
                </a:lnTo>
                <a:lnTo>
                  <a:pt x="111979" y="65479"/>
                </a:lnTo>
                <a:lnTo>
                  <a:pt x="111979" y="61740"/>
                </a:lnTo>
                <a:close/>
                <a:moveTo>
                  <a:pt x="119596" y="61740"/>
                </a:moveTo>
                <a:lnTo>
                  <a:pt x="119596" y="65479"/>
                </a:lnTo>
                <a:lnTo>
                  <a:pt x="115855" y="65479"/>
                </a:lnTo>
                <a:lnTo>
                  <a:pt x="115855" y="61740"/>
                </a:lnTo>
                <a:close/>
                <a:moveTo>
                  <a:pt x="123476" y="61740"/>
                </a:moveTo>
                <a:lnTo>
                  <a:pt x="123476" y="65479"/>
                </a:lnTo>
                <a:lnTo>
                  <a:pt x="119735" y="65479"/>
                </a:lnTo>
                <a:lnTo>
                  <a:pt x="119735" y="61740"/>
                </a:lnTo>
                <a:close/>
                <a:moveTo>
                  <a:pt x="127355" y="61740"/>
                </a:moveTo>
                <a:lnTo>
                  <a:pt x="127355" y="65479"/>
                </a:lnTo>
                <a:lnTo>
                  <a:pt x="123614" y="65479"/>
                </a:lnTo>
                <a:lnTo>
                  <a:pt x="123614" y="61740"/>
                </a:lnTo>
                <a:close/>
                <a:moveTo>
                  <a:pt x="131235" y="61740"/>
                </a:moveTo>
                <a:lnTo>
                  <a:pt x="131235" y="65479"/>
                </a:lnTo>
                <a:lnTo>
                  <a:pt x="127494" y="65479"/>
                </a:lnTo>
                <a:lnTo>
                  <a:pt x="127494" y="61740"/>
                </a:lnTo>
                <a:close/>
                <a:moveTo>
                  <a:pt x="135114" y="61740"/>
                </a:moveTo>
                <a:lnTo>
                  <a:pt x="135114" y="65479"/>
                </a:lnTo>
                <a:lnTo>
                  <a:pt x="131373" y="65479"/>
                </a:lnTo>
                <a:lnTo>
                  <a:pt x="131373" y="61740"/>
                </a:lnTo>
                <a:close/>
                <a:moveTo>
                  <a:pt x="7114" y="65619"/>
                </a:moveTo>
                <a:lnTo>
                  <a:pt x="7114" y="69359"/>
                </a:lnTo>
                <a:lnTo>
                  <a:pt x="3376" y="69359"/>
                </a:lnTo>
                <a:lnTo>
                  <a:pt x="3376" y="65619"/>
                </a:lnTo>
                <a:close/>
                <a:moveTo>
                  <a:pt x="10993" y="65619"/>
                </a:moveTo>
                <a:lnTo>
                  <a:pt x="10993" y="69359"/>
                </a:lnTo>
                <a:lnTo>
                  <a:pt x="7256" y="69359"/>
                </a:lnTo>
                <a:lnTo>
                  <a:pt x="7256" y="65619"/>
                </a:lnTo>
                <a:close/>
                <a:moveTo>
                  <a:pt x="14873" y="65619"/>
                </a:moveTo>
                <a:lnTo>
                  <a:pt x="14873" y="69359"/>
                </a:lnTo>
                <a:lnTo>
                  <a:pt x="11135" y="69359"/>
                </a:lnTo>
                <a:lnTo>
                  <a:pt x="11135" y="65619"/>
                </a:lnTo>
                <a:close/>
                <a:moveTo>
                  <a:pt x="18752" y="65619"/>
                </a:moveTo>
                <a:lnTo>
                  <a:pt x="18752" y="69359"/>
                </a:lnTo>
                <a:lnTo>
                  <a:pt x="15015" y="69359"/>
                </a:lnTo>
                <a:lnTo>
                  <a:pt x="15015" y="65619"/>
                </a:lnTo>
                <a:close/>
                <a:moveTo>
                  <a:pt x="22632" y="65619"/>
                </a:moveTo>
                <a:lnTo>
                  <a:pt x="22632" y="69359"/>
                </a:lnTo>
                <a:lnTo>
                  <a:pt x="18894" y="69359"/>
                </a:lnTo>
                <a:lnTo>
                  <a:pt x="18894" y="65619"/>
                </a:lnTo>
                <a:close/>
                <a:moveTo>
                  <a:pt x="26514" y="65619"/>
                </a:moveTo>
                <a:lnTo>
                  <a:pt x="26514" y="69359"/>
                </a:lnTo>
                <a:lnTo>
                  <a:pt x="22775" y="69359"/>
                </a:lnTo>
                <a:lnTo>
                  <a:pt x="22775" y="65619"/>
                </a:lnTo>
                <a:close/>
                <a:moveTo>
                  <a:pt x="30394" y="65619"/>
                </a:moveTo>
                <a:lnTo>
                  <a:pt x="30394" y="69359"/>
                </a:lnTo>
                <a:lnTo>
                  <a:pt x="26654" y="69359"/>
                </a:lnTo>
                <a:lnTo>
                  <a:pt x="26654" y="65619"/>
                </a:lnTo>
                <a:close/>
                <a:moveTo>
                  <a:pt x="34273" y="65619"/>
                </a:moveTo>
                <a:lnTo>
                  <a:pt x="34273" y="69359"/>
                </a:lnTo>
                <a:lnTo>
                  <a:pt x="30534" y="69359"/>
                </a:lnTo>
                <a:lnTo>
                  <a:pt x="30534" y="65619"/>
                </a:lnTo>
                <a:close/>
                <a:moveTo>
                  <a:pt x="38153" y="65619"/>
                </a:moveTo>
                <a:lnTo>
                  <a:pt x="38153" y="69359"/>
                </a:lnTo>
                <a:lnTo>
                  <a:pt x="34413" y="69359"/>
                </a:lnTo>
                <a:lnTo>
                  <a:pt x="34413" y="65619"/>
                </a:lnTo>
                <a:close/>
                <a:moveTo>
                  <a:pt x="42032" y="65619"/>
                </a:moveTo>
                <a:lnTo>
                  <a:pt x="42032" y="69359"/>
                </a:lnTo>
                <a:lnTo>
                  <a:pt x="38293" y="69359"/>
                </a:lnTo>
                <a:lnTo>
                  <a:pt x="38293" y="65619"/>
                </a:lnTo>
                <a:close/>
                <a:moveTo>
                  <a:pt x="45912" y="65619"/>
                </a:moveTo>
                <a:lnTo>
                  <a:pt x="45912" y="69359"/>
                </a:lnTo>
                <a:lnTo>
                  <a:pt x="42171" y="69359"/>
                </a:lnTo>
                <a:lnTo>
                  <a:pt x="42171" y="65619"/>
                </a:lnTo>
                <a:close/>
                <a:moveTo>
                  <a:pt x="49788" y="65619"/>
                </a:moveTo>
                <a:lnTo>
                  <a:pt x="49788" y="69359"/>
                </a:lnTo>
                <a:lnTo>
                  <a:pt x="46049" y="69359"/>
                </a:lnTo>
                <a:lnTo>
                  <a:pt x="46049" y="65619"/>
                </a:lnTo>
                <a:close/>
                <a:moveTo>
                  <a:pt x="53671" y="65619"/>
                </a:moveTo>
                <a:lnTo>
                  <a:pt x="53671" y="69359"/>
                </a:lnTo>
                <a:lnTo>
                  <a:pt x="49930" y="69359"/>
                </a:lnTo>
                <a:lnTo>
                  <a:pt x="49930" y="65619"/>
                </a:lnTo>
                <a:close/>
                <a:moveTo>
                  <a:pt x="57524" y="65619"/>
                </a:moveTo>
                <a:lnTo>
                  <a:pt x="57524" y="69359"/>
                </a:lnTo>
                <a:lnTo>
                  <a:pt x="53809" y="69359"/>
                </a:lnTo>
                <a:lnTo>
                  <a:pt x="53809" y="65619"/>
                </a:lnTo>
                <a:close/>
                <a:moveTo>
                  <a:pt x="61404" y="65619"/>
                </a:moveTo>
                <a:lnTo>
                  <a:pt x="61404" y="69359"/>
                </a:lnTo>
                <a:lnTo>
                  <a:pt x="57666" y="69359"/>
                </a:lnTo>
                <a:lnTo>
                  <a:pt x="57666" y="65619"/>
                </a:lnTo>
                <a:close/>
                <a:moveTo>
                  <a:pt x="65283" y="65619"/>
                </a:moveTo>
                <a:lnTo>
                  <a:pt x="65283" y="69359"/>
                </a:lnTo>
                <a:lnTo>
                  <a:pt x="61545" y="69359"/>
                </a:lnTo>
                <a:lnTo>
                  <a:pt x="61545" y="65619"/>
                </a:lnTo>
                <a:close/>
                <a:moveTo>
                  <a:pt x="69163" y="65619"/>
                </a:moveTo>
                <a:lnTo>
                  <a:pt x="69163" y="69359"/>
                </a:lnTo>
                <a:lnTo>
                  <a:pt x="65425" y="69359"/>
                </a:lnTo>
                <a:lnTo>
                  <a:pt x="65425" y="65619"/>
                </a:lnTo>
                <a:close/>
                <a:moveTo>
                  <a:pt x="73042" y="65619"/>
                </a:moveTo>
                <a:lnTo>
                  <a:pt x="73042" y="69359"/>
                </a:lnTo>
                <a:lnTo>
                  <a:pt x="69304" y="69359"/>
                </a:lnTo>
                <a:lnTo>
                  <a:pt x="69304" y="65619"/>
                </a:lnTo>
                <a:close/>
                <a:moveTo>
                  <a:pt x="76922" y="65619"/>
                </a:moveTo>
                <a:lnTo>
                  <a:pt x="76922" y="69359"/>
                </a:lnTo>
                <a:lnTo>
                  <a:pt x="73182" y="69359"/>
                </a:lnTo>
                <a:lnTo>
                  <a:pt x="73182" y="65619"/>
                </a:lnTo>
                <a:close/>
                <a:moveTo>
                  <a:pt x="80801" y="65619"/>
                </a:moveTo>
                <a:lnTo>
                  <a:pt x="80801" y="69359"/>
                </a:lnTo>
                <a:lnTo>
                  <a:pt x="77063" y="69359"/>
                </a:lnTo>
                <a:lnTo>
                  <a:pt x="77063" y="65619"/>
                </a:lnTo>
                <a:close/>
                <a:moveTo>
                  <a:pt x="84681" y="65619"/>
                </a:moveTo>
                <a:lnTo>
                  <a:pt x="84681" y="69359"/>
                </a:lnTo>
                <a:lnTo>
                  <a:pt x="80943" y="69359"/>
                </a:lnTo>
                <a:lnTo>
                  <a:pt x="80943" y="65619"/>
                </a:lnTo>
                <a:close/>
                <a:moveTo>
                  <a:pt x="88560" y="65619"/>
                </a:moveTo>
                <a:lnTo>
                  <a:pt x="88560" y="69359"/>
                </a:lnTo>
                <a:lnTo>
                  <a:pt x="84822" y="69359"/>
                </a:lnTo>
                <a:lnTo>
                  <a:pt x="84822" y="65619"/>
                </a:lnTo>
                <a:close/>
                <a:moveTo>
                  <a:pt x="92440" y="65619"/>
                </a:moveTo>
                <a:lnTo>
                  <a:pt x="92440" y="69359"/>
                </a:lnTo>
                <a:lnTo>
                  <a:pt x="88702" y="69359"/>
                </a:lnTo>
                <a:lnTo>
                  <a:pt x="88702" y="65619"/>
                </a:lnTo>
                <a:close/>
                <a:moveTo>
                  <a:pt x="96319" y="65619"/>
                </a:moveTo>
                <a:lnTo>
                  <a:pt x="96319" y="69359"/>
                </a:lnTo>
                <a:lnTo>
                  <a:pt x="92581" y="69359"/>
                </a:lnTo>
                <a:lnTo>
                  <a:pt x="92581" y="65619"/>
                </a:lnTo>
                <a:close/>
                <a:moveTo>
                  <a:pt x="100199" y="65619"/>
                </a:moveTo>
                <a:lnTo>
                  <a:pt x="100199" y="69359"/>
                </a:lnTo>
                <a:lnTo>
                  <a:pt x="96461" y="69359"/>
                </a:lnTo>
                <a:lnTo>
                  <a:pt x="96461" y="65619"/>
                </a:lnTo>
                <a:close/>
                <a:moveTo>
                  <a:pt x="104078" y="65619"/>
                </a:moveTo>
                <a:lnTo>
                  <a:pt x="104078" y="69359"/>
                </a:lnTo>
                <a:lnTo>
                  <a:pt x="100340" y="69359"/>
                </a:lnTo>
                <a:lnTo>
                  <a:pt x="100340" y="65619"/>
                </a:lnTo>
                <a:close/>
                <a:moveTo>
                  <a:pt x="107958" y="65619"/>
                </a:moveTo>
                <a:lnTo>
                  <a:pt x="107958" y="69359"/>
                </a:lnTo>
                <a:lnTo>
                  <a:pt x="104220" y="69359"/>
                </a:lnTo>
                <a:lnTo>
                  <a:pt x="104220" y="65619"/>
                </a:lnTo>
                <a:close/>
                <a:moveTo>
                  <a:pt x="111837" y="65619"/>
                </a:moveTo>
                <a:lnTo>
                  <a:pt x="111837" y="69359"/>
                </a:lnTo>
                <a:lnTo>
                  <a:pt x="108099" y="69359"/>
                </a:lnTo>
                <a:lnTo>
                  <a:pt x="108099" y="65619"/>
                </a:lnTo>
                <a:close/>
                <a:moveTo>
                  <a:pt x="115717" y="65619"/>
                </a:moveTo>
                <a:lnTo>
                  <a:pt x="115717" y="69359"/>
                </a:lnTo>
                <a:lnTo>
                  <a:pt x="111979" y="69359"/>
                </a:lnTo>
                <a:lnTo>
                  <a:pt x="111979" y="65619"/>
                </a:lnTo>
                <a:close/>
                <a:moveTo>
                  <a:pt x="119596" y="65619"/>
                </a:moveTo>
                <a:lnTo>
                  <a:pt x="119596" y="69359"/>
                </a:lnTo>
                <a:lnTo>
                  <a:pt x="115855" y="69359"/>
                </a:lnTo>
                <a:lnTo>
                  <a:pt x="115855" y="65619"/>
                </a:lnTo>
                <a:close/>
                <a:moveTo>
                  <a:pt x="123476" y="65619"/>
                </a:moveTo>
                <a:lnTo>
                  <a:pt x="123476" y="69359"/>
                </a:lnTo>
                <a:lnTo>
                  <a:pt x="119735" y="69359"/>
                </a:lnTo>
                <a:lnTo>
                  <a:pt x="119735" y="65619"/>
                </a:lnTo>
                <a:close/>
                <a:moveTo>
                  <a:pt x="127355" y="65619"/>
                </a:moveTo>
                <a:lnTo>
                  <a:pt x="127355" y="69359"/>
                </a:lnTo>
                <a:lnTo>
                  <a:pt x="123614" y="69359"/>
                </a:lnTo>
                <a:lnTo>
                  <a:pt x="123614" y="65619"/>
                </a:lnTo>
                <a:close/>
                <a:moveTo>
                  <a:pt x="131235" y="65619"/>
                </a:moveTo>
                <a:lnTo>
                  <a:pt x="131235" y="69359"/>
                </a:lnTo>
                <a:lnTo>
                  <a:pt x="127494" y="69359"/>
                </a:lnTo>
                <a:lnTo>
                  <a:pt x="127494" y="65619"/>
                </a:lnTo>
                <a:close/>
                <a:moveTo>
                  <a:pt x="135114" y="65619"/>
                </a:moveTo>
                <a:lnTo>
                  <a:pt x="135114" y="69359"/>
                </a:lnTo>
                <a:lnTo>
                  <a:pt x="131373" y="69359"/>
                </a:lnTo>
                <a:lnTo>
                  <a:pt x="131373" y="65619"/>
                </a:lnTo>
                <a:close/>
                <a:moveTo>
                  <a:pt x="7114" y="69499"/>
                </a:moveTo>
                <a:lnTo>
                  <a:pt x="7114" y="73238"/>
                </a:lnTo>
                <a:lnTo>
                  <a:pt x="3376" y="73238"/>
                </a:lnTo>
                <a:lnTo>
                  <a:pt x="3376" y="69499"/>
                </a:lnTo>
                <a:close/>
                <a:moveTo>
                  <a:pt x="10993" y="69499"/>
                </a:moveTo>
                <a:lnTo>
                  <a:pt x="10993" y="73238"/>
                </a:lnTo>
                <a:lnTo>
                  <a:pt x="7256" y="73238"/>
                </a:lnTo>
                <a:lnTo>
                  <a:pt x="7256" y="69499"/>
                </a:lnTo>
                <a:close/>
                <a:moveTo>
                  <a:pt x="14873" y="69499"/>
                </a:moveTo>
                <a:lnTo>
                  <a:pt x="14873" y="73238"/>
                </a:lnTo>
                <a:lnTo>
                  <a:pt x="11135" y="73238"/>
                </a:lnTo>
                <a:lnTo>
                  <a:pt x="11135" y="69499"/>
                </a:lnTo>
                <a:close/>
                <a:moveTo>
                  <a:pt x="18752" y="69499"/>
                </a:moveTo>
                <a:lnTo>
                  <a:pt x="18752" y="73238"/>
                </a:lnTo>
                <a:lnTo>
                  <a:pt x="15015" y="73238"/>
                </a:lnTo>
                <a:lnTo>
                  <a:pt x="15015" y="69499"/>
                </a:lnTo>
                <a:close/>
                <a:moveTo>
                  <a:pt x="22632" y="69499"/>
                </a:moveTo>
                <a:lnTo>
                  <a:pt x="22632" y="73238"/>
                </a:lnTo>
                <a:lnTo>
                  <a:pt x="18894" y="73238"/>
                </a:lnTo>
                <a:lnTo>
                  <a:pt x="18894" y="69499"/>
                </a:lnTo>
                <a:close/>
                <a:moveTo>
                  <a:pt x="26514" y="69499"/>
                </a:moveTo>
                <a:lnTo>
                  <a:pt x="26514" y="73238"/>
                </a:lnTo>
                <a:lnTo>
                  <a:pt x="22775" y="73238"/>
                </a:lnTo>
                <a:lnTo>
                  <a:pt x="22775" y="69499"/>
                </a:lnTo>
                <a:close/>
                <a:moveTo>
                  <a:pt x="30394" y="69499"/>
                </a:moveTo>
                <a:lnTo>
                  <a:pt x="30394" y="73238"/>
                </a:lnTo>
                <a:lnTo>
                  <a:pt x="26654" y="73238"/>
                </a:lnTo>
                <a:lnTo>
                  <a:pt x="26654" y="69499"/>
                </a:lnTo>
                <a:close/>
                <a:moveTo>
                  <a:pt x="34273" y="69499"/>
                </a:moveTo>
                <a:lnTo>
                  <a:pt x="34273" y="73238"/>
                </a:lnTo>
                <a:lnTo>
                  <a:pt x="30534" y="73238"/>
                </a:lnTo>
                <a:lnTo>
                  <a:pt x="30534" y="69499"/>
                </a:lnTo>
                <a:close/>
                <a:moveTo>
                  <a:pt x="38153" y="69499"/>
                </a:moveTo>
                <a:lnTo>
                  <a:pt x="38153" y="73238"/>
                </a:lnTo>
                <a:lnTo>
                  <a:pt x="34413" y="73238"/>
                </a:lnTo>
                <a:lnTo>
                  <a:pt x="34413" y="69499"/>
                </a:lnTo>
                <a:close/>
                <a:moveTo>
                  <a:pt x="42032" y="69499"/>
                </a:moveTo>
                <a:lnTo>
                  <a:pt x="42032" y="73238"/>
                </a:lnTo>
                <a:lnTo>
                  <a:pt x="38293" y="73238"/>
                </a:lnTo>
                <a:lnTo>
                  <a:pt x="38293" y="69499"/>
                </a:lnTo>
                <a:close/>
                <a:moveTo>
                  <a:pt x="45912" y="69499"/>
                </a:moveTo>
                <a:lnTo>
                  <a:pt x="45912" y="73238"/>
                </a:lnTo>
                <a:lnTo>
                  <a:pt x="42171" y="73238"/>
                </a:lnTo>
                <a:lnTo>
                  <a:pt x="42171" y="69499"/>
                </a:lnTo>
                <a:close/>
                <a:moveTo>
                  <a:pt x="49788" y="69499"/>
                </a:moveTo>
                <a:lnTo>
                  <a:pt x="49788" y="73238"/>
                </a:lnTo>
                <a:lnTo>
                  <a:pt x="46049" y="73238"/>
                </a:lnTo>
                <a:lnTo>
                  <a:pt x="46049" y="69499"/>
                </a:lnTo>
                <a:close/>
                <a:moveTo>
                  <a:pt x="53671" y="69499"/>
                </a:moveTo>
                <a:lnTo>
                  <a:pt x="53671" y="73238"/>
                </a:lnTo>
                <a:lnTo>
                  <a:pt x="49930" y="73238"/>
                </a:lnTo>
                <a:lnTo>
                  <a:pt x="49930" y="69499"/>
                </a:lnTo>
                <a:close/>
                <a:moveTo>
                  <a:pt x="57524" y="69499"/>
                </a:moveTo>
                <a:lnTo>
                  <a:pt x="57524" y="73238"/>
                </a:lnTo>
                <a:lnTo>
                  <a:pt x="53809" y="73238"/>
                </a:lnTo>
                <a:lnTo>
                  <a:pt x="53809" y="69499"/>
                </a:lnTo>
                <a:close/>
                <a:moveTo>
                  <a:pt x="61404" y="69499"/>
                </a:moveTo>
                <a:lnTo>
                  <a:pt x="61404" y="73238"/>
                </a:lnTo>
                <a:lnTo>
                  <a:pt x="57666" y="73238"/>
                </a:lnTo>
                <a:lnTo>
                  <a:pt x="57666" y="69499"/>
                </a:lnTo>
                <a:close/>
                <a:moveTo>
                  <a:pt x="65283" y="69499"/>
                </a:moveTo>
                <a:lnTo>
                  <a:pt x="65283" y="73238"/>
                </a:lnTo>
                <a:lnTo>
                  <a:pt x="61545" y="73238"/>
                </a:lnTo>
                <a:lnTo>
                  <a:pt x="61545" y="69499"/>
                </a:lnTo>
                <a:close/>
                <a:moveTo>
                  <a:pt x="69163" y="69499"/>
                </a:moveTo>
                <a:lnTo>
                  <a:pt x="69163" y="73238"/>
                </a:lnTo>
                <a:lnTo>
                  <a:pt x="65425" y="73238"/>
                </a:lnTo>
                <a:lnTo>
                  <a:pt x="65425" y="69499"/>
                </a:lnTo>
                <a:close/>
                <a:moveTo>
                  <a:pt x="73042" y="69499"/>
                </a:moveTo>
                <a:lnTo>
                  <a:pt x="73042" y="73238"/>
                </a:lnTo>
                <a:lnTo>
                  <a:pt x="69304" y="73238"/>
                </a:lnTo>
                <a:lnTo>
                  <a:pt x="69304" y="69499"/>
                </a:lnTo>
                <a:close/>
                <a:moveTo>
                  <a:pt x="76922" y="69499"/>
                </a:moveTo>
                <a:lnTo>
                  <a:pt x="76922" y="73238"/>
                </a:lnTo>
                <a:lnTo>
                  <a:pt x="73182" y="73238"/>
                </a:lnTo>
                <a:lnTo>
                  <a:pt x="73182" y="69499"/>
                </a:lnTo>
                <a:close/>
                <a:moveTo>
                  <a:pt x="80801" y="69499"/>
                </a:moveTo>
                <a:lnTo>
                  <a:pt x="80801" y="73238"/>
                </a:lnTo>
                <a:lnTo>
                  <a:pt x="77063" y="73238"/>
                </a:lnTo>
                <a:lnTo>
                  <a:pt x="77063" y="69499"/>
                </a:lnTo>
                <a:close/>
                <a:moveTo>
                  <a:pt x="84681" y="69499"/>
                </a:moveTo>
                <a:lnTo>
                  <a:pt x="84681" y="73238"/>
                </a:lnTo>
                <a:lnTo>
                  <a:pt x="80943" y="73238"/>
                </a:lnTo>
                <a:lnTo>
                  <a:pt x="80943" y="69499"/>
                </a:lnTo>
                <a:close/>
                <a:moveTo>
                  <a:pt x="88560" y="69499"/>
                </a:moveTo>
                <a:lnTo>
                  <a:pt x="88560" y="73238"/>
                </a:lnTo>
                <a:lnTo>
                  <a:pt x="84822" y="73238"/>
                </a:lnTo>
                <a:lnTo>
                  <a:pt x="84822" y="69499"/>
                </a:lnTo>
                <a:close/>
                <a:moveTo>
                  <a:pt x="92440" y="69499"/>
                </a:moveTo>
                <a:lnTo>
                  <a:pt x="92440" y="73238"/>
                </a:lnTo>
                <a:lnTo>
                  <a:pt x="88702" y="73238"/>
                </a:lnTo>
                <a:lnTo>
                  <a:pt x="88702" y="69499"/>
                </a:lnTo>
                <a:close/>
                <a:moveTo>
                  <a:pt x="96319" y="69499"/>
                </a:moveTo>
                <a:lnTo>
                  <a:pt x="96319" y="73238"/>
                </a:lnTo>
                <a:lnTo>
                  <a:pt x="92581" y="73238"/>
                </a:lnTo>
                <a:lnTo>
                  <a:pt x="92581" y="69499"/>
                </a:lnTo>
                <a:close/>
                <a:moveTo>
                  <a:pt x="100199" y="69499"/>
                </a:moveTo>
                <a:lnTo>
                  <a:pt x="100199" y="73238"/>
                </a:lnTo>
                <a:lnTo>
                  <a:pt x="96461" y="73238"/>
                </a:lnTo>
                <a:lnTo>
                  <a:pt x="96461" y="69499"/>
                </a:lnTo>
                <a:close/>
                <a:moveTo>
                  <a:pt x="104078" y="69499"/>
                </a:moveTo>
                <a:lnTo>
                  <a:pt x="104078" y="73238"/>
                </a:lnTo>
                <a:lnTo>
                  <a:pt x="100340" y="73238"/>
                </a:lnTo>
                <a:lnTo>
                  <a:pt x="100340" y="69499"/>
                </a:lnTo>
                <a:close/>
                <a:moveTo>
                  <a:pt x="107958" y="69499"/>
                </a:moveTo>
                <a:lnTo>
                  <a:pt x="107958" y="73238"/>
                </a:lnTo>
                <a:lnTo>
                  <a:pt x="104220" y="73238"/>
                </a:lnTo>
                <a:lnTo>
                  <a:pt x="104220" y="69499"/>
                </a:lnTo>
                <a:close/>
                <a:moveTo>
                  <a:pt x="111837" y="69499"/>
                </a:moveTo>
                <a:lnTo>
                  <a:pt x="111837" y="73238"/>
                </a:lnTo>
                <a:lnTo>
                  <a:pt x="108099" y="73238"/>
                </a:lnTo>
                <a:lnTo>
                  <a:pt x="108099" y="69499"/>
                </a:lnTo>
                <a:close/>
                <a:moveTo>
                  <a:pt x="115717" y="69499"/>
                </a:moveTo>
                <a:lnTo>
                  <a:pt x="115717" y="73238"/>
                </a:lnTo>
                <a:lnTo>
                  <a:pt x="111979" y="73238"/>
                </a:lnTo>
                <a:lnTo>
                  <a:pt x="111979" y="69499"/>
                </a:lnTo>
                <a:close/>
                <a:moveTo>
                  <a:pt x="119596" y="69499"/>
                </a:moveTo>
                <a:lnTo>
                  <a:pt x="119596" y="73238"/>
                </a:lnTo>
                <a:lnTo>
                  <a:pt x="115855" y="73238"/>
                </a:lnTo>
                <a:lnTo>
                  <a:pt x="115855" y="69499"/>
                </a:lnTo>
                <a:close/>
                <a:moveTo>
                  <a:pt x="123476" y="69499"/>
                </a:moveTo>
                <a:lnTo>
                  <a:pt x="123476" y="73238"/>
                </a:lnTo>
                <a:lnTo>
                  <a:pt x="119735" y="73238"/>
                </a:lnTo>
                <a:lnTo>
                  <a:pt x="119735" y="69499"/>
                </a:lnTo>
                <a:close/>
                <a:moveTo>
                  <a:pt x="127355" y="69499"/>
                </a:moveTo>
                <a:lnTo>
                  <a:pt x="127355" y="73238"/>
                </a:lnTo>
                <a:lnTo>
                  <a:pt x="123614" y="73238"/>
                </a:lnTo>
                <a:lnTo>
                  <a:pt x="123614" y="69499"/>
                </a:lnTo>
                <a:close/>
                <a:moveTo>
                  <a:pt x="131235" y="69499"/>
                </a:moveTo>
                <a:lnTo>
                  <a:pt x="131235" y="73238"/>
                </a:lnTo>
                <a:lnTo>
                  <a:pt x="127494" y="73238"/>
                </a:lnTo>
                <a:lnTo>
                  <a:pt x="127494" y="69499"/>
                </a:lnTo>
                <a:close/>
                <a:moveTo>
                  <a:pt x="135114" y="69499"/>
                </a:moveTo>
                <a:lnTo>
                  <a:pt x="135114" y="73238"/>
                </a:lnTo>
                <a:lnTo>
                  <a:pt x="131373" y="73238"/>
                </a:lnTo>
                <a:lnTo>
                  <a:pt x="131373" y="69499"/>
                </a:lnTo>
                <a:close/>
                <a:moveTo>
                  <a:pt x="7114" y="73380"/>
                </a:moveTo>
                <a:lnTo>
                  <a:pt x="7114" y="77119"/>
                </a:lnTo>
                <a:lnTo>
                  <a:pt x="3376" y="77119"/>
                </a:lnTo>
                <a:lnTo>
                  <a:pt x="3376" y="73380"/>
                </a:lnTo>
                <a:close/>
                <a:moveTo>
                  <a:pt x="10993" y="73380"/>
                </a:moveTo>
                <a:lnTo>
                  <a:pt x="10993" y="77119"/>
                </a:lnTo>
                <a:lnTo>
                  <a:pt x="7256" y="77119"/>
                </a:lnTo>
                <a:lnTo>
                  <a:pt x="7256" y="73380"/>
                </a:lnTo>
                <a:close/>
                <a:moveTo>
                  <a:pt x="14873" y="73380"/>
                </a:moveTo>
                <a:lnTo>
                  <a:pt x="14873" y="77119"/>
                </a:lnTo>
                <a:lnTo>
                  <a:pt x="11135" y="77119"/>
                </a:lnTo>
                <a:lnTo>
                  <a:pt x="11135" y="73380"/>
                </a:lnTo>
                <a:close/>
                <a:moveTo>
                  <a:pt x="18752" y="73380"/>
                </a:moveTo>
                <a:lnTo>
                  <a:pt x="18752" y="77119"/>
                </a:lnTo>
                <a:lnTo>
                  <a:pt x="15015" y="77119"/>
                </a:lnTo>
                <a:lnTo>
                  <a:pt x="15015" y="73380"/>
                </a:lnTo>
                <a:close/>
                <a:moveTo>
                  <a:pt x="22632" y="73380"/>
                </a:moveTo>
                <a:lnTo>
                  <a:pt x="22632" y="77119"/>
                </a:lnTo>
                <a:lnTo>
                  <a:pt x="18894" y="77119"/>
                </a:lnTo>
                <a:lnTo>
                  <a:pt x="18894" y="73380"/>
                </a:lnTo>
                <a:close/>
                <a:moveTo>
                  <a:pt x="26514" y="73380"/>
                </a:moveTo>
                <a:lnTo>
                  <a:pt x="26514" y="77119"/>
                </a:lnTo>
                <a:lnTo>
                  <a:pt x="22775" y="77119"/>
                </a:lnTo>
                <a:lnTo>
                  <a:pt x="22775" y="73380"/>
                </a:lnTo>
                <a:close/>
                <a:moveTo>
                  <a:pt x="30394" y="73380"/>
                </a:moveTo>
                <a:lnTo>
                  <a:pt x="30394" y="77119"/>
                </a:lnTo>
                <a:lnTo>
                  <a:pt x="26654" y="77119"/>
                </a:lnTo>
                <a:lnTo>
                  <a:pt x="26654" y="73380"/>
                </a:lnTo>
                <a:close/>
                <a:moveTo>
                  <a:pt x="34273" y="73380"/>
                </a:moveTo>
                <a:lnTo>
                  <a:pt x="34273" y="77119"/>
                </a:lnTo>
                <a:lnTo>
                  <a:pt x="30534" y="77119"/>
                </a:lnTo>
                <a:lnTo>
                  <a:pt x="30534" y="73380"/>
                </a:lnTo>
                <a:close/>
                <a:moveTo>
                  <a:pt x="38153" y="73380"/>
                </a:moveTo>
                <a:lnTo>
                  <a:pt x="38153" y="77119"/>
                </a:lnTo>
                <a:lnTo>
                  <a:pt x="34413" y="77119"/>
                </a:lnTo>
                <a:lnTo>
                  <a:pt x="34413" y="73380"/>
                </a:lnTo>
                <a:close/>
                <a:moveTo>
                  <a:pt x="42032" y="73380"/>
                </a:moveTo>
                <a:lnTo>
                  <a:pt x="42032" y="77119"/>
                </a:lnTo>
                <a:lnTo>
                  <a:pt x="38293" y="77119"/>
                </a:lnTo>
                <a:lnTo>
                  <a:pt x="38293" y="73380"/>
                </a:lnTo>
                <a:close/>
                <a:moveTo>
                  <a:pt x="45912" y="73380"/>
                </a:moveTo>
                <a:lnTo>
                  <a:pt x="45912" y="77119"/>
                </a:lnTo>
                <a:lnTo>
                  <a:pt x="42171" y="77119"/>
                </a:lnTo>
                <a:lnTo>
                  <a:pt x="42171" y="73380"/>
                </a:lnTo>
                <a:close/>
                <a:moveTo>
                  <a:pt x="49788" y="73380"/>
                </a:moveTo>
                <a:lnTo>
                  <a:pt x="49788" y="77119"/>
                </a:lnTo>
                <a:lnTo>
                  <a:pt x="46049" y="77119"/>
                </a:lnTo>
                <a:lnTo>
                  <a:pt x="46049" y="73380"/>
                </a:lnTo>
                <a:close/>
                <a:moveTo>
                  <a:pt x="53671" y="73380"/>
                </a:moveTo>
                <a:lnTo>
                  <a:pt x="53671" y="77119"/>
                </a:lnTo>
                <a:lnTo>
                  <a:pt x="49930" y="77119"/>
                </a:lnTo>
                <a:lnTo>
                  <a:pt x="49930" y="73380"/>
                </a:lnTo>
                <a:close/>
                <a:moveTo>
                  <a:pt x="57524" y="73380"/>
                </a:moveTo>
                <a:lnTo>
                  <a:pt x="57524" y="77119"/>
                </a:lnTo>
                <a:lnTo>
                  <a:pt x="53809" y="77119"/>
                </a:lnTo>
                <a:lnTo>
                  <a:pt x="53809" y="73380"/>
                </a:lnTo>
                <a:close/>
                <a:moveTo>
                  <a:pt x="61404" y="73380"/>
                </a:moveTo>
                <a:lnTo>
                  <a:pt x="61404" y="77119"/>
                </a:lnTo>
                <a:lnTo>
                  <a:pt x="57666" y="77119"/>
                </a:lnTo>
                <a:lnTo>
                  <a:pt x="57666" y="73380"/>
                </a:lnTo>
                <a:close/>
                <a:moveTo>
                  <a:pt x="65283" y="73380"/>
                </a:moveTo>
                <a:lnTo>
                  <a:pt x="65283" y="77119"/>
                </a:lnTo>
                <a:lnTo>
                  <a:pt x="61545" y="77119"/>
                </a:lnTo>
                <a:lnTo>
                  <a:pt x="61545" y="73380"/>
                </a:lnTo>
                <a:close/>
                <a:moveTo>
                  <a:pt x="69163" y="73380"/>
                </a:moveTo>
                <a:lnTo>
                  <a:pt x="69163" y="77119"/>
                </a:lnTo>
                <a:lnTo>
                  <a:pt x="65425" y="77119"/>
                </a:lnTo>
                <a:lnTo>
                  <a:pt x="65425" y="73380"/>
                </a:lnTo>
                <a:close/>
                <a:moveTo>
                  <a:pt x="73042" y="73380"/>
                </a:moveTo>
                <a:lnTo>
                  <a:pt x="73042" y="77119"/>
                </a:lnTo>
                <a:lnTo>
                  <a:pt x="69304" y="77119"/>
                </a:lnTo>
                <a:lnTo>
                  <a:pt x="69304" y="73380"/>
                </a:lnTo>
                <a:close/>
                <a:moveTo>
                  <a:pt x="76922" y="73380"/>
                </a:moveTo>
                <a:lnTo>
                  <a:pt x="76922" y="77119"/>
                </a:lnTo>
                <a:lnTo>
                  <a:pt x="73182" y="77119"/>
                </a:lnTo>
                <a:lnTo>
                  <a:pt x="73182" y="73380"/>
                </a:lnTo>
                <a:close/>
                <a:moveTo>
                  <a:pt x="80801" y="73380"/>
                </a:moveTo>
                <a:lnTo>
                  <a:pt x="80801" y="77119"/>
                </a:lnTo>
                <a:lnTo>
                  <a:pt x="77063" y="77119"/>
                </a:lnTo>
                <a:lnTo>
                  <a:pt x="77063" y="73380"/>
                </a:lnTo>
                <a:close/>
                <a:moveTo>
                  <a:pt x="84681" y="73380"/>
                </a:moveTo>
                <a:lnTo>
                  <a:pt x="84681" y="77119"/>
                </a:lnTo>
                <a:lnTo>
                  <a:pt x="80943" y="77119"/>
                </a:lnTo>
                <a:lnTo>
                  <a:pt x="80943" y="73380"/>
                </a:lnTo>
                <a:close/>
                <a:moveTo>
                  <a:pt x="88560" y="73380"/>
                </a:moveTo>
                <a:lnTo>
                  <a:pt x="88560" y="77119"/>
                </a:lnTo>
                <a:lnTo>
                  <a:pt x="84822" y="77119"/>
                </a:lnTo>
                <a:lnTo>
                  <a:pt x="84822" y="73380"/>
                </a:lnTo>
                <a:close/>
                <a:moveTo>
                  <a:pt x="92440" y="73380"/>
                </a:moveTo>
                <a:lnTo>
                  <a:pt x="92440" y="77119"/>
                </a:lnTo>
                <a:lnTo>
                  <a:pt x="88702" y="77119"/>
                </a:lnTo>
                <a:lnTo>
                  <a:pt x="88702" y="73380"/>
                </a:lnTo>
                <a:close/>
                <a:moveTo>
                  <a:pt x="96319" y="73380"/>
                </a:moveTo>
                <a:lnTo>
                  <a:pt x="96319" y="77119"/>
                </a:lnTo>
                <a:lnTo>
                  <a:pt x="92581" y="77119"/>
                </a:lnTo>
                <a:lnTo>
                  <a:pt x="92581" y="73380"/>
                </a:lnTo>
                <a:close/>
                <a:moveTo>
                  <a:pt x="100199" y="73380"/>
                </a:moveTo>
                <a:lnTo>
                  <a:pt x="100199" y="77119"/>
                </a:lnTo>
                <a:lnTo>
                  <a:pt x="96461" y="77119"/>
                </a:lnTo>
                <a:lnTo>
                  <a:pt x="96461" y="73380"/>
                </a:lnTo>
                <a:close/>
                <a:moveTo>
                  <a:pt x="104078" y="73380"/>
                </a:moveTo>
                <a:lnTo>
                  <a:pt x="104078" y="77119"/>
                </a:lnTo>
                <a:lnTo>
                  <a:pt x="100340" y="77119"/>
                </a:lnTo>
                <a:lnTo>
                  <a:pt x="100340" y="73380"/>
                </a:lnTo>
                <a:close/>
                <a:moveTo>
                  <a:pt x="107958" y="73380"/>
                </a:moveTo>
                <a:lnTo>
                  <a:pt x="107958" y="77119"/>
                </a:lnTo>
                <a:lnTo>
                  <a:pt x="104220" y="77119"/>
                </a:lnTo>
                <a:lnTo>
                  <a:pt x="104220" y="73380"/>
                </a:lnTo>
                <a:close/>
                <a:moveTo>
                  <a:pt x="111837" y="73380"/>
                </a:moveTo>
                <a:lnTo>
                  <a:pt x="111837" y="77119"/>
                </a:lnTo>
                <a:lnTo>
                  <a:pt x="108099" y="77119"/>
                </a:lnTo>
                <a:lnTo>
                  <a:pt x="108099" y="73380"/>
                </a:lnTo>
                <a:close/>
                <a:moveTo>
                  <a:pt x="115717" y="73380"/>
                </a:moveTo>
                <a:lnTo>
                  <a:pt x="115717" y="77119"/>
                </a:lnTo>
                <a:lnTo>
                  <a:pt x="111979" y="77119"/>
                </a:lnTo>
                <a:lnTo>
                  <a:pt x="111979" y="73380"/>
                </a:lnTo>
                <a:close/>
                <a:moveTo>
                  <a:pt x="119596" y="73380"/>
                </a:moveTo>
                <a:lnTo>
                  <a:pt x="119596" y="77119"/>
                </a:lnTo>
                <a:lnTo>
                  <a:pt x="115855" y="77119"/>
                </a:lnTo>
                <a:lnTo>
                  <a:pt x="115855" y="73380"/>
                </a:lnTo>
                <a:close/>
                <a:moveTo>
                  <a:pt x="123476" y="73380"/>
                </a:moveTo>
                <a:lnTo>
                  <a:pt x="123476" y="77119"/>
                </a:lnTo>
                <a:lnTo>
                  <a:pt x="119735" y="77119"/>
                </a:lnTo>
                <a:lnTo>
                  <a:pt x="119735" y="73380"/>
                </a:lnTo>
                <a:close/>
                <a:moveTo>
                  <a:pt x="127355" y="73380"/>
                </a:moveTo>
                <a:lnTo>
                  <a:pt x="127355" y="77119"/>
                </a:lnTo>
                <a:lnTo>
                  <a:pt x="123614" y="77119"/>
                </a:lnTo>
                <a:lnTo>
                  <a:pt x="123614" y="73380"/>
                </a:lnTo>
                <a:close/>
                <a:moveTo>
                  <a:pt x="131235" y="73380"/>
                </a:moveTo>
                <a:lnTo>
                  <a:pt x="131235" y="77119"/>
                </a:lnTo>
                <a:lnTo>
                  <a:pt x="127494" y="77119"/>
                </a:lnTo>
                <a:lnTo>
                  <a:pt x="127494" y="73380"/>
                </a:lnTo>
                <a:close/>
                <a:moveTo>
                  <a:pt x="135114" y="73380"/>
                </a:moveTo>
                <a:lnTo>
                  <a:pt x="135114" y="77119"/>
                </a:lnTo>
                <a:lnTo>
                  <a:pt x="131373" y="77119"/>
                </a:lnTo>
                <a:lnTo>
                  <a:pt x="131373" y="73380"/>
                </a:lnTo>
                <a:close/>
                <a:moveTo>
                  <a:pt x="7114" y="77261"/>
                </a:moveTo>
                <a:lnTo>
                  <a:pt x="7114" y="80999"/>
                </a:lnTo>
                <a:lnTo>
                  <a:pt x="3376" y="80999"/>
                </a:lnTo>
                <a:lnTo>
                  <a:pt x="3376" y="77261"/>
                </a:lnTo>
                <a:close/>
                <a:moveTo>
                  <a:pt x="10993" y="77261"/>
                </a:moveTo>
                <a:lnTo>
                  <a:pt x="10993" y="80999"/>
                </a:lnTo>
                <a:lnTo>
                  <a:pt x="7256" y="80999"/>
                </a:lnTo>
                <a:lnTo>
                  <a:pt x="7256" y="77261"/>
                </a:lnTo>
                <a:close/>
                <a:moveTo>
                  <a:pt x="14873" y="77261"/>
                </a:moveTo>
                <a:lnTo>
                  <a:pt x="14873" y="80999"/>
                </a:lnTo>
                <a:lnTo>
                  <a:pt x="11135" y="80999"/>
                </a:lnTo>
                <a:lnTo>
                  <a:pt x="11135" y="77261"/>
                </a:lnTo>
                <a:close/>
                <a:moveTo>
                  <a:pt x="18752" y="77261"/>
                </a:moveTo>
                <a:lnTo>
                  <a:pt x="18752" y="80999"/>
                </a:lnTo>
                <a:lnTo>
                  <a:pt x="15015" y="80999"/>
                </a:lnTo>
                <a:lnTo>
                  <a:pt x="15015" y="77261"/>
                </a:lnTo>
                <a:close/>
                <a:moveTo>
                  <a:pt x="22632" y="77261"/>
                </a:moveTo>
                <a:lnTo>
                  <a:pt x="22632" y="80999"/>
                </a:lnTo>
                <a:lnTo>
                  <a:pt x="18894" y="80999"/>
                </a:lnTo>
                <a:lnTo>
                  <a:pt x="18894" y="77261"/>
                </a:lnTo>
                <a:close/>
                <a:moveTo>
                  <a:pt x="26514" y="77261"/>
                </a:moveTo>
                <a:lnTo>
                  <a:pt x="26514" y="80999"/>
                </a:lnTo>
                <a:lnTo>
                  <a:pt x="22775" y="80999"/>
                </a:lnTo>
                <a:lnTo>
                  <a:pt x="22775" y="77261"/>
                </a:lnTo>
                <a:close/>
                <a:moveTo>
                  <a:pt x="30394" y="77261"/>
                </a:moveTo>
                <a:lnTo>
                  <a:pt x="30394" y="80999"/>
                </a:lnTo>
                <a:lnTo>
                  <a:pt x="26654" y="80999"/>
                </a:lnTo>
                <a:lnTo>
                  <a:pt x="26654" y="77261"/>
                </a:lnTo>
                <a:close/>
                <a:moveTo>
                  <a:pt x="34273" y="77261"/>
                </a:moveTo>
                <a:lnTo>
                  <a:pt x="34273" y="80999"/>
                </a:lnTo>
                <a:lnTo>
                  <a:pt x="30534" y="80999"/>
                </a:lnTo>
                <a:lnTo>
                  <a:pt x="30534" y="77261"/>
                </a:lnTo>
                <a:close/>
                <a:moveTo>
                  <a:pt x="38153" y="77261"/>
                </a:moveTo>
                <a:lnTo>
                  <a:pt x="38153" y="80999"/>
                </a:lnTo>
                <a:lnTo>
                  <a:pt x="34413" y="80999"/>
                </a:lnTo>
                <a:lnTo>
                  <a:pt x="34413" y="77261"/>
                </a:lnTo>
                <a:close/>
                <a:moveTo>
                  <a:pt x="42032" y="77261"/>
                </a:moveTo>
                <a:lnTo>
                  <a:pt x="42032" y="80999"/>
                </a:lnTo>
                <a:lnTo>
                  <a:pt x="38293" y="80999"/>
                </a:lnTo>
                <a:lnTo>
                  <a:pt x="38293" y="77261"/>
                </a:lnTo>
                <a:close/>
                <a:moveTo>
                  <a:pt x="45912" y="77261"/>
                </a:moveTo>
                <a:lnTo>
                  <a:pt x="45912" y="80999"/>
                </a:lnTo>
                <a:lnTo>
                  <a:pt x="42171" y="80999"/>
                </a:lnTo>
                <a:lnTo>
                  <a:pt x="42171" y="77261"/>
                </a:lnTo>
                <a:close/>
                <a:moveTo>
                  <a:pt x="49788" y="77261"/>
                </a:moveTo>
                <a:lnTo>
                  <a:pt x="49788" y="80999"/>
                </a:lnTo>
                <a:lnTo>
                  <a:pt x="46049" y="80999"/>
                </a:lnTo>
                <a:lnTo>
                  <a:pt x="46049" y="77261"/>
                </a:lnTo>
                <a:close/>
                <a:moveTo>
                  <a:pt x="53671" y="77261"/>
                </a:moveTo>
                <a:lnTo>
                  <a:pt x="53671" y="80999"/>
                </a:lnTo>
                <a:lnTo>
                  <a:pt x="49930" y="80999"/>
                </a:lnTo>
                <a:lnTo>
                  <a:pt x="49930" y="77261"/>
                </a:lnTo>
                <a:close/>
                <a:moveTo>
                  <a:pt x="57524" y="77261"/>
                </a:moveTo>
                <a:lnTo>
                  <a:pt x="57524" y="80999"/>
                </a:lnTo>
                <a:lnTo>
                  <a:pt x="53809" y="80999"/>
                </a:lnTo>
                <a:lnTo>
                  <a:pt x="53809" y="77261"/>
                </a:lnTo>
                <a:close/>
                <a:moveTo>
                  <a:pt x="61404" y="77261"/>
                </a:moveTo>
                <a:lnTo>
                  <a:pt x="61404" y="80999"/>
                </a:lnTo>
                <a:lnTo>
                  <a:pt x="57666" y="80999"/>
                </a:lnTo>
                <a:lnTo>
                  <a:pt x="57666" y="77261"/>
                </a:lnTo>
                <a:close/>
                <a:moveTo>
                  <a:pt x="65283" y="77261"/>
                </a:moveTo>
                <a:lnTo>
                  <a:pt x="65283" y="80999"/>
                </a:lnTo>
                <a:lnTo>
                  <a:pt x="61545" y="80999"/>
                </a:lnTo>
                <a:lnTo>
                  <a:pt x="61545" y="77261"/>
                </a:lnTo>
                <a:close/>
                <a:moveTo>
                  <a:pt x="69163" y="77261"/>
                </a:moveTo>
                <a:lnTo>
                  <a:pt x="69163" y="80999"/>
                </a:lnTo>
                <a:lnTo>
                  <a:pt x="65425" y="80999"/>
                </a:lnTo>
                <a:lnTo>
                  <a:pt x="65425" y="77261"/>
                </a:lnTo>
                <a:close/>
                <a:moveTo>
                  <a:pt x="73042" y="77261"/>
                </a:moveTo>
                <a:lnTo>
                  <a:pt x="73042" y="80999"/>
                </a:lnTo>
                <a:lnTo>
                  <a:pt x="69304" y="80999"/>
                </a:lnTo>
                <a:lnTo>
                  <a:pt x="69304" y="77261"/>
                </a:lnTo>
                <a:close/>
                <a:moveTo>
                  <a:pt x="76922" y="77261"/>
                </a:moveTo>
                <a:lnTo>
                  <a:pt x="76922" y="80999"/>
                </a:lnTo>
                <a:lnTo>
                  <a:pt x="73182" y="80999"/>
                </a:lnTo>
                <a:lnTo>
                  <a:pt x="73182" y="77261"/>
                </a:lnTo>
                <a:close/>
                <a:moveTo>
                  <a:pt x="80801" y="77261"/>
                </a:moveTo>
                <a:lnTo>
                  <a:pt x="80801" y="80999"/>
                </a:lnTo>
                <a:lnTo>
                  <a:pt x="77063" y="80999"/>
                </a:lnTo>
                <a:lnTo>
                  <a:pt x="77063" y="77261"/>
                </a:lnTo>
                <a:close/>
                <a:moveTo>
                  <a:pt x="84681" y="77261"/>
                </a:moveTo>
                <a:lnTo>
                  <a:pt x="84681" y="80999"/>
                </a:lnTo>
                <a:lnTo>
                  <a:pt x="80943" y="80999"/>
                </a:lnTo>
                <a:lnTo>
                  <a:pt x="80943" y="77261"/>
                </a:lnTo>
                <a:close/>
                <a:moveTo>
                  <a:pt x="88560" y="77261"/>
                </a:moveTo>
                <a:lnTo>
                  <a:pt x="88560" y="80999"/>
                </a:lnTo>
                <a:lnTo>
                  <a:pt x="84822" y="80999"/>
                </a:lnTo>
                <a:lnTo>
                  <a:pt x="84822" y="77261"/>
                </a:lnTo>
                <a:close/>
                <a:moveTo>
                  <a:pt x="92440" y="77261"/>
                </a:moveTo>
                <a:lnTo>
                  <a:pt x="92440" y="80999"/>
                </a:lnTo>
                <a:lnTo>
                  <a:pt x="88702" y="80999"/>
                </a:lnTo>
                <a:lnTo>
                  <a:pt x="88702" y="77261"/>
                </a:lnTo>
                <a:close/>
                <a:moveTo>
                  <a:pt x="96319" y="77261"/>
                </a:moveTo>
                <a:lnTo>
                  <a:pt x="96319" y="80999"/>
                </a:lnTo>
                <a:lnTo>
                  <a:pt x="92581" y="80999"/>
                </a:lnTo>
                <a:lnTo>
                  <a:pt x="92581" y="77261"/>
                </a:lnTo>
                <a:close/>
                <a:moveTo>
                  <a:pt x="100199" y="77261"/>
                </a:moveTo>
                <a:lnTo>
                  <a:pt x="100199" y="80999"/>
                </a:lnTo>
                <a:lnTo>
                  <a:pt x="96461" y="80999"/>
                </a:lnTo>
                <a:lnTo>
                  <a:pt x="96461" y="77261"/>
                </a:lnTo>
                <a:close/>
                <a:moveTo>
                  <a:pt x="104078" y="77261"/>
                </a:moveTo>
                <a:lnTo>
                  <a:pt x="104078" y="80999"/>
                </a:lnTo>
                <a:lnTo>
                  <a:pt x="100340" y="80999"/>
                </a:lnTo>
                <a:lnTo>
                  <a:pt x="100340" y="77261"/>
                </a:lnTo>
                <a:close/>
                <a:moveTo>
                  <a:pt x="107958" y="77261"/>
                </a:moveTo>
                <a:lnTo>
                  <a:pt x="107958" y="80999"/>
                </a:lnTo>
                <a:lnTo>
                  <a:pt x="104220" y="80999"/>
                </a:lnTo>
                <a:lnTo>
                  <a:pt x="104220" y="77261"/>
                </a:lnTo>
                <a:close/>
                <a:moveTo>
                  <a:pt x="111837" y="77261"/>
                </a:moveTo>
                <a:lnTo>
                  <a:pt x="111837" y="80999"/>
                </a:lnTo>
                <a:lnTo>
                  <a:pt x="108099" y="80999"/>
                </a:lnTo>
                <a:lnTo>
                  <a:pt x="108099" y="77261"/>
                </a:lnTo>
                <a:close/>
                <a:moveTo>
                  <a:pt x="115717" y="77261"/>
                </a:moveTo>
                <a:lnTo>
                  <a:pt x="115717" y="80999"/>
                </a:lnTo>
                <a:lnTo>
                  <a:pt x="111979" y="80999"/>
                </a:lnTo>
                <a:lnTo>
                  <a:pt x="111979" y="77261"/>
                </a:lnTo>
                <a:close/>
                <a:moveTo>
                  <a:pt x="119596" y="77261"/>
                </a:moveTo>
                <a:lnTo>
                  <a:pt x="119596" y="80999"/>
                </a:lnTo>
                <a:lnTo>
                  <a:pt x="115855" y="80999"/>
                </a:lnTo>
                <a:lnTo>
                  <a:pt x="115855" y="77261"/>
                </a:lnTo>
                <a:close/>
                <a:moveTo>
                  <a:pt x="123476" y="77261"/>
                </a:moveTo>
                <a:lnTo>
                  <a:pt x="123476" y="80999"/>
                </a:lnTo>
                <a:lnTo>
                  <a:pt x="119735" y="80999"/>
                </a:lnTo>
                <a:lnTo>
                  <a:pt x="119735" y="77261"/>
                </a:lnTo>
                <a:close/>
                <a:moveTo>
                  <a:pt x="127355" y="77261"/>
                </a:moveTo>
                <a:lnTo>
                  <a:pt x="127355" y="80999"/>
                </a:lnTo>
                <a:lnTo>
                  <a:pt x="123614" y="80999"/>
                </a:lnTo>
                <a:lnTo>
                  <a:pt x="123614" y="77261"/>
                </a:lnTo>
                <a:close/>
                <a:moveTo>
                  <a:pt x="131235" y="77261"/>
                </a:moveTo>
                <a:lnTo>
                  <a:pt x="131235" y="80999"/>
                </a:lnTo>
                <a:lnTo>
                  <a:pt x="127494" y="80999"/>
                </a:lnTo>
                <a:lnTo>
                  <a:pt x="127494" y="77261"/>
                </a:lnTo>
                <a:close/>
                <a:moveTo>
                  <a:pt x="135114" y="77261"/>
                </a:moveTo>
                <a:lnTo>
                  <a:pt x="135114" y="80999"/>
                </a:lnTo>
                <a:lnTo>
                  <a:pt x="131373" y="80999"/>
                </a:lnTo>
                <a:lnTo>
                  <a:pt x="131373" y="77261"/>
                </a:lnTo>
                <a:close/>
                <a:moveTo>
                  <a:pt x="7114" y="81140"/>
                </a:moveTo>
                <a:lnTo>
                  <a:pt x="7114" y="84878"/>
                </a:lnTo>
                <a:lnTo>
                  <a:pt x="3376" y="84878"/>
                </a:lnTo>
                <a:lnTo>
                  <a:pt x="3376" y="81140"/>
                </a:lnTo>
                <a:close/>
                <a:moveTo>
                  <a:pt x="10993" y="81140"/>
                </a:moveTo>
                <a:lnTo>
                  <a:pt x="10993" y="84878"/>
                </a:lnTo>
                <a:lnTo>
                  <a:pt x="7256" y="84878"/>
                </a:lnTo>
                <a:lnTo>
                  <a:pt x="7256" y="81140"/>
                </a:lnTo>
                <a:close/>
                <a:moveTo>
                  <a:pt x="14873" y="81140"/>
                </a:moveTo>
                <a:lnTo>
                  <a:pt x="14873" y="84878"/>
                </a:lnTo>
                <a:lnTo>
                  <a:pt x="11135" y="84878"/>
                </a:lnTo>
                <a:lnTo>
                  <a:pt x="11135" y="81140"/>
                </a:lnTo>
                <a:close/>
                <a:moveTo>
                  <a:pt x="18752" y="81140"/>
                </a:moveTo>
                <a:lnTo>
                  <a:pt x="18752" y="84878"/>
                </a:lnTo>
                <a:lnTo>
                  <a:pt x="15015" y="84878"/>
                </a:lnTo>
                <a:lnTo>
                  <a:pt x="15015" y="81140"/>
                </a:lnTo>
                <a:close/>
                <a:moveTo>
                  <a:pt x="22632" y="81140"/>
                </a:moveTo>
                <a:lnTo>
                  <a:pt x="22632" y="84878"/>
                </a:lnTo>
                <a:lnTo>
                  <a:pt x="18894" y="84878"/>
                </a:lnTo>
                <a:lnTo>
                  <a:pt x="18894" y="81140"/>
                </a:lnTo>
                <a:close/>
                <a:moveTo>
                  <a:pt x="26514" y="81140"/>
                </a:moveTo>
                <a:lnTo>
                  <a:pt x="26514" y="84878"/>
                </a:lnTo>
                <a:lnTo>
                  <a:pt x="22775" y="84878"/>
                </a:lnTo>
                <a:lnTo>
                  <a:pt x="22775" y="81140"/>
                </a:lnTo>
                <a:close/>
                <a:moveTo>
                  <a:pt x="30394" y="81140"/>
                </a:moveTo>
                <a:lnTo>
                  <a:pt x="30394" y="84878"/>
                </a:lnTo>
                <a:lnTo>
                  <a:pt x="26654" y="84878"/>
                </a:lnTo>
                <a:lnTo>
                  <a:pt x="26654" y="81140"/>
                </a:lnTo>
                <a:close/>
                <a:moveTo>
                  <a:pt x="34273" y="81140"/>
                </a:moveTo>
                <a:lnTo>
                  <a:pt x="34273" y="84878"/>
                </a:lnTo>
                <a:lnTo>
                  <a:pt x="30534" y="84878"/>
                </a:lnTo>
                <a:lnTo>
                  <a:pt x="30534" y="81140"/>
                </a:lnTo>
                <a:close/>
                <a:moveTo>
                  <a:pt x="38153" y="81140"/>
                </a:moveTo>
                <a:lnTo>
                  <a:pt x="38153" y="84878"/>
                </a:lnTo>
                <a:lnTo>
                  <a:pt x="34413" y="84878"/>
                </a:lnTo>
                <a:lnTo>
                  <a:pt x="34413" y="81140"/>
                </a:lnTo>
                <a:close/>
                <a:moveTo>
                  <a:pt x="42032" y="81140"/>
                </a:moveTo>
                <a:lnTo>
                  <a:pt x="42032" y="84878"/>
                </a:lnTo>
                <a:lnTo>
                  <a:pt x="38293" y="84878"/>
                </a:lnTo>
                <a:lnTo>
                  <a:pt x="38293" y="81140"/>
                </a:lnTo>
                <a:close/>
                <a:moveTo>
                  <a:pt x="45912" y="81140"/>
                </a:moveTo>
                <a:lnTo>
                  <a:pt x="45912" y="84878"/>
                </a:lnTo>
                <a:lnTo>
                  <a:pt x="42171" y="84878"/>
                </a:lnTo>
                <a:lnTo>
                  <a:pt x="42171" y="81140"/>
                </a:lnTo>
                <a:close/>
                <a:moveTo>
                  <a:pt x="49788" y="81140"/>
                </a:moveTo>
                <a:lnTo>
                  <a:pt x="49788" y="84878"/>
                </a:lnTo>
                <a:lnTo>
                  <a:pt x="46049" y="84878"/>
                </a:lnTo>
                <a:lnTo>
                  <a:pt x="46049" y="81140"/>
                </a:lnTo>
                <a:close/>
                <a:moveTo>
                  <a:pt x="53671" y="81140"/>
                </a:moveTo>
                <a:lnTo>
                  <a:pt x="53671" y="84878"/>
                </a:lnTo>
                <a:lnTo>
                  <a:pt x="49930" y="84878"/>
                </a:lnTo>
                <a:lnTo>
                  <a:pt x="49930" y="81140"/>
                </a:lnTo>
                <a:close/>
                <a:moveTo>
                  <a:pt x="57524" y="81140"/>
                </a:moveTo>
                <a:lnTo>
                  <a:pt x="57524" y="84878"/>
                </a:lnTo>
                <a:lnTo>
                  <a:pt x="53809" y="84878"/>
                </a:lnTo>
                <a:lnTo>
                  <a:pt x="53809" y="81140"/>
                </a:lnTo>
                <a:close/>
                <a:moveTo>
                  <a:pt x="61404" y="81140"/>
                </a:moveTo>
                <a:lnTo>
                  <a:pt x="61404" y="84878"/>
                </a:lnTo>
                <a:lnTo>
                  <a:pt x="57666" y="84878"/>
                </a:lnTo>
                <a:lnTo>
                  <a:pt x="57666" y="81140"/>
                </a:lnTo>
                <a:close/>
                <a:moveTo>
                  <a:pt x="65283" y="81140"/>
                </a:moveTo>
                <a:lnTo>
                  <a:pt x="65283" y="84878"/>
                </a:lnTo>
                <a:lnTo>
                  <a:pt x="61545" y="84878"/>
                </a:lnTo>
                <a:lnTo>
                  <a:pt x="61545" y="81140"/>
                </a:lnTo>
                <a:close/>
                <a:moveTo>
                  <a:pt x="69163" y="81140"/>
                </a:moveTo>
                <a:lnTo>
                  <a:pt x="69163" y="84878"/>
                </a:lnTo>
                <a:lnTo>
                  <a:pt x="65425" y="84878"/>
                </a:lnTo>
                <a:lnTo>
                  <a:pt x="65425" y="81140"/>
                </a:lnTo>
                <a:close/>
                <a:moveTo>
                  <a:pt x="73042" y="81140"/>
                </a:moveTo>
                <a:lnTo>
                  <a:pt x="73042" y="84878"/>
                </a:lnTo>
                <a:lnTo>
                  <a:pt x="69304" y="84878"/>
                </a:lnTo>
                <a:lnTo>
                  <a:pt x="69304" y="81140"/>
                </a:lnTo>
                <a:close/>
                <a:moveTo>
                  <a:pt x="76922" y="81140"/>
                </a:moveTo>
                <a:lnTo>
                  <a:pt x="76922" y="84878"/>
                </a:lnTo>
                <a:lnTo>
                  <a:pt x="73182" y="84878"/>
                </a:lnTo>
                <a:lnTo>
                  <a:pt x="73182" y="81140"/>
                </a:lnTo>
                <a:close/>
                <a:moveTo>
                  <a:pt x="80801" y="81140"/>
                </a:moveTo>
                <a:lnTo>
                  <a:pt x="80801" y="84878"/>
                </a:lnTo>
                <a:lnTo>
                  <a:pt x="77063" y="84878"/>
                </a:lnTo>
                <a:lnTo>
                  <a:pt x="77063" y="81140"/>
                </a:lnTo>
                <a:close/>
                <a:moveTo>
                  <a:pt x="84681" y="81140"/>
                </a:moveTo>
                <a:lnTo>
                  <a:pt x="84681" y="84878"/>
                </a:lnTo>
                <a:lnTo>
                  <a:pt x="80943" y="84878"/>
                </a:lnTo>
                <a:lnTo>
                  <a:pt x="80943" y="81140"/>
                </a:lnTo>
                <a:close/>
                <a:moveTo>
                  <a:pt x="88560" y="81140"/>
                </a:moveTo>
                <a:lnTo>
                  <a:pt x="88560" y="84878"/>
                </a:lnTo>
                <a:lnTo>
                  <a:pt x="84822" y="84878"/>
                </a:lnTo>
                <a:lnTo>
                  <a:pt x="84822" y="81140"/>
                </a:lnTo>
                <a:close/>
                <a:moveTo>
                  <a:pt x="92440" y="81140"/>
                </a:moveTo>
                <a:lnTo>
                  <a:pt x="92440" y="84878"/>
                </a:lnTo>
                <a:lnTo>
                  <a:pt x="88702" y="84878"/>
                </a:lnTo>
                <a:lnTo>
                  <a:pt x="88702" y="81140"/>
                </a:lnTo>
                <a:close/>
                <a:moveTo>
                  <a:pt x="96319" y="81140"/>
                </a:moveTo>
                <a:lnTo>
                  <a:pt x="96319" y="84878"/>
                </a:lnTo>
                <a:lnTo>
                  <a:pt x="92581" y="84878"/>
                </a:lnTo>
                <a:lnTo>
                  <a:pt x="92581" y="81140"/>
                </a:lnTo>
                <a:close/>
                <a:moveTo>
                  <a:pt x="100199" y="81140"/>
                </a:moveTo>
                <a:lnTo>
                  <a:pt x="100199" y="84878"/>
                </a:lnTo>
                <a:lnTo>
                  <a:pt x="96461" y="84878"/>
                </a:lnTo>
                <a:lnTo>
                  <a:pt x="96461" y="81140"/>
                </a:lnTo>
                <a:close/>
                <a:moveTo>
                  <a:pt x="104078" y="81140"/>
                </a:moveTo>
                <a:lnTo>
                  <a:pt x="104078" y="84878"/>
                </a:lnTo>
                <a:lnTo>
                  <a:pt x="100340" y="84878"/>
                </a:lnTo>
                <a:lnTo>
                  <a:pt x="100340" y="81140"/>
                </a:lnTo>
                <a:close/>
                <a:moveTo>
                  <a:pt x="107958" y="81140"/>
                </a:moveTo>
                <a:lnTo>
                  <a:pt x="107958" y="84878"/>
                </a:lnTo>
                <a:lnTo>
                  <a:pt x="104220" y="84878"/>
                </a:lnTo>
                <a:lnTo>
                  <a:pt x="104220" y="81140"/>
                </a:lnTo>
                <a:close/>
                <a:moveTo>
                  <a:pt x="111837" y="81140"/>
                </a:moveTo>
                <a:lnTo>
                  <a:pt x="111837" y="84878"/>
                </a:lnTo>
                <a:lnTo>
                  <a:pt x="108099" y="84878"/>
                </a:lnTo>
                <a:lnTo>
                  <a:pt x="108099" y="81140"/>
                </a:lnTo>
                <a:close/>
                <a:moveTo>
                  <a:pt x="115717" y="81140"/>
                </a:moveTo>
                <a:lnTo>
                  <a:pt x="115717" y="84878"/>
                </a:lnTo>
                <a:lnTo>
                  <a:pt x="111979" y="84878"/>
                </a:lnTo>
                <a:lnTo>
                  <a:pt x="111979" y="81140"/>
                </a:lnTo>
                <a:close/>
                <a:moveTo>
                  <a:pt x="119596" y="81140"/>
                </a:moveTo>
                <a:lnTo>
                  <a:pt x="119596" y="84878"/>
                </a:lnTo>
                <a:lnTo>
                  <a:pt x="115855" y="84878"/>
                </a:lnTo>
                <a:lnTo>
                  <a:pt x="115855" y="81140"/>
                </a:lnTo>
                <a:close/>
                <a:moveTo>
                  <a:pt x="123476" y="81140"/>
                </a:moveTo>
                <a:lnTo>
                  <a:pt x="123476" y="84878"/>
                </a:lnTo>
                <a:lnTo>
                  <a:pt x="119735" y="84878"/>
                </a:lnTo>
                <a:lnTo>
                  <a:pt x="119735" y="81140"/>
                </a:lnTo>
                <a:close/>
                <a:moveTo>
                  <a:pt x="127355" y="81140"/>
                </a:moveTo>
                <a:lnTo>
                  <a:pt x="127355" y="84878"/>
                </a:lnTo>
                <a:lnTo>
                  <a:pt x="123614" y="84878"/>
                </a:lnTo>
                <a:lnTo>
                  <a:pt x="123614" y="81140"/>
                </a:lnTo>
                <a:close/>
                <a:moveTo>
                  <a:pt x="131235" y="81140"/>
                </a:moveTo>
                <a:lnTo>
                  <a:pt x="131235" y="84878"/>
                </a:lnTo>
                <a:lnTo>
                  <a:pt x="127494" y="84878"/>
                </a:lnTo>
                <a:lnTo>
                  <a:pt x="127494" y="81140"/>
                </a:lnTo>
                <a:close/>
                <a:moveTo>
                  <a:pt x="135114" y="81140"/>
                </a:moveTo>
                <a:lnTo>
                  <a:pt x="135114" y="84878"/>
                </a:lnTo>
                <a:lnTo>
                  <a:pt x="131373" y="84878"/>
                </a:lnTo>
                <a:lnTo>
                  <a:pt x="131373" y="81140"/>
                </a:lnTo>
                <a:close/>
                <a:moveTo>
                  <a:pt x="7114" y="85020"/>
                </a:moveTo>
                <a:lnTo>
                  <a:pt x="7114" y="88758"/>
                </a:lnTo>
                <a:lnTo>
                  <a:pt x="3376" y="88758"/>
                </a:lnTo>
                <a:lnTo>
                  <a:pt x="3376" y="85020"/>
                </a:lnTo>
                <a:close/>
                <a:moveTo>
                  <a:pt x="10993" y="85020"/>
                </a:moveTo>
                <a:lnTo>
                  <a:pt x="10993" y="88758"/>
                </a:lnTo>
                <a:lnTo>
                  <a:pt x="7256" y="88758"/>
                </a:lnTo>
                <a:lnTo>
                  <a:pt x="7256" y="85020"/>
                </a:lnTo>
                <a:close/>
                <a:moveTo>
                  <a:pt x="14873" y="85020"/>
                </a:moveTo>
                <a:lnTo>
                  <a:pt x="14873" y="88758"/>
                </a:lnTo>
                <a:lnTo>
                  <a:pt x="11135" y="88758"/>
                </a:lnTo>
                <a:lnTo>
                  <a:pt x="11135" y="85020"/>
                </a:lnTo>
                <a:close/>
                <a:moveTo>
                  <a:pt x="18752" y="85020"/>
                </a:moveTo>
                <a:lnTo>
                  <a:pt x="18752" y="88758"/>
                </a:lnTo>
                <a:lnTo>
                  <a:pt x="15015" y="88758"/>
                </a:lnTo>
                <a:lnTo>
                  <a:pt x="15015" y="85020"/>
                </a:lnTo>
                <a:close/>
                <a:moveTo>
                  <a:pt x="22632" y="85020"/>
                </a:moveTo>
                <a:lnTo>
                  <a:pt x="22632" y="88758"/>
                </a:lnTo>
                <a:lnTo>
                  <a:pt x="18894" y="88758"/>
                </a:lnTo>
                <a:lnTo>
                  <a:pt x="18894" y="85020"/>
                </a:lnTo>
                <a:close/>
                <a:moveTo>
                  <a:pt x="26514" y="85020"/>
                </a:moveTo>
                <a:lnTo>
                  <a:pt x="26514" y="88758"/>
                </a:lnTo>
                <a:lnTo>
                  <a:pt x="22775" y="88758"/>
                </a:lnTo>
                <a:lnTo>
                  <a:pt x="22775" y="85020"/>
                </a:lnTo>
                <a:close/>
                <a:moveTo>
                  <a:pt x="30394" y="85020"/>
                </a:moveTo>
                <a:lnTo>
                  <a:pt x="30394" y="88758"/>
                </a:lnTo>
                <a:lnTo>
                  <a:pt x="26654" y="88758"/>
                </a:lnTo>
                <a:lnTo>
                  <a:pt x="26654" y="85020"/>
                </a:lnTo>
                <a:close/>
                <a:moveTo>
                  <a:pt x="34273" y="85020"/>
                </a:moveTo>
                <a:lnTo>
                  <a:pt x="34273" y="88758"/>
                </a:lnTo>
                <a:lnTo>
                  <a:pt x="30534" y="88758"/>
                </a:lnTo>
                <a:lnTo>
                  <a:pt x="30534" y="85020"/>
                </a:lnTo>
                <a:close/>
                <a:moveTo>
                  <a:pt x="38153" y="85020"/>
                </a:moveTo>
                <a:lnTo>
                  <a:pt x="38153" y="88758"/>
                </a:lnTo>
                <a:lnTo>
                  <a:pt x="34413" y="88758"/>
                </a:lnTo>
                <a:lnTo>
                  <a:pt x="34413" y="85020"/>
                </a:lnTo>
                <a:close/>
                <a:moveTo>
                  <a:pt x="42032" y="85020"/>
                </a:moveTo>
                <a:lnTo>
                  <a:pt x="42032" y="88758"/>
                </a:lnTo>
                <a:lnTo>
                  <a:pt x="38293" y="88758"/>
                </a:lnTo>
                <a:lnTo>
                  <a:pt x="38293" y="85020"/>
                </a:lnTo>
                <a:close/>
                <a:moveTo>
                  <a:pt x="45912" y="85020"/>
                </a:moveTo>
                <a:lnTo>
                  <a:pt x="45912" y="88758"/>
                </a:lnTo>
                <a:lnTo>
                  <a:pt x="42171" y="88758"/>
                </a:lnTo>
                <a:lnTo>
                  <a:pt x="42171" y="85020"/>
                </a:lnTo>
                <a:close/>
                <a:moveTo>
                  <a:pt x="49788" y="85020"/>
                </a:moveTo>
                <a:lnTo>
                  <a:pt x="49788" y="88758"/>
                </a:lnTo>
                <a:lnTo>
                  <a:pt x="46049" y="88758"/>
                </a:lnTo>
                <a:lnTo>
                  <a:pt x="46049" y="85020"/>
                </a:lnTo>
                <a:close/>
                <a:moveTo>
                  <a:pt x="53671" y="85020"/>
                </a:moveTo>
                <a:lnTo>
                  <a:pt x="53671" y="88758"/>
                </a:lnTo>
                <a:lnTo>
                  <a:pt x="49930" y="88758"/>
                </a:lnTo>
                <a:lnTo>
                  <a:pt x="49930" y="85020"/>
                </a:lnTo>
                <a:close/>
                <a:moveTo>
                  <a:pt x="57524" y="85020"/>
                </a:moveTo>
                <a:lnTo>
                  <a:pt x="57524" y="88758"/>
                </a:lnTo>
                <a:lnTo>
                  <a:pt x="53809" y="88758"/>
                </a:lnTo>
                <a:lnTo>
                  <a:pt x="53809" y="85020"/>
                </a:lnTo>
                <a:close/>
                <a:moveTo>
                  <a:pt x="61404" y="85020"/>
                </a:moveTo>
                <a:lnTo>
                  <a:pt x="61404" y="88758"/>
                </a:lnTo>
                <a:lnTo>
                  <a:pt x="57666" y="88758"/>
                </a:lnTo>
                <a:lnTo>
                  <a:pt x="57666" y="85020"/>
                </a:lnTo>
                <a:close/>
                <a:moveTo>
                  <a:pt x="65283" y="85020"/>
                </a:moveTo>
                <a:lnTo>
                  <a:pt x="65283" y="88758"/>
                </a:lnTo>
                <a:lnTo>
                  <a:pt x="61545" y="88758"/>
                </a:lnTo>
                <a:lnTo>
                  <a:pt x="61545" y="85020"/>
                </a:lnTo>
                <a:close/>
                <a:moveTo>
                  <a:pt x="69163" y="85020"/>
                </a:moveTo>
                <a:lnTo>
                  <a:pt x="69163" y="88758"/>
                </a:lnTo>
                <a:lnTo>
                  <a:pt x="65425" y="88758"/>
                </a:lnTo>
                <a:lnTo>
                  <a:pt x="65425" y="85020"/>
                </a:lnTo>
                <a:close/>
                <a:moveTo>
                  <a:pt x="73042" y="85020"/>
                </a:moveTo>
                <a:lnTo>
                  <a:pt x="73042" y="88758"/>
                </a:lnTo>
                <a:lnTo>
                  <a:pt x="69304" y="88758"/>
                </a:lnTo>
                <a:lnTo>
                  <a:pt x="69304" y="85020"/>
                </a:lnTo>
                <a:close/>
                <a:moveTo>
                  <a:pt x="76922" y="85020"/>
                </a:moveTo>
                <a:lnTo>
                  <a:pt x="76922" y="88758"/>
                </a:lnTo>
                <a:lnTo>
                  <a:pt x="73182" y="88758"/>
                </a:lnTo>
                <a:lnTo>
                  <a:pt x="73182" y="85020"/>
                </a:lnTo>
                <a:close/>
                <a:moveTo>
                  <a:pt x="80801" y="85020"/>
                </a:moveTo>
                <a:lnTo>
                  <a:pt x="80801" y="88758"/>
                </a:lnTo>
                <a:lnTo>
                  <a:pt x="77063" y="88758"/>
                </a:lnTo>
                <a:lnTo>
                  <a:pt x="77063" y="85020"/>
                </a:lnTo>
                <a:close/>
                <a:moveTo>
                  <a:pt x="84681" y="85020"/>
                </a:moveTo>
                <a:lnTo>
                  <a:pt x="84681" y="88758"/>
                </a:lnTo>
                <a:lnTo>
                  <a:pt x="80943" y="88758"/>
                </a:lnTo>
                <a:lnTo>
                  <a:pt x="80943" y="85020"/>
                </a:lnTo>
                <a:close/>
                <a:moveTo>
                  <a:pt x="88560" y="85020"/>
                </a:moveTo>
                <a:lnTo>
                  <a:pt x="88560" y="88758"/>
                </a:lnTo>
                <a:lnTo>
                  <a:pt x="84822" y="88758"/>
                </a:lnTo>
                <a:lnTo>
                  <a:pt x="84822" y="85020"/>
                </a:lnTo>
                <a:close/>
                <a:moveTo>
                  <a:pt x="92440" y="85020"/>
                </a:moveTo>
                <a:lnTo>
                  <a:pt x="92440" y="88758"/>
                </a:lnTo>
                <a:lnTo>
                  <a:pt x="88702" y="88758"/>
                </a:lnTo>
                <a:lnTo>
                  <a:pt x="88702" y="85020"/>
                </a:lnTo>
                <a:close/>
                <a:moveTo>
                  <a:pt x="96319" y="85020"/>
                </a:moveTo>
                <a:lnTo>
                  <a:pt x="96319" y="88758"/>
                </a:lnTo>
                <a:lnTo>
                  <a:pt x="92581" y="88758"/>
                </a:lnTo>
                <a:lnTo>
                  <a:pt x="92581" y="85020"/>
                </a:lnTo>
                <a:close/>
                <a:moveTo>
                  <a:pt x="100199" y="85020"/>
                </a:moveTo>
                <a:lnTo>
                  <a:pt x="100199" y="88758"/>
                </a:lnTo>
                <a:lnTo>
                  <a:pt x="96461" y="88758"/>
                </a:lnTo>
                <a:lnTo>
                  <a:pt x="96461" y="85020"/>
                </a:lnTo>
                <a:close/>
                <a:moveTo>
                  <a:pt x="104078" y="85020"/>
                </a:moveTo>
                <a:lnTo>
                  <a:pt x="104078" y="88758"/>
                </a:lnTo>
                <a:lnTo>
                  <a:pt x="100340" y="88758"/>
                </a:lnTo>
                <a:lnTo>
                  <a:pt x="100340" y="85020"/>
                </a:lnTo>
                <a:close/>
                <a:moveTo>
                  <a:pt x="107958" y="85020"/>
                </a:moveTo>
                <a:lnTo>
                  <a:pt x="107958" y="88758"/>
                </a:lnTo>
                <a:lnTo>
                  <a:pt x="104220" y="88758"/>
                </a:lnTo>
                <a:lnTo>
                  <a:pt x="104220" y="85020"/>
                </a:lnTo>
                <a:close/>
                <a:moveTo>
                  <a:pt x="111837" y="85020"/>
                </a:moveTo>
                <a:lnTo>
                  <a:pt x="111837" y="88758"/>
                </a:lnTo>
                <a:lnTo>
                  <a:pt x="108099" y="88758"/>
                </a:lnTo>
                <a:lnTo>
                  <a:pt x="108099" y="85020"/>
                </a:lnTo>
                <a:close/>
                <a:moveTo>
                  <a:pt x="115717" y="85020"/>
                </a:moveTo>
                <a:lnTo>
                  <a:pt x="115717" y="88758"/>
                </a:lnTo>
                <a:lnTo>
                  <a:pt x="111979" y="88758"/>
                </a:lnTo>
                <a:lnTo>
                  <a:pt x="111979" y="85020"/>
                </a:lnTo>
                <a:close/>
                <a:moveTo>
                  <a:pt x="119596" y="85020"/>
                </a:moveTo>
                <a:lnTo>
                  <a:pt x="119596" y="88758"/>
                </a:lnTo>
                <a:lnTo>
                  <a:pt x="115855" y="88758"/>
                </a:lnTo>
                <a:lnTo>
                  <a:pt x="115855" y="85020"/>
                </a:lnTo>
                <a:close/>
                <a:moveTo>
                  <a:pt x="123476" y="85020"/>
                </a:moveTo>
                <a:lnTo>
                  <a:pt x="123476" y="88758"/>
                </a:lnTo>
                <a:lnTo>
                  <a:pt x="119735" y="88758"/>
                </a:lnTo>
                <a:lnTo>
                  <a:pt x="119735" y="85020"/>
                </a:lnTo>
                <a:close/>
                <a:moveTo>
                  <a:pt x="127355" y="85020"/>
                </a:moveTo>
                <a:lnTo>
                  <a:pt x="127355" y="88758"/>
                </a:lnTo>
                <a:lnTo>
                  <a:pt x="123614" y="88758"/>
                </a:lnTo>
                <a:lnTo>
                  <a:pt x="123614" y="85020"/>
                </a:lnTo>
                <a:close/>
                <a:moveTo>
                  <a:pt x="131235" y="85020"/>
                </a:moveTo>
                <a:lnTo>
                  <a:pt x="131235" y="88758"/>
                </a:lnTo>
                <a:lnTo>
                  <a:pt x="127494" y="88758"/>
                </a:lnTo>
                <a:lnTo>
                  <a:pt x="127494" y="85020"/>
                </a:lnTo>
                <a:close/>
                <a:moveTo>
                  <a:pt x="135114" y="85020"/>
                </a:moveTo>
                <a:lnTo>
                  <a:pt x="135114" y="88758"/>
                </a:lnTo>
                <a:lnTo>
                  <a:pt x="131373" y="88758"/>
                </a:lnTo>
                <a:lnTo>
                  <a:pt x="131373" y="85020"/>
                </a:lnTo>
                <a:close/>
                <a:moveTo>
                  <a:pt x="3235" y="0"/>
                </a:moveTo>
                <a:lnTo>
                  <a:pt x="3235" y="3432"/>
                </a:lnTo>
                <a:lnTo>
                  <a:pt x="1" y="3432"/>
                </a:lnTo>
                <a:lnTo>
                  <a:pt x="1" y="3574"/>
                </a:lnTo>
                <a:lnTo>
                  <a:pt x="3235" y="3574"/>
                </a:lnTo>
                <a:lnTo>
                  <a:pt x="3235" y="7311"/>
                </a:lnTo>
                <a:lnTo>
                  <a:pt x="1" y="7311"/>
                </a:lnTo>
                <a:lnTo>
                  <a:pt x="1" y="7453"/>
                </a:lnTo>
                <a:lnTo>
                  <a:pt x="3235" y="7453"/>
                </a:lnTo>
                <a:lnTo>
                  <a:pt x="3235" y="11191"/>
                </a:lnTo>
                <a:lnTo>
                  <a:pt x="1" y="11191"/>
                </a:lnTo>
                <a:lnTo>
                  <a:pt x="1" y="11333"/>
                </a:lnTo>
                <a:lnTo>
                  <a:pt x="3235" y="11333"/>
                </a:lnTo>
                <a:lnTo>
                  <a:pt x="3235" y="15070"/>
                </a:lnTo>
                <a:lnTo>
                  <a:pt x="1" y="15070"/>
                </a:lnTo>
                <a:lnTo>
                  <a:pt x="1" y="15212"/>
                </a:lnTo>
                <a:lnTo>
                  <a:pt x="3235" y="15212"/>
                </a:lnTo>
                <a:lnTo>
                  <a:pt x="3235" y="18950"/>
                </a:lnTo>
                <a:lnTo>
                  <a:pt x="1" y="18950"/>
                </a:lnTo>
                <a:lnTo>
                  <a:pt x="1" y="19091"/>
                </a:lnTo>
                <a:lnTo>
                  <a:pt x="3235" y="19091"/>
                </a:lnTo>
                <a:lnTo>
                  <a:pt x="3235" y="22829"/>
                </a:lnTo>
                <a:lnTo>
                  <a:pt x="1" y="22829"/>
                </a:lnTo>
                <a:lnTo>
                  <a:pt x="1" y="22971"/>
                </a:lnTo>
                <a:lnTo>
                  <a:pt x="3235" y="22971"/>
                </a:lnTo>
                <a:lnTo>
                  <a:pt x="3235" y="26709"/>
                </a:lnTo>
                <a:lnTo>
                  <a:pt x="1" y="26709"/>
                </a:lnTo>
                <a:lnTo>
                  <a:pt x="1" y="26850"/>
                </a:lnTo>
                <a:lnTo>
                  <a:pt x="3235" y="26850"/>
                </a:lnTo>
                <a:lnTo>
                  <a:pt x="3235" y="30588"/>
                </a:lnTo>
                <a:lnTo>
                  <a:pt x="1" y="30588"/>
                </a:lnTo>
                <a:lnTo>
                  <a:pt x="1" y="30730"/>
                </a:lnTo>
                <a:lnTo>
                  <a:pt x="3235" y="30730"/>
                </a:lnTo>
                <a:lnTo>
                  <a:pt x="3235" y="34468"/>
                </a:lnTo>
                <a:lnTo>
                  <a:pt x="1" y="34468"/>
                </a:lnTo>
                <a:lnTo>
                  <a:pt x="1" y="34609"/>
                </a:lnTo>
                <a:lnTo>
                  <a:pt x="3235" y="34609"/>
                </a:lnTo>
                <a:lnTo>
                  <a:pt x="3235" y="38347"/>
                </a:lnTo>
                <a:lnTo>
                  <a:pt x="1" y="38347"/>
                </a:lnTo>
                <a:lnTo>
                  <a:pt x="1" y="38489"/>
                </a:lnTo>
                <a:lnTo>
                  <a:pt x="3235" y="38489"/>
                </a:lnTo>
                <a:lnTo>
                  <a:pt x="3235" y="42227"/>
                </a:lnTo>
                <a:lnTo>
                  <a:pt x="1" y="42227"/>
                </a:lnTo>
                <a:lnTo>
                  <a:pt x="1" y="42368"/>
                </a:lnTo>
                <a:lnTo>
                  <a:pt x="3235" y="42368"/>
                </a:lnTo>
                <a:lnTo>
                  <a:pt x="3235" y="46106"/>
                </a:lnTo>
                <a:lnTo>
                  <a:pt x="1" y="46106"/>
                </a:lnTo>
                <a:lnTo>
                  <a:pt x="1" y="46248"/>
                </a:lnTo>
                <a:lnTo>
                  <a:pt x="3235" y="46248"/>
                </a:lnTo>
                <a:lnTo>
                  <a:pt x="3235" y="49986"/>
                </a:lnTo>
                <a:lnTo>
                  <a:pt x="1" y="49986"/>
                </a:lnTo>
                <a:lnTo>
                  <a:pt x="1" y="50127"/>
                </a:lnTo>
                <a:lnTo>
                  <a:pt x="3235" y="50127"/>
                </a:lnTo>
                <a:lnTo>
                  <a:pt x="3235" y="53865"/>
                </a:lnTo>
                <a:lnTo>
                  <a:pt x="1" y="53865"/>
                </a:lnTo>
                <a:lnTo>
                  <a:pt x="1" y="54007"/>
                </a:lnTo>
                <a:lnTo>
                  <a:pt x="3235" y="54007"/>
                </a:lnTo>
                <a:lnTo>
                  <a:pt x="3235" y="57745"/>
                </a:lnTo>
                <a:lnTo>
                  <a:pt x="1" y="57745"/>
                </a:lnTo>
                <a:lnTo>
                  <a:pt x="1" y="57885"/>
                </a:lnTo>
                <a:lnTo>
                  <a:pt x="3235" y="57885"/>
                </a:lnTo>
                <a:lnTo>
                  <a:pt x="3235" y="61600"/>
                </a:lnTo>
                <a:lnTo>
                  <a:pt x="1" y="61600"/>
                </a:lnTo>
                <a:lnTo>
                  <a:pt x="1" y="61740"/>
                </a:lnTo>
                <a:lnTo>
                  <a:pt x="3235" y="61740"/>
                </a:lnTo>
                <a:lnTo>
                  <a:pt x="3235" y="65479"/>
                </a:lnTo>
                <a:lnTo>
                  <a:pt x="1" y="65479"/>
                </a:lnTo>
                <a:lnTo>
                  <a:pt x="1" y="65619"/>
                </a:lnTo>
                <a:lnTo>
                  <a:pt x="3235" y="65619"/>
                </a:lnTo>
                <a:lnTo>
                  <a:pt x="3235" y="69359"/>
                </a:lnTo>
                <a:lnTo>
                  <a:pt x="1" y="69359"/>
                </a:lnTo>
                <a:lnTo>
                  <a:pt x="1" y="69499"/>
                </a:lnTo>
                <a:lnTo>
                  <a:pt x="3235" y="69499"/>
                </a:lnTo>
                <a:lnTo>
                  <a:pt x="3235" y="73238"/>
                </a:lnTo>
                <a:lnTo>
                  <a:pt x="1" y="73238"/>
                </a:lnTo>
                <a:lnTo>
                  <a:pt x="1" y="73378"/>
                </a:lnTo>
                <a:lnTo>
                  <a:pt x="3235" y="73378"/>
                </a:lnTo>
                <a:lnTo>
                  <a:pt x="3235" y="77118"/>
                </a:lnTo>
                <a:lnTo>
                  <a:pt x="1" y="77118"/>
                </a:lnTo>
                <a:lnTo>
                  <a:pt x="1" y="77258"/>
                </a:lnTo>
                <a:lnTo>
                  <a:pt x="3235" y="77258"/>
                </a:lnTo>
                <a:lnTo>
                  <a:pt x="3235" y="80997"/>
                </a:lnTo>
                <a:lnTo>
                  <a:pt x="1" y="80997"/>
                </a:lnTo>
                <a:lnTo>
                  <a:pt x="1" y="81137"/>
                </a:lnTo>
                <a:lnTo>
                  <a:pt x="3235" y="81137"/>
                </a:lnTo>
                <a:lnTo>
                  <a:pt x="3235" y="84877"/>
                </a:lnTo>
                <a:lnTo>
                  <a:pt x="1" y="84877"/>
                </a:lnTo>
                <a:lnTo>
                  <a:pt x="1" y="85017"/>
                </a:lnTo>
                <a:lnTo>
                  <a:pt x="3235" y="85017"/>
                </a:lnTo>
                <a:lnTo>
                  <a:pt x="3235" y="88756"/>
                </a:lnTo>
                <a:lnTo>
                  <a:pt x="1" y="88756"/>
                </a:lnTo>
                <a:lnTo>
                  <a:pt x="1" y="88896"/>
                </a:lnTo>
                <a:lnTo>
                  <a:pt x="3235" y="88896"/>
                </a:lnTo>
                <a:lnTo>
                  <a:pt x="3235" y="92328"/>
                </a:lnTo>
                <a:lnTo>
                  <a:pt x="3376" y="92328"/>
                </a:lnTo>
                <a:lnTo>
                  <a:pt x="3376" y="88896"/>
                </a:lnTo>
                <a:lnTo>
                  <a:pt x="7114" y="88896"/>
                </a:lnTo>
                <a:lnTo>
                  <a:pt x="7114" y="92328"/>
                </a:lnTo>
                <a:lnTo>
                  <a:pt x="7256" y="92328"/>
                </a:lnTo>
                <a:lnTo>
                  <a:pt x="7256" y="88896"/>
                </a:lnTo>
                <a:lnTo>
                  <a:pt x="10993" y="88896"/>
                </a:lnTo>
                <a:lnTo>
                  <a:pt x="10993" y="92328"/>
                </a:lnTo>
                <a:lnTo>
                  <a:pt x="11135" y="92328"/>
                </a:lnTo>
                <a:lnTo>
                  <a:pt x="11135" y="88896"/>
                </a:lnTo>
                <a:lnTo>
                  <a:pt x="14873" y="88896"/>
                </a:lnTo>
                <a:lnTo>
                  <a:pt x="14873" y="92328"/>
                </a:lnTo>
                <a:lnTo>
                  <a:pt x="15015" y="92328"/>
                </a:lnTo>
                <a:lnTo>
                  <a:pt x="15015" y="88896"/>
                </a:lnTo>
                <a:lnTo>
                  <a:pt x="18752" y="88896"/>
                </a:lnTo>
                <a:lnTo>
                  <a:pt x="18752" y="92328"/>
                </a:lnTo>
                <a:lnTo>
                  <a:pt x="18894" y="92328"/>
                </a:lnTo>
                <a:lnTo>
                  <a:pt x="18894" y="88896"/>
                </a:lnTo>
                <a:lnTo>
                  <a:pt x="22632" y="88896"/>
                </a:lnTo>
                <a:lnTo>
                  <a:pt x="22632" y="92328"/>
                </a:lnTo>
                <a:lnTo>
                  <a:pt x="22774" y="92328"/>
                </a:lnTo>
                <a:lnTo>
                  <a:pt x="22774" y="88896"/>
                </a:lnTo>
                <a:lnTo>
                  <a:pt x="26511" y="88896"/>
                </a:lnTo>
                <a:lnTo>
                  <a:pt x="26511" y="92328"/>
                </a:lnTo>
                <a:lnTo>
                  <a:pt x="26653" y="92328"/>
                </a:lnTo>
                <a:lnTo>
                  <a:pt x="26653" y="88896"/>
                </a:lnTo>
                <a:lnTo>
                  <a:pt x="30391" y="88896"/>
                </a:lnTo>
                <a:lnTo>
                  <a:pt x="30391" y="92328"/>
                </a:lnTo>
                <a:lnTo>
                  <a:pt x="30533" y="92328"/>
                </a:lnTo>
                <a:lnTo>
                  <a:pt x="30533" y="88896"/>
                </a:lnTo>
                <a:lnTo>
                  <a:pt x="34270" y="88896"/>
                </a:lnTo>
                <a:lnTo>
                  <a:pt x="34270" y="92328"/>
                </a:lnTo>
                <a:lnTo>
                  <a:pt x="34412" y="92328"/>
                </a:lnTo>
                <a:lnTo>
                  <a:pt x="34412" y="88896"/>
                </a:lnTo>
                <a:lnTo>
                  <a:pt x="38150" y="88896"/>
                </a:lnTo>
                <a:lnTo>
                  <a:pt x="38150" y="92328"/>
                </a:lnTo>
                <a:lnTo>
                  <a:pt x="38292" y="92328"/>
                </a:lnTo>
                <a:lnTo>
                  <a:pt x="38292" y="88896"/>
                </a:lnTo>
                <a:lnTo>
                  <a:pt x="42029" y="88896"/>
                </a:lnTo>
                <a:lnTo>
                  <a:pt x="42029" y="92328"/>
                </a:lnTo>
                <a:lnTo>
                  <a:pt x="42168" y="92328"/>
                </a:lnTo>
                <a:lnTo>
                  <a:pt x="42168" y="88896"/>
                </a:lnTo>
                <a:lnTo>
                  <a:pt x="45909" y="88896"/>
                </a:lnTo>
                <a:lnTo>
                  <a:pt x="45909" y="92328"/>
                </a:lnTo>
                <a:lnTo>
                  <a:pt x="46048" y="92328"/>
                </a:lnTo>
                <a:lnTo>
                  <a:pt x="46048" y="88896"/>
                </a:lnTo>
                <a:lnTo>
                  <a:pt x="49788" y="88896"/>
                </a:lnTo>
                <a:lnTo>
                  <a:pt x="49788" y="92328"/>
                </a:lnTo>
                <a:lnTo>
                  <a:pt x="49927" y="92328"/>
                </a:lnTo>
                <a:lnTo>
                  <a:pt x="49927" y="88896"/>
                </a:lnTo>
                <a:lnTo>
                  <a:pt x="53671" y="88896"/>
                </a:lnTo>
                <a:lnTo>
                  <a:pt x="53671" y="92328"/>
                </a:lnTo>
                <a:lnTo>
                  <a:pt x="53809" y="92328"/>
                </a:lnTo>
                <a:lnTo>
                  <a:pt x="53809" y="88896"/>
                </a:lnTo>
                <a:lnTo>
                  <a:pt x="57524" y="88896"/>
                </a:lnTo>
                <a:lnTo>
                  <a:pt x="57524" y="92328"/>
                </a:lnTo>
                <a:lnTo>
                  <a:pt x="57666" y="92328"/>
                </a:lnTo>
                <a:lnTo>
                  <a:pt x="57666" y="88896"/>
                </a:lnTo>
                <a:lnTo>
                  <a:pt x="61404" y="88896"/>
                </a:lnTo>
                <a:lnTo>
                  <a:pt x="61404" y="92328"/>
                </a:lnTo>
                <a:lnTo>
                  <a:pt x="61545" y="92328"/>
                </a:lnTo>
                <a:lnTo>
                  <a:pt x="61545" y="88896"/>
                </a:lnTo>
                <a:lnTo>
                  <a:pt x="65283" y="88896"/>
                </a:lnTo>
                <a:lnTo>
                  <a:pt x="65283" y="92328"/>
                </a:lnTo>
                <a:lnTo>
                  <a:pt x="65425" y="92328"/>
                </a:lnTo>
                <a:lnTo>
                  <a:pt x="65425" y="88896"/>
                </a:lnTo>
                <a:lnTo>
                  <a:pt x="69163" y="88896"/>
                </a:lnTo>
                <a:lnTo>
                  <a:pt x="69163" y="92328"/>
                </a:lnTo>
                <a:lnTo>
                  <a:pt x="69304" y="92328"/>
                </a:lnTo>
                <a:lnTo>
                  <a:pt x="69304" y="88896"/>
                </a:lnTo>
                <a:lnTo>
                  <a:pt x="73042" y="88896"/>
                </a:lnTo>
                <a:lnTo>
                  <a:pt x="73042" y="92328"/>
                </a:lnTo>
                <a:lnTo>
                  <a:pt x="73184" y="92328"/>
                </a:lnTo>
                <a:lnTo>
                  <a:pt x="73184" y="88896"/>
                </a:lnTo>
                <a:lnTo>
                  <a:pt x="76922" y="88896"/>
                </a:lnTo>
                <a:lnTo>
                  <a:pt x="76922" y="92328"/>
                </a:lnTo>
                <a:lnTo>
                  <a:pt x="77063" y="92328"/>
                </a:lnTo>
                <a:lnTo>
                  <a:pt x="77063" y="88896"/>
                </a:lnTo>
                <a:lnTo>
                  <a:pt x="80801" y="88896"/>
                </a:lnTo>
                <a:lnTo>
                  <a:pt x="80801" y="92328"/>
                </a:lnTo>
                <a:lnTo>
                  <a:pt x="80943" y="92328"/>
                </a:lnTo>
                <a:lnTo>
                  <a:pt x="80943" y="88896"/>
                </a:lnTo>
                <a:lnTo>
                  <a:pt x="84681" y="88896"/>
                </a:lnTo>
                <a:lnTo>
                  <a:pt x="84681" y="92328"/>
                </a:lnTo>
                <a:lnTo>
                  <a:pt x="84822" y="92328"/>
                </a:lnTo>
                <a:lnTo>
                  <a:pt x="84822" y="88896"/>
                </a:lnTo>
                <a:lnTo>
                  <a:pt x="88560" y="88896"/>
                </a:lnTo>
                <a:lnTo>
                  <a:pt x="88560" y="92328"/>
                </a:lnTo>
                <a:lnTo>
                  <a:pt x="88702" y="92328"/>
                </a:lnTo>
                <a:lnTo>
                  <a:pt x="88702" y="88896"/>
                </a:lnTo>
                <a:lnTo>
                  <a:pt x="92440" y="88896"/>
                </a:lnTo>
                <a:lnTo>
                  <a:pt x="92440" y="92328"/>
                </a:lnTo>
                <a:lnTo>
                  <a:pt x="92581" y="92328"/>
                </a:lnTo>
                <a:lnTo>
                  <a:pt x="92581" y="88896"/>
                </a:lnTo>
                <a:lnTo>
                  <a:pt x="96319" y="88896"/>
                </a:lnTo>
                <a:lnTo>
                  <a:pt x="96319" y="92328"/>
                </a:lnTo>
                <a:lnTo>
                  <a:pt x="96461" y="92328"/>
                </a:lnTo>
                <a:lnTo>
                  <a:pt x="96461" y="88896"/>
                </a:lnTo>
                <a:lnTo>
                  <a:pt x="100199" y="88896"/>
                </a:lnTo>
                <a:lnTo>
                  <a:pt x="100199" y="92328"/>
                </a:lnTo>
                <a:lnTo>
                  <a:pt x="100340" y="92328"/>
                </a:lnTo>
                <a:lnTo>
                  <a:pt x="100340" y="88896"/>
                </a:lnTo>
                <a:lnTo>
                  <a:pt x="104078" y="88896"/>
                </a:lnTo>
                <a:lnTo>
                  <a:pt x="104078" y="92328"/>
                </a:lnTo>
                <a:lnTo>
                  <a:pt x="104220" y="92328"/>
                </a:lnTo>
                <a:lnTo>
                  <a:pt x="104220" y="88896"/>
                </a:lnTo>
                <a:lnTo>
                  <a:pt x="107958" y="88896"/>
                </a:lnTo>
                <a:lnTo>
                  <a:pt x="107958" y="92328"/>
                </a:lnTo>
                <a:lnTo>
                  <a:pt x="108099" y="92328"/>
                </a:lnTo>
                <a:lnTo>
                  <a:pt x="108099" y="88896"/>
                </a:lnTo>
                <a:lnTo>
                  <a:pt x="111837" y="88896"/>
                </a:lnTo>
                <a:lnTo>
                  <a:pt x="111837" y="92328"/>
                </a:lnTo>
                <a:lnTo>
                  <a:pt x="111979" y="92328"/>
                </a:lnTo>
                <a:lnTo>
                  <a:pt x="111979" y="88896"/>
                </a:lnTo>
                <a:lnTo>
                  <a:pt x="115717" y="88896"/>
                </a:lnTo>
                <a:lnTo>
                  <a:pt x="115717" y="92328"/>
                </a:lnTo>
                <a:lnTo>
                  <a:pt x="115855" y="92328"/>
                </a:lnTo>
                <a:lnTo>
                  <a:pt x="115855" y="88896"/>
                </a:lnTo>
                <a:lnTo>
                  <a:pt x="119596" y="88896"/>
                </a:lnTo>
                <a:lnTo>
                  <a:pt x="119596" y="92328"/>
                </a:lnTo>
                <a:lnTo>
                  <a:pt x="119735" y="92328"/>
                </a:lnTo>
                <a:lnTo>
                  <a:pt x="119735" y="88896"/>
                </a:lnTo>
                <a:lnTo>
                  <a:pt x="123476" y="88896"/>
                </a:lnTo>
                <a:lnTo>
                  <a:pt x="123476" y="92328"/>
                </a:lnTo>
                <a:lnTo>
                  <a:pt x="123614" y="92328"/>
                </a:lnTo>
                <a:lnTo>
                  <a:pt x="123614" y="88896"/>
                </a:lnTo>
                <a:lnTo>
                  <a:pt x="127355" y="88896"/>
                </a:lnTo>
                <a:lnTo>
                  <a:pt x="127355" y="92328"/>
                </a:lnTo>
                <a:lnTo>
                  <a:pt x="127494" y="92328"/>
                </a:lnTo>
                <a:lnTo>
                  <a:pt x="127494" y="88896"/>
                </a:lnTo>
                <a:lnTo>
                  <a:pt x="131235" y="88896"/>
                </a:lnTo>
                <a:lnTo>
                  <a:pt x="131235" y="92328"/>
                </a:lnTo>
                <a:lnTo>
                  <a:pt x="131373" y="92328"/>
                </a:lnTo>
                <a:lnTo>
                  <a:pt x="131373" y="88896"/>
                </a:lnTo>
                <a:lnTo>
                  <a:pt x="135114" y="88896"/>
                </a:lnTo>
                <a:lnTo>
                  <a:pt x="135114" y="92328"/>
                </a:lnTo>
                <a:lnTo>
                  <a:pt x="135253" y="92328"/>
                </a:lnTo>
                <a:lnTo>
                  <a:pt x="135253" y="88896"/>
                </a:lnTo>
                <a:lnTo>
                  <a:pt x="138489" y="88896"/>
                </a:lnTo>
                <a:lnTo>
                  <a:pt x="138489" y="88756"/>
                </a:lnTo>
                <a:lnTo>
                  <a:pt x="135253" y="88756"/>
                </a:lnTo>
                <a:lnTo>
                  <a:pt x="135253" y="85017"/>
                </a:lnTo>
                <a:lnTo>
                  <a:pt x="138489" y="85017"/>
                </a:lnTo>
                <a:lnTo>
                  <a:pt x="138489" y="84877"/>
                </a:lnTo>
                <a:lnTo>
                  <a:pt x="135253" y="84877"/>
                </a:lnTo>
                <a:lnTo>
                  <a:pt x="135253" y="81137"/>
                </a:lnTo>
                <a:lnTo>
                  <a:pt x="138489" y="81137"/>
                </a:lnTo>
                <a:lnTo>
                  <a:pt x="138489" y="80997"/>
                </a:lnTo>
                <a:lnTo>
                  <a:pt x="135253" y="80997"/>
                </a:lnTo>
                <a:lnTo>
                  <a:pt x="135253" y="77258"/>
                </a:lnTo>
                <a:lnTo>
                  <a:pt x="138489" y="77258"/>
                </a:lnTo>
                <a:lnTo>
                  <a:pt x="138489" y="77118"/>
                </a:lnTo>
                <a:lnTo>
                  <a:pt x="135253" y="77118"/>
                </a:lnTo>
                <a:lnTo>
                  <a:pt x="135253" y="73378"/>
                </a:lnTo>
                <a:lnTo>
                  <a:pt x="138489" y="73378"/>
                </a:lnTo>
                <a:lnTo>
                  <a:pt x="138489" y="73238"/>
                </a:lnTo>
                <a:lnTo>
                  <a:pt x="135253" y="73238"/>
                </a:lnTo>
                <a:lnTo>
                  <a:pt x="135253" y="69499"/>
                </a:lnTo>
                <a:lnTo>
                  <a:pt x="138489" y="69499"/>
                </a:lnTo>
                <a:lnTo>
                  <a:pt x="138489" y="69359"/>
                </a:lnTo>
                <a:lnTo>
                  <a:pt x="135253" y="69359"/>
                </a:lnTo>
                <a:lnTo>
                  <a:pt x="135253" y="65619"/>
                </a:lnTo>
                <a:lnTo>
                  <a:pt x="138489" y="65619"/>
                </a:lnTo>
                <a:lnTo>
                  <a:pt x="138489" y="65479"/>
                </a:lnTo>
                <a:lnTo>
                  <a:pt x="135253" y="65479"/>
                </a:lnTo>
                <a:lnTo>
                  <a:pt x="135253" y="61740"/>
                </a:lnTo>
                <a:lnTo>
                  <a:pt x="138489" y="61740"/>
                </a:lnTo>
                <a:lnTo>
                  <a:pt x="138489" y="61600"/>
                </a:lnTo>
                <a:lnTo>
                  <a:pt x="135253" y="61600"/>
                </a:lnTo>
                <a:lnTo>
                  <a:pt x="135253" y="57885"/>
                </a:lnTo>
                <a:lnTo>
                  <a:pt x="138489" y="57885"/>
                </a:lnTo>
                <a:lnTo>
                  <a:pt x="138489" y="57745"/>
                </a:lnTo>
                <a:lnTo>
                  <a:pt x="135253" y="57745"/>
                </a:lnTo>
                <a:lnTo>
                  <a:pt x="135253" y="54007"/>
                </a:lnTo>
                <a:lnTo>
                  <a:pt x="138489" y="54007"/>
                </a:lnTo>
                <a:lnTo>
                  <a:pt x="138489" y="53865"/>
                </a:lnTo>
                <a:lnTo>
                  <a:pt x="135253" y="53865"/>
                </a:lnTo>
                <a:lnTo>
                  <a:pt x="135253" y="50127"/>
                </a:lnTo>
                <a:lnTo>
                  <a:pt x="138489" y="50127"/>
                </a:lnTo>
                <a:lnTo>
                  <a:pt x="138489" y="49986"/>
                </a:lnTo>
                <a:lnTo>
                  <a:pt x="135253" y="49986"/>
                </a:lnTo>
                <a:lnTo>
                  <a:pt x="135253" y="46248"/>
                </a:lnTo>
                <a:lnTo>
                  <a:pt x="138489" y="46248"/>
                </a:lnTo>
                <a:lnTo>
                  <a:pt x="138489" y="46106"/>
                </a:lnTo>
                <a:lnTo>
                  <a:pt x="135253" y="46106"/>
                </a:lnTo>
                <a:lnTo>
                  <a:pt x="135253" y="42368"/>
                </a:lnTo>
                <a:lnTo>
                  <a:pt x="138489" y="42368"/>
                </a:lnTo>
                <a:lnTo>
                  <a:pt x="138489" y="42227"/>
                </a:lnTo>
                <a:lnTo>
                  <a:pt x="135253" y="42227"/>
                </a:lnTo>
                <a:lnTo>
                  <a:pt x="135253" y="38489"/>
                </a:lnTo>
                <a:lnTo>
                  <a:pt x="138489" y="38489"/>
                </a:lnTo>
                <a:lnTo>
                  <a:pt x="138489" y="38347"/>
                </a:lnTo>
                <a:lnTo>
                  <a:pt x="135253" y="38347"/>
                </a:lnTo>
                <a:lnTo>
                  <a:pt x="135253" y="34609"/>
                </a:lnTo>
                <a:lnTo>
                  <a:pt x="138489" y="34609"/>
                </a:lnTo>
                <a:lnTo>
                  <a:pt x="138489" y="34468"/>
                </a:lnTo>
                <a:lnTo>
                  <a:pt x="135253" y="34468"/>
                </a:lnTo>
                <a:lnTo>
                  <a:pt x="135253" y="30730"/>
                </a:lnTo>
                <a:lnTo>
                  <a:pt x="138489" y="30730"/>
                </a:lnTo>
                <a:lnTo>
                  <a:pt x="138489" y="30588"/>
                </a:lnTo>
                <a:lnTo>
                  <a:pt x="135253" y="30588"/>
                </a:lnTo>
                <a:lnTo>
                  <a:pt x="135253" y="26850"/>
                </a:lnTo>
                <a:lnTo>
                  <a:pt x="138489" y="26850"/>
                </a:lnTo>
                <a:lnTo>
                  <a:pt x="138489" y="26709"/>
                </a:lnTo>
                <a:lnTo>
                  <a:pt x="135253" y="26709"/>
                </a:lnTo>
                <a:lnTo>
                  <a:pt x="135253" y="22971"/>
                </a:lnTo>
                <a:lnTo>
                  <a:pt x="138489" y="22971"/>
                </a:lnTo>
                <a:lnTo>
                  <a:pt x="138489" y="22829"/>
                </a:lnTo>
                <a:lnTo>
                  <a:pt x="135253" y="22829"/>
                </a:lnTo>
                <a:lnTo>
                  <a:pt x="135253" y="19091"/>
                </a:lnTo>
                <a:lnTo>
                  <a:pt x="138489" y="19091"/>
                </a:lnTo>
                <a:lnTo>
                  <a:pt x="138489" y="18950"/>
                </a:lnTo>
                <a:lnTo>
                  <a:pt x="135253" y="18950"/>
                </a:lnTo>
                <a:lnTo>
                  <a:pt x="135253" y="15212"/>
                </a:lnTo>
                <a:lnTo>
                  <a:pt x="138489" y="15212"/>
                </a:lnTo>
                <a:lnTo>
                  <a:pt x="138489" y="15070"/>
                </a:lnTo>
                <a:lnTo>
                  <a:pt x="135253" y="15070"/>
                </a:lnTo>
                <a:lnTo>
                  <a:pt x="135253" y="11333"/>
                </a:lnTo>
                <a:lnTo>
                  <a:pt x="138489" y="11333"/>
                </a:lnTo>
                <a:lnTo>
                  <a:pt x="138489" y="11191"/>
                </a:lnTo>
                <a:lnTo>
                  <a:pt x="135253" y="11191"/>
                </a:lnTo>
                <a:lnTo>
                  <a:pt x="135253" y="7453"/>
                </a:lnTo>
                <a:lnTo>
                  <a:pt x="138489" y="7453"/>
                </a:lnTo>
                <a:lnTo>
                  <a:pt x="138489" y="7311"/>
                </a:lnTo>
                <a:lnTo>
                  <a:pt x="135253" y="7311"/>
                </a:lnTo>
                <a:lnTo>
                  <a:pt x="135253" y="3574"/>
                </a:lnTo>
                <a:lnTo>
                  <a:pt x="138489" y="3574"/>
                </a:lnTo>
                <a:lnTo>
                  <a:pt x="138489" y="3432"/>
                </a:lnTo>
                <a:lnTo>
                  <a:pt x="135253" y="3432"/>
                </a:lnTo>
                <a:lnTo>
                  <a:pt x="135253" y="0"/>
                </a:lnTo>
                <a:lnTo>
                  <a:pt x="135114" y="0"/>
                </a:lnTo>
                <a:lnTo>
                  <a:pt x="135114" y="3432"/>
                </a:lnTo>
                <a:lnTo>
                  <a:pt x="131373" y="3432"/>
                </a:lnTo>
                <a:lnTo>
                  <a:pt x="131373" y="0"/>
                </a:lnTo>
                <a:lnTo>
                  <a:pt x="131235" y="0"/>
                </a:lnTo>
                <a:lnTo>
                  <a:pt x="131235" y="3432"/>
                </a:lnTo>
                <a:lnTo>
                  <a:pt x="127494" y="3432"/>
                </a:lnTo>
                <a:lnTo>
                  <a:pt x="127494" y="0"/>
                </a:lnTo>
                <a:lnTo>
                  <a:pt x="127355" y="0"/>
                </a:lnTo>
                <a:lnTo>
                  <a:pt x="127355" y="3432"/>
                </a:lnTo>
                <a:lnTo>
                  <a:pt x="123614" y="3432"/>
                </a:lnTo>
                <a:lnTo>
                  <a:pt x="123614" y="0"/>
                </a:lnTo>
                <a:lnTo>
                  <a:pt x="123476" y="0"/>
                </a:lnTo>
                <a:lnTo>
                  <a:pt x="123476" y="3432"/>
                </a:lnTo>
                <a:lnTo>
                  <a:pt x="119735" y="3432"/>
                </a:lnTo>
                <a:lnTo>
                  <a:pt x="119735" y="0"/>
                </a:lnTo>
                <a:lnTo>
                  <a:pt x="119596" y="0"/>
                </a:lnTo>
                <a:lnTo>
                  <a:pt x="119596" y="3432"/>
                </a:lnTo>
                <a:lnTo>
                  <a:pt x="115855" y="3432"/>
                </a:lnTo>
                <a:lnTo>
                  <a:pt x="115855" y="0"/>
                </a:lnTo>
                <a:lnTo>
                  <a:pt x="115717" y="0"/>
                </a:lnTo>
                <a:lnTo>
                  <a:pt x="115717" y="3432"/>
                </a:lnTo>
                <a:lnTo>
                  <a:pt x="111979" y="3432"/>
                </a:lnTo>
                <a:lnTo>
                  <a:pt x="111979" y="0"/>
                </a:lnTo>
                <a:lnTo>
                  <a:pt x="111837" y="0"/>
                </a:lnTo>
                <a:lnTo>
                  <a:pt x="111837" y="3432"/>
                </a:lnTo>
                <a:lnTo>
                  <a:pt x="108099" y="3432"/>
                </a:lnTo>
                <a:lnTo>
                  <a:pt x="108099" y="0"/>
                </a:lnTo>
                <a:lnTo>
                  <a:pt x="107958" y="0"/>
                </a:lnTo>
                <a:lnTo>
                  <a:pt x="107958" y="3432"/>
                </a:lnTo>
                <a:lnTo>
                  <a:pt x="104218" y="3432"/>
                </a:lnTo>
                <a:lnTo>
                  <a:pt x="104218" y="0"/>
                </a:lnTo>
                <a:lnTo>
                  <a:pt x="104078" y="0"/>
                </a:lnTo>
                <a:lnTo>
                  <a:pt x="104078" y="3432"/>
                </a:lnTo>
                <a:lnTo>
                  <a:pt x="100339" y="3432"/>
                </a:lnTo>
                <a:lnTo>
                  <a:pt x="100339" y="0"/>
                </a:lnTo>
                <a:lnTo>
                  <a:pt x="100199" y="0"/>
                </a:lnTo>
                <a:lnTo>
                  <a:pt x="100199" y="3432"/>
                </a:lnTo>
                <a:lnTo>
                  <a:pt x="96459" y="3432"/>
                </a:lnTo>
                <a:lnTo>
                  <a:pt x="96459" y="0"/>
                </a:lnTo>
                <a:lnTo>
                  <a:pt x="96319" y="0"/>
                </a:lnTo>
                <a:lnTo>
                  <a:pt x="96319" y="3432"/>
                </a:lnTo>
                <a:lnTo>
                  <a:pt x="92580" y="3432"/>
                </a:lnTo>
                <a:lnTo>
                  <a:pt x="92580" y="0"/>
                </a:lnTo>
                <a:lnTo>
                  <a:pt x="92440" y="0"/>
                </a:lnTo>
                <a:lnTo>
                  <a:pt x="92440" y="3432"/>
                </a:lnTo>
                <a:lnTo>
                  <a:pt x="88700" y="3432"/>
                </a:lnTo>
                <a:lnTo>
                  <a:pt x="88700" y="0"/>
                </a:lnTo>
                <a:lnTo>
                  <a:pt x="88560" y="0"/>
                </a:lnTo>
                <a:lnTo>
                  <a:pt x="88560" y="3432"/>
                </a:lnTo>
                <a:lnTo>
                  <a:pt x="84821" y="3432"/>
                </a:lnTo>
                <a:lnTo>
                  <a:pt x="84821" y="0"/>
                </a:lnTo>
                <a:lnTo>
                  <a:pt x="84681" y="0"/>
                </a:lnTo>
                <a:lnTo>
                  <a:pt x="84681" y="3432"/>
                </a:lnTo>
                <a:lnTo>
                  <a:pt x="80941" y="3432"/>
                </a:lnTo>
                <a:lnTo>
                  <a:pt x="80941" y="0"/>
                </a:lnTo>
                <a:lnTo>
                  <a:pt x="80801" y="0"/>
                </a:lnTo>
                <a:lnTo>
                  <a:pt x="80801" y="3432"/>
                </a:lnTo>
                <a:lnTo>
                  <a:pt x="77062" y="3432"/>
                </a:lnTo>
                <a:lnTo>
                  <a:pt x="77062" y="0"/>
                </a:lnTo>
                <a:lnTo>
                  <a:pt x="76922" y="0"/>
                </a:lnTo>
                <a:lnTo>
                  <a:pt x="76922" y="3432"/>
                </a:lnTo>
                <a:lnTo>
                  <a:pt x="73182" y="3432"/>
                </a:lnTo>
                <a:lnTo>
                  <a:pt x="73182" y="0"/>
                </a:lnTo>
                <a:lnTo>
                  <a:pt x="73042" y="0"/>
                </a:lnTo>
                <a:lnTo>
                  <a:pt x="73042" y="3432"/>
                </a:lnTo>
                <a:lnTo>
                  <a:pt x="69303" y="3432"/>
                </a:lnTo>
                <a:lnTo>
                  <a:pt x="69303" y="0"/>
                </a:lnTo>
                <a:lnTo>
                  <a:pt x="69163" y="0"/>
                </a:lnTo>
                <a:lnTo>
                  <a:pt x="69163" y="3432"/>
                </a:lnTo>
                <a:lnTo>
                  <a:pt x="65423" y="3432"/>
                </a:lnTo>
                <a:lnTo>
                  <a:pt x="65423" y="0"/>
                </a:lnTo>
                <a:lnTo>
                  <a:pt x="65283" y="0"/>
                </a:lnTo>
                <a:lnTo>
                  <a:pt x="65283" y="3432"/>
                </a:lnTo>
                <a:lnTo>
                  <a:pt x="61544" y="3432"/>
                </a:lnTo>
                <a:lnTo>
                  <a:pt x="61544" y="0"/>
                </a:lnTo>
                <a:lnTo>
                  <a:pt x="61404" y="0"/>
                </a:lnTo>
                <a:lnTo>
                  <a:pt x="61404" y="3432"/>
                </a:lnTo>
                <a:lnTo>
                  <a:pt x="57664" y="3432"/>
                </a:lnTo>
                <a:lnTo>
                  <a:pt x="57664" y="0"/>
                </a:lnTo>
                <a:lnTo>
                  <a:pt x="57524" y="0"/>
                </a:lnTo>
                <a:lnTo>
                  <a:pt x="57524" y="3432"/>
                </a:lnTo>
                <a:lnTo>
                  <a:pt x="53809" y="3432"/>
                </a:lnTo>
                <a:lnTo>
                  <a:pt x="53809" y="0"/>
                </a:lnTo>
                <a:lnTo>
                  <a:pt x="53669" y="0"/>
                </a:lnTo>
                <a:lnTo>
                  <a:pt x="53669" y="3432"/>
                </a:lnTo>
                <a:lnTo>
                  <a:pt x="49930" y="3432"/>
                </a:lnTo>
                <a:lnTo>
                  <a:pt x="49930" y="0"/>
                </a:lnTo>
                <a:lnTo>
                  <a:pt x="49790" y="0"/>
                </a:lnTo>
                <a:lnTo>
                  <a:pt x="49790" y="3432"/>
                </a:lnTo>
                <a:lnTo>
                  <a:pt x="46049" y="3432"/>
                </a:lnTo>
                <a:lnTo>
                  <a:pt x="46049" y="0"/>
                </a:lnTo>
                <a:lnTo>
                  <a:pt x="45909" y="0"/>
                </a:lnTo>
                <a:lnTo>
                  <a:pt x="45909" y="3432"/>
                </a:lnTo>
                <a:lnTo>
                  <a:pt x="42170" y="3432"/>
                </a:lnTo>
                <a:lnTo>
                  <a:pt x="42170" y="0"/>
                </a:lnTo>
                <a:lnTo>
                  <a:pt x="42029" y="0"/>
                </a:lnTo>
                <a:lnTo>
                  <a:pt x="42029" y="3432"/>
                </a:lnTo>
                <a:lnTo>
                  <a:pt x="38292" y="3432"/>
                </a:lnTo>
                <a:lnTo>
                  <a:pt x="38292" y="0"/>
                </a:lnTo>
                <a:lnTo>
                  <a:pt x="38150" y="0"/>
                </a:lnTo>
                <a:lnTo>
                  <a:pt x="38150" y="3432"/>
                </a:lnTo>
                <a:lnTo>
                  <a:pt x="34412" y="3432"/>
                </a:lnTo>
                <a:lnTo>
                  <a:pt x="34412" y="0"/>
                </a:lnTo>
                <a:lnTo>
                  <a:pt x="34270" y="0"/>
                </a:lnTo>
                <a:lnTo>
                  <a:pt x="34270" y="3432"/>
                </a:lnTo>
                <a:lnTo>
                  <a:pt x="30533" y="3432"/>
                </a:lnTo>
                <a:lnTo>
                  <a:pt x="30533" y="0"/>
                </a:lnTo>
                <a:lnTo>
                  <a:pt x="30391" y="0"/>
                </a:lnTo>
                <a:lnTo>
                  <a:pt x="30391" y="3432"/>
                </a:lnTo>
                <a:lnTo>
                  <a:pt x="26653" y="3432"/>
                </a:lnTo>
                <a:lnTo>
                  <a:pt x="26653" y="0"/>
                </a:lnTo>
                <a:lnTo>
                  <a:pt x="26511" y="0"/>
                </a:lnTo>
                <a:lnTo>
                  <a:pt x="26511" y="3432"/>
                </a:lnTo>
                <a:lnTo>
                  <a:pt x="22774" y="3432"/>
                </a:lnTo>
                <a:lnTo>
                  <a:pt x="22774" y="0"/>
                </a:lnTo>
                <a:lnTo>
                  <a:pt x="22632" y="0"/>
                </a:lnTo>
                <a:lnTo>
                  <a:pt x="22632" y="3432"/>
                </a:lnTo>
                <a:lnTo>
                  <a:pt x="18894" y="3432"/>
                </a:lnTo>
                <a:lnTo>
                  <a:pt x="18894" y="0"/>
                </a:lnTo>
                <a:lnTo>
                  <a:pt x="18752" y="0"/>
                </a:lnTo>
                <a:lnTo>
                  <a:pt x="18752" y="3432"/>
                </a:lnTo>
                <a:lnTo>
                  <a:pt x="15015" y="3432"/>
                </a:lnTo>
                <a:lnTo>
                  <a:pt x="15015" y="0"/>
                </a:lnTo>
                <a:lnTo>
                  <a:pt x="14873" y="0"/>
                </a:lnTo>
                <a:lnTo>
                  <a:pt x="14873" y="3432"/>
                </a:lnTo>
                <a:lnTo>
                  <a:pt x="11135" y="3432"/>
                </a:lnTo>
                <a:lnTo>
                  <a:pt x="11135" y="0"/>
                </a:lnTo>
                <a:lnTo>
                  <a:pt x="10993" y="0"/>
                </a:lnTo>
                <a:lnTo>
                  <a:pt x="10993" y="3432"/>
                </a:lnTo>
                <a:lnTo>
                  <a:pt x="7256" y="3432"/>
                </a:lnTo>
                <a:lnTo>
                  <a:pt x="7256" y="0"/>
                </a:lnTo>
                <a:lnTo>
                  <a:pt x="7114" y="0"/>
                </a:lnTo>
                <a:lnTo>
                  <a:pt x="7114" y="3432"/>
                </a:lnTo>
                <a:lnTo>
                  <a:pt x="3376" y="3432"/>
                </a:lnTo>
                <a:lnTo>
                  <a:pt x="337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960000" y="6184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5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-9" y="882396"/>
            <a:ext cx="12402647" cy="5707352"/>
            <a:chOff x="-7" y="661797"/>
            <a:chExt cx="9301985" cy="4280514"/>
          </a:xfrm>
        </p:grpSpPr>
        <p:sp>
          <p:nvSpPr>
            <p:cNvPr id="35" name="Google Shape;35;p4"/>
            <p:cNvSpPr/>
            <p:nvPr/>
          </p:nvSpPr>
          <p:spPr>
            <a:xfrm>
              <a:off x="-7" y="4788409"/>
              <a:ext cx="1052118" cy="153901"/>
            </a:xfrm>
            <a:custGeom>
              <a:avLst/>
              <a:gdLst/>
              <a:ahLst/>
              <a:cxnLst/>
              <a:rect l="l" t="t" r="r" b="b"/>
              <a:pathLst>
                <a:path w="35665" h="5217" extrusionOk="0">
                  <a:moveTo>
                    <a:pt x="1" y="0"/>
                  </a:moveTo>
                  <a:lnTo>
                    <a:pt x="1" y="1737"/>
                  </a:lnTo>
                  <a:cubicBezTo>
                    <a:pt x="1037" y="1737"/>
                    <a:pt x="1531" y="2256"/>
                    <a:pt x="2312" y="3172"/>
                  </a:cubicBezTo>
                  <a:cubicBezTo>
                    <a:pt x="3091" y="4081"/>
                    <a:pt x="4059" y="5212"/>
                    <a:pt x="5945" y="5212"/>
                  </a:cubicBezTo>
                  <a:cubicBezTo>
                    <a:pt x="7830" y="5212"/>
                    <a:pt x="8798" y="4082"/>
                    <a:pt x="9577" y="3172"/>
                  </a:cubicBezTo>
                  <a:cubicBezTo>
                    <a:pt x="10362" y="2257"/>
                    <a:pt x="10854" y="1740"/>
                    <a:pt x="11889" y="1740"/>
                  </a:cubicBezTo>
                  <a:cubicBezTo>
                    <a:pt x="12924" y="1740"/>
                    <a:pt x="13419" y="2257"/>
                    <a:pt x="14201" y="3173"/>
                  </a:cubicBezTo>
                  <a:cubicBezTo>
                    <a:pt x="14980" y="4082"/>
                    <a:pt x="15948" y="5215"/>
                    <a:pt x="17833" y="5215"/>
                  </a:cubicBezTo>
                  <a:cubicBezTo>
                    <a:pt x="19719" y="5215"/>
                    <a:pt x="20687" y="4084"/>
                    <a:pt x="21466" y="3173"/>
                  </a:cubicBezTo>
                  <a:cubicBezTo>
                    <a:pt x="22249" y="2259"/>
                    <a:pt x="22741" y="1741"/>
                    <a:pt x="23777" y="1741"/>
                  </a:cubicBezTo>
                  <a:cubicBezTo>
                    <a:pt x="24812" y="1741"/>
                    <a:pt x="25305" y="2260"/>
                    <a:pt x="26089" y="3175"/>
                  </a:cubicBezTo>
                  <a:cubicBezTo>
                    <a:pt x="26867" y="4084"/>
                    <a:pt x="27835" y="5216"/>
                    <a:pt x="29720" y="5216"/>
                  </a:cubicBezTo>
                  <a:cubicBezTo>
                    <a:pt x="31606" y="5216"/>
                    <a:pt x="32574" y="4084"/>
                    <a:pt x="33353" y="3175"/>
                  </a:cubicBezTo>
                  <a:cubicBezTo>
                    <a:pt x="34134" y="2259"/>
                    <a:pt x="34630" y="1741"/>
                    <a:pt x="35664" y="1741"/>
                  </a:cubicBezTo>
                  <a:lnTo>
                    <a:pt x="35664" y="2"/>
                  </a:lnTo>
                  <a:cubicBezTo>
                    <a:pt x="33779" y="2"/>
                    <a:pt x="32811" y="1133"/>
                    <a:pt x="32032" y="2043"/>
                  </a:cubicBezTo>
                  <a:cubicBezTo>
                    <a:pt x="31250" y="2957"/>
                    <a:pt x="30756" y="3475"/>
                    <a:pt x="29720" y="3475"/>
                  </a:cubicBezTo>
                  <a:cubicBezTo>
                    <a:pt x="28686" y="3475"/>
                    <a:pt x="28193" y="2957"/>
                    <a:pt x="27408" y="2041"/>
                  </a:cubicBezTo>
                  <a:cubicBezTo>
                    <a:pt x="26631" y="1133"/>
                    <a:pt x="25663" y="0"/>
                    <a:pt x="23777" y="0"/>
                  </a:cubicBezTo>
                  <a:cubicBezTo>
                    <a:pt x="21892" y="0"/>
                    <a:pt x="20924" y="1133"/>
                    <a:pt x="20145" y="2041"/>
                  </a:cubicBezTo>
                  <a:cubicBezTo>
                    <a:pt x="19363" y="2957"/>
                    <a:pt x="18868" y="3475"/>
                    <a:pt x="17833" y="3475"/>
                  </a:cubicBezTo>
                  <a:cubicBezTo>
                    <a:pt x="16799" y="3475"/>
                    <a:pt x="16303" y="2957"/>
                    <a:pt x="15521" y="2041"/>
                  </a:cubicBezTo>
                  <a:cubicBezTo>
                    <a:pt x="14743" y="1133"/>
                    <a:pt x="13775" y="0"/>
                    <a:pt x="11889" y="0"/>
                  </a:cubicBezTo>
                  <a:cubicBezTo>
                    <a:pt x="10003" y="0"/>
                    <a:pt x="9035" y="1130"/>
                    <a:pt x="8257" y="2041"/>
                  </a:cubicBezTo>
                  <a:cubicBezTo>
                    <a:pt x="7473" y="2955"/>
                    <a:pt x="6979" y="3474"/>
                    <a:pt x="5945" y="3474"/>
                  </a:cubicBezTo>
                  <a:cubicBezTo>
                    <a:pt x="4909" y="3474"/>
                    <a:pt x="4415" y="2957"/>
                    <a:pt x="3633" y="2041"/>
                  </a:cubicBezTo>
                  <a:cubicBezTo>
                    <a:pt x="2854" y="1133"/>
                    <a:pt x="1886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1461313" y="4680035"/>
              <a:ext cx="294705" cy="262255"/>
            </a:xfrm>
            <a:custGeom>
              <a:avLst/>
              <a:gdLst/>
              <a:ahLst/>
              <a:cxnLst/>
              <a:rect l="l" t="t" r="r" b="b"/>
              <a:pathLst>
                <a:path w="9990" h="8890" extrusionOk="0">
                  <a:moveTo>
                    <a:pt x="4996" y="1"/>
                  </a:moveTo>
                  <a:lnTo>
                    <a:pt x="1" y="8890"/>
                  </a:lnTo>
                  <a:lnTo>
                    <a:pt x="9989" y="8890"/>
                  </a:lnTo>
                  <a:lnTo>
                    <a:pt x="49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356451" y="4124669"/>
              <a:ext cx="106996" cy="107026"/>
            </a:xfrm>
            <a:custGeom>
              <a:avLst/>
              <a:gdLst/>
              <a:ahLst/>
              <a:cxnLst/>
              <a:rect l="l" t="t" r="r" b="b"/>
              <a:pathLst>
                <a:path w="3627" h="3628" extrusionOk="0">
                  <a:moveTo>
                    <a:pt x="1814" y="370"/>
                  </a:moveTo>
                  <a:cubicBezTo>
                    <a:pt x="2608" y="370"/>
                    <a:pt x="3257" y="1019"/>
                    <a:pt x="3258" y="1815"/>
                  </a:cubicBezTo>
                  <a:cubicBezTo>
                    <a:pt x="3258" y="2613"/>
                    <a:pt x="2611" y="3260"/>
                    <a:pt x="1814" y="3260"/>
                  </a:cubicBezTo>
                  <a:cubicBezTo>
                    <a:pt x="1017" y="3260"/>
                    <a:pt x="369" y="2613"/>
                    <a:pt x="369" y="1815"/>
                  </a:cubicBezTo>
                  <a:cubicBezTo>
                    <a:pt x="369" y="1019"/>
                    <a:pt x="1017" y="370"/>
                    <a:pt x="1814" y="370"/>
                  </a:cubicBezTo>
                  <a:close/>
                  <a:moveTo>
                    <a:pt x="1814" y="0"/>
                  </a:moveTo>
                  <a:cubicBezTo>
                    <a:pt x="814" y="0"/>
                    <a:pt x="0" y="815"/>
                    <a:pt x="0" y="1814"/>
                  </a:cubicBezTo>
                  <a:cubicBezTo>
                    <a:pt x="0" y="2815"/>
                    <a:pt x="815" y="3627"/>
                    <a:pt x="1814" y="3627"/>
                  </a:cubicBezTo>
                  <a:cubicBezTo>
                    <a:pt x="2813" y="3627"/>
                    <a:pt x="3625" y="2815"/>
                    <a:pt x="3627" y="1814"/>
                  </a:cubicBezTo>
                  <a:cubicBezTo>
                    <a:pt x="3627" y="814"/>
                    <a:pt x="2813" y="0"/>
                    <a:pt x="18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8735194" y="1359291"/>
              <a:ext cx="566784" cy="571533"/>
            </a:xfrm>
            <a:custGeom>
              <a:avLst/>
              <a:gdLst/>
              <a:ahLst/>
              <a:cxnLst/>
              <a:rect l="l" t="t" r="r" b="b"/>
              <a:pathLst>
                <a:path w="19213" h="19374" extrusionOk="0">
                  <a:moveTo>
                    <a:pt x="3653" y="0"/>
                  </a:moveTo>
                  <a:cubicBezTo>
                    <a:pt x="2801" y="0"/>
                    <a:pt x="1948" y="325"/>
                    <a:pt x="1299" y="974"/>
                  </a:cubicBezTo>
                  <a:cubicBezTo>
                    <a:pt x="0" y="2273"/>
                    <a:pt x="0" y="4386"/>
                    <a:pt x="1299" y="5685"/>
                  </a:cubicBezTo>
                  <a:lnTo>
                    <a:pt x="14166" y="18556"/>
                  </a:lnTo>
                  <a:cubicBezTo>
                    <a:pt x="14711" y="19101"/>
                    <a:pt x="15427" y="19374"/>
                    <a:pt x="16144" y="19374"/>
                  </a:cubicBezTo>
                  <a:cubicBezTo>
                    <a:pt x="16860" y="19374"/>
                    <a:pt x="17576" y="19101"/>
                    <a:pt x="18122" y="18556"/>
                  </a:cubicBezTo>
                  <a:cubicBezTo>
                    <a:pt x="19213" y="17465"/>
                    <a:pt x="19213" y="15689"/>
                    <a:pt x="18122" y="14598"/>
                  </a:cubicBezTo>
                  <a:lnTo>
                    <a:pt x="9192" y="5669"/>
                  </a:lnTo>
                  <a:cubicBezTo>
                    <a:pt x="8757" y="5233"/>
                    <a:pt x="8186" y="5015"/>
                    <a:pt x="7615" y="5015"/>
                  </a:cubicBezTo>
                  <a:cubicBezTo>
                    <a:pt x="7044" y="5015"/>
                    <a:pt x="6473" y="5233"/>
                    <a:pt x="6038" y="5669"/>
                  </a:cubicBezTo>
                  <a:cubicBezTo>
                    <a:pt x="5167" y="6539"/>
                    <a:pt x="5167" y="7953"/>
                    <a:pt x="6038" y="8824"/>
                  </a:cubicBezTo>
                  <a:lnTo>
                    <a:pt x="11097" y="13883"/>
                  </a:lnTo>
                  <a:cubicBezTo>
                    <a:pt x="11186" y="13973"/>
                    <a:pt x="11303" y="14017"/>
                    <a:pt x="11420" y="14017"/>
                  </a:cubicBezTo>
                  <a:cubicBezTo>
                    <a:pt x="11537" y="14017"/>
                    <a:pt x="11654" y="13973"/>
                    <a:pt x="11743" y="13883"/>
                  </a:cubicBezTo>
                  <a:cubicBezTo>
                    <a:pt x="11922" y="13704"/>
                    <a:pt x="11922" y="13415"/>
                    <a:pt x="11743" y="13236"/>
                  </a:cubicBezTo>
                  <a:lnTo>
                    <a:pt x="6684" y="8177"/>
                  </a:lnTo>
                  <a:cubicBezTo>
                    <a:pt x="6170" y="7663"/>
                    <a:pt x="6170" y="6828"/>
                    <a:pt x="6684" y="6313"/>
                  </a:cubicBezTo>
                  <a:cubicBezTo>
                    <a:pt x="6941" y="6057"/>
                    <a:pt x="7279" y="5929"/>
                    <a:pt x="7616" y="5929"/>
                  </a:cubicBezTo>
                  <a:cubicBezTo>
                    <a:pt x="7954" y="5929"/>
                    <a:pt x="8291" y="6057"/>
                    <a:pt x="8548" y="6313"/>
                  </a:cubicBezTo>
                  <a:lnTo>
                    <a:pt x="17477" y="15243"/>
                  </a:lnTo>
                  <a:cubicBezTo>
                    <a:pt x="18213" y="15978"/>
                    <a:pt x="18213" y="17173"/>
                    <a:pt x="17477" y="17908"/>
                  </a:cubicBezTo>
                  <a:cubicBezTo>
                    <a:pt x="17109" y="18276"/>
                    <a:pt x="16627" y="18460"/>
                    <a:pt x="16144" y="18460"/>
                  </a:cubicBezTo>
                  <a:cubicBezTo>
                    <a:pt x="15662" y="18460"/>
                    <a:pt x="15179" y="18276"/>
                    <a:pt x="14811" y="17908"/>
                  </a:cubicBezTo>
                  <a:lnTo>
                    <a:pt x="1943" y="5040"/>
                  </a:lnTo>
                  <a:cubicBezTo>
                    <a:pt x="1000" y="4097"/>
                    <a:pt x="1000" y="2564"/>
                    <a:pt x="1943" y="1622"/>
                  </a:cubicBezTo>
                  <a:cubicBezTo>
                    <a:pt x="2414" y="1150"/>
                    <a:pt x="3033" y="914"/>
                    <a:pt x="3652" y="914"/>
                  </a:cubicBezTo>
                  <a:cubicBezTo>
                    <a:pt x="4271" y="914"/>
                    <a:pt x="4890" y="1150"/>
                    <a:pt x="5362" y="1622"/>
                  </a:cubicBezTo>
                  <a:lnTo>
                    <a:pt x="14147" y="10407"/>
                  </a:lnTo>
                  <a:cubicBezTo>
                    <a:pt x="14236" y="10495"/>
                    <a:pt x="14353" y="10540"/>
                    <a:pt x="14470" y="10540"/>
                  </a:cubicBezTo>
                  <a:cubicBezTo>
                    <a:pt x="14587" y="10540"/>
                    <a:pt x="14704" y="10495"/>
                    <a:pt x="14793" y="10407"/>
                  </a:cubicBezTo>
                  <a:cubicBezTo>
                    <a:pt x="14972" y="10227"/>
                    <a:pt x="14972" y="9938"/>
                    <a:pt x="14793" y="9759"/>
                  </a:cubicBezTo>
                  <a:lnTo>
                    <a:pt x="6008" y="974"/>
                  </a:lnTo>
                  <a:cubicBezTo>
                    <a:pt x="5359" y="325"/>
                    <a:pt x="4506" y="0"/>
                    <a:pt x="3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8443904" y="661797"/>
              <a:ext cx="700088" cy="238519"/>
            </a:xfrm>
            <a:custGeom>
              <a:avLst/>
              <a:gdLst/>
              <a:ahLst/>
              <a:cxnLst/>
              <a:rect l="l" t="t" r="r" b="b"/>
              <a:pathLst>
                <a:path w="14755" h="5027" extrusionOk="0">
                  <a:moveTo>
                    <a:pt x="0" y="5026"/>
                  </a:moveTo>
                  <a:lnTo>
                    <a:pt x="14754" y="5026"/>
                  </a:lnTo>
                  <a:lnTo>
                    <a:pt x="14754" y="1"/>
                  </a:lnTo>
                  <a:lnTo>
                    <a:pt x="0" y="1"/>
                  </a:lnTo>
                  <a:lnTo>
                    <a:pt x="2435" y="251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816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4B25-CBE1-42ED-A13F-AD4801EE9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9DCD2-1605-4380-BA32-54E8A4DA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74469B-51EE-440F-839F-CA69AA976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5C3AF-550B-420B-B0CC-9DDDF8A1B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A66EF6-1053-42CA-9AAD-887CDCCD2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0B2C96-F6AD-4F9F-9490-880BA998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F320E8-815B-4FEF-BB49-B9E07AB3B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66E2-240E-4AD0-AE29-9460021B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9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96BD1-4256-428C-8670-A66D9C19A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E477F-8596-4411-BB80-ECF6E56C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B5956C-D0A6-40B8-B0C4-73BABC1B7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8BCD4-CB03-4AD8-B9A0-815B2FED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5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5F8CB7-B12B-4AC4-B7E5-3127423C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AEC05-E26E-4DF8-8EE7-D517E7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7A86A-9A63-4CA3-BF95-99E4C8D1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5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C96A-2B1E-4363-A002-0D8D58C2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D3FD4-E4FE-4079-BA4E-CB0AF1359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95F3D-2722-41D3-AB1D-01E372E0D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A939F-E401-4FC0-927C-D543737BE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5DE70-59FC-4069-BCC4-8B3AAD8B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94EAE-F203-42BC-BB71-A8D9F44C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92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98EB-7523-4F99-B8FC-E6A25AF15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8B3784-CBDA-4289-A68D-13815C668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F6E39-2A33-41FC-A86F-D379A422C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76417-EF76-4941-AB79-1D8AAC54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E36B-F34B-4854-A115-91CD142AB61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D21B6-5443-4E50-BFE5-E67BD296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9654C-2FEE-4B2C-99A7-8DADA52F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4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C06F4-15C8-4859-AEFF-8D4AEA2A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88168-9960-4111-9B3C-73AF29A51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80392-733E-4D9D-97E5-0B4D37AA6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FE36B-F34B-4854-A115-91CD142AB61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D17AF-A158-4C2A-99CE-7706FE181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43748-067B-4298-8ABC-B7DA34205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20556-4493-4D75-996B-A9D43F79A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9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292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18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498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png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png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59.png"/><Relationship Id="rId18" Type="http://schemas.openxmlformats.org/officeDocument/2006/relationships/image" Target="../media/image28.png"/><Relationship Id="rId3" Type="http://schemas.microsoft.com/office/2007/relationships/hdphoto" Target="../media/hdphoto12.wdp"/><Relationship Id="rId7" Type="http://schemas.openxmlformats.org/officeDocument/2006/relationships/image" Target="../media/image57.png"/><Relationship Id="rId12" Type="http://schemas.openxmlformats.org/officeDocument/2006/relationships/slide" Target="slide31.xml"/><Relationship Id="rId17" Type="http://schemas.microsoft.com/office/2007/relationships/hdphoto" Target="../media/hdphoto16.wdp"/><Relationship Id="rId2" Type="http://schemas.openxmlformats.org/officeDocument/2006/relationships/image" Target="../media/image55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42.xml"/><Relationship Id="rId6" Type="http://schemas.openxmlformats.org/officeDocument/2006/relationships/slide" Target="slide27.xml"/><Relationship Id="rId11" Type="http://schemas.microsoft.com/office/2007/relationships/hdphoto" Target="../media/hdphoto14.wdp"/><Relationship Id="rId5" Type="http://schemas.openxmlformats.org/officeDocument/2006/relationships/image" Target="../media/image56.png"/><Relationship Id="rId15" Type="http://schemas.openxmlformats.org/officeDocument/2006/relationships/slide" Target="slide29.xml"/><Relationship Id="rId10" Type="http://schemas.openxmlformats.org/officeDocument/2006/relationships/image" Target="../media/image58.png"/><Relationship Id="rId4" Type="http://schemas.openxmlformats.org/officeDocument/2006/relationships/slide" Target="slide28.xml"/><Relationship Id="rId9" Type="http://schemas.openxmlformats.org/officeDocument/2006/relationships/slide" Target="slide30.xml"/><Relationship Id="rId1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microsoft.com/office/2007/relationships/hdphoto" Target="../media/hdphoto18.wdp"/><Relationship Id="rId2" Type="http://schemas.openxmlformats.org/officeDocument/2006/relationships/slide" Target="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3.png"/><Relationship Id="rId5" Type="http://schemas.microsoft.com/office/2007/relationships/hdphoto" Target="../media/hdphoto17.wdp"/><Relationship Id="rId4" Type="http://schemas.openxmlformats.org/officeDocument/2006/relationships/image" Target="../media/image62.png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5.png"/><Relationship Id="rId7" Type="http://schemas.microsoft.com/office/2007/relationships/hdphoto" Target="../media/hdphoto18.wdp"/><Relationship Id="rId2" Type="http://schemas.openxmlformats.org/officeDocument/2006/relationships/slide" Target="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3.png"/><Relationship Id="rId5" Type="http://schemas.microsoft.com/office/2007/relationships/hdphoto" Target="../media/hdphoto17.wdp"/><Relationship Id="rId4" Type="http://schemas.openxmlformats.org/officeDocument/2006/relationships/image" Target="../media/image62.png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8.wdp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6.png"/><Relationship Id="rId5" Type="http://schemas.openxmlformats.org/officeDocument/2006/relationships/slide" Target="slide26.xml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9.png"/><Relationship Id="rId7" Type="http://schemas.microsoft.com/office/2007/relationships/hdphoto" Target="../media/hdphoto18.wdp"/><Relationship Id="rId2" Type="http://schemas.openxmlformats.org/officeDocument/2006/relationships/slide" Target="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3.png"/><Relationship Id="rId5" Type="http://schemas.microsoft.com/office/2007/relationships/hdphoto" Target="../media/hdphoto17.wdp"/><Relationship Id="rId4" Type="http://schemas.openxmlformats.org/officeDocument/2006/relationships/image" Target="../media/image62.png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4.xml"/><Relationship Id="rId3" Type="http://schemas.microsoft.com/office/2007/relationships/media" Target="../media/media3.mp4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3.png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microsoft.com/office/2007/relationships/media" Target="../media/media4.mp3"/><Relationship Id="rId11" Type="http://schemas.openxmlformats.org/officeDocument/2006/relationships/slide" Target="slide3.xml"/><Relationship Id="rId5" Type="http://schemas.openxmlformats.org/officeDocument/2006/relationships/audio" Target="NULL" TargetMode="External"/><Relationship Id="rId15" Type="http://schemas.microsoft.com/office/2007/relationships/hdphoto" Target="../media/hdphoto5.wdp"/><Relationship Id="rId10" Type="http://schemas.openxmlformats.org/officeDocument/2006/relationships/image" Target="../media/image22.png"/><Relationship Id="rId4" Type="http://schemas.openxmlformats.org/officeDocument/2006/relationships/video" Target="../media/media3.mp4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3.xml"/><Relationship Id="rId18" Type="http://schemas.openxmlformats.org/officeDocument/2006/relationships/image" Target="../media/image25.png"/><Relationship Id="rId3" Type="http://schemas.microsoft.com/office/2007/relationships/media" Target="../media/media3.mp4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2.png"/><Relationship Id="rId17" Type="http://schemas.microsoft.com/office/2007/relationships/hdphoto" Target="../media/hdphoto5.wdp"/><Relationship Id="rId2" Type="http://schemas.openxmlformats.org/officeDocument/2006/relationships/video" Target="../media/media2.mp4"/><Relationship Id="rId16" Type="http://schemas.openxmlformats.org/officeDocument/2006/relationships/image" Target="../media/image24.png"/><Relationship Id="rId1" Type="http://schemas.microsoft.com/office/2007/relationships/media" Target="../media/media2.mp4"/><Relationship Id="rId6" Type="http://schemas.microsoft.com/office/2007/relationships/media" Target="../media/media4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openxmlformats.org/officeDocument/2006/relationships/slide" Target="slide9.xml"/><Relationship Id="rId10" Type="http://schemas.openxmlformats.org/officeDocument/2006/relationships/image" Target="../media/image20.png"/><Relationship Id="rId19" Type="http://schemas.openxmlformats.org/officeDocument/2006/relationships/image" Target="../media/image12.png"/><Relationship Id="rId4" Type="http://schemas.openxmlformats.org/officeDocument/2006/relationships/video" Target="../media/media3.mp4"/><Relationship Id="rId9" Type="http://schemas.openxmlformats.org/officeDocument/2006/relationships/audio" Target="../media/audio3.wav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3.xml"/><Relationship Id="rId3" Type="http://schemas.microsoft.com/office/2007/relationships/media" Target="../media/media3.mp4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2.png"/><Relationship Id="rId17" Type="http://schemas.microsoft.com/office/2007/relationships/hdphoto" Target="../media/hdphoto5.wdp"/><Relationship Id="rId2" Type="http://schemas.openxmlformats.org/officeDocument/2006/relationships/video" Target="../media/media2.mp4"/><Relationship Id="rId16" Type="http://schemas.openxmlformats.org/officeDocument/2006/relationships/image" Target="../media/image24.png"/><Relationship Id="rId1" Type="http://schemas.microsoft.com/office/2007/relationships/media" Target="../media/media2.mp4"/><Relationship Id="rId6" Type="http://schemas.microsoft.com/office/2007/relationships/media" Target="../media/media4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openxmlformats.org/officeDocument/2006/relationships/slide" Target="slide9.xml"/><Relationship Id="rId10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openxmlformats.org/officeDocument/2006/relationships/audio" Target="../media/audio3.wav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pn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26" y="-118457"/>
            <a:ext cx="2820545" cy="1418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85" y="4371259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2" y="4371260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461691" y="2245561"/>
            <a:ext cx="85826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12700" dist="38100" dir="2700000" algn="tl" rotWithShape="0">
                    <a:srgbClr val="FFA3A3"/>
                  </a:outerShdw>
                </a:effectLst>
              </a:rPr>
              <a:t>CHÀO MỪNG QUÝ THẦY, CÔ ĐẾN DỰ GIỜ LỚP 3C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960">
            <a:off x="5203930" y="-55876"/>
            <a:ext cx="1098167" cy="109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924843" y="6146687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51998" y="11664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472372" y="2123283"/>
            <a:ext cx="992645" cy="99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43258" y="4184036"/>
            <a:ext cx="8419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168443" y="132347"/>
            <a:ext cx="11863136" cy="6605337"/>
          </a:xfrm>
          <a:prstGeom prst="roundRect">
            <a:avLst>
              <a:gd name="adj" fmla="val 136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0" name="SÓC 1">
            <a:extLst>
              <a:ext uri="{FF2B5EF4-FFF2-40B4-BE49-F238E27FC236}">
                <a16:creationId xmlns:a16="http://schemas.microsoft.com/office/drawing/2014/main" id="{2CD56D9F-A5F6-4581-A41A-349AA7E3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316576"/>
            <a:ext cx="1323111" cy="15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32E5E4-BEEE-4D81-A76D-4B4197FB06C4}"/>
              </a:ext>
            </a:extLst>
          </p:cNvPr>
          <p:cNvGrpSpPr/>
          <p:nvPr/>
        </p:nvGrpSpPr>
        <p:grpSpPr>
          <a:xfrm>
            <a:off x="8766586" y="276899"/>
            <a:ext cx="2818120" cy="6304202"/>
            <a:chOff x="7106930" y="188318"/>
            <a:chExt cx="2854039" cy="636325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B67EA90-F96A-435B-A4BA-DA6EE5415672}"/>
                </a:ext>
              </a:extLst>
            </p:cNvPr>
            <p:cNvSpPr/>
            <p:nvPr/>
          </p:nvSpPr>
          <p:spPr>
            <a:xfrm>
              <a:off x="7106930" y="188318"/>
              <a:ext cx="2854039" cy="6363256"/>
            </a:xfrm>
            <a:prstGeom prst="roundRect">
              <a:avLst/>
            </a:prstGeom>
            <a:solidFill>
              <a:srgbClr val="FFF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AC23DB8-6444-4840-B95C-8CF51E223876}"/>
                </a:ext>
              </a:extLst>
            </p:cNvPr>
            <p:cNvSpPr/>
            <p:nvPr/>
          </p:nvSpPr>
          <p:spPr>
            <a:xfrm>
              <a:off x="9010650" y="685800"/>
              <a:ext cx="495300" cy="5619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AA4E71-2093-40BD-B4B5-7617E2625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3209" y="332284"/>
              <a:ext cx="2598144" cy="6193432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9F85F4D-E421-44D0-9975-C95AEF23B872}"/>
                </a:ext>
              </a:extLst>
            </p:cNvPr>
            <p:cNvSpPr/>
            <p:nvPr/>
          </p:nvSpPr>
          <p:spPr>
            <a:xfrm>
              <a:off x="9010650" y="685800"/>
              <a:ext cx="495300" cy="5486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F526E9D-0474-4C69-8F9E-4F72C92C3B8A}"/>
              </a:ext>
            </a:extLst>
          </p:cNvPr>
          <p:cNvSpPr/>
          <p:nvPr/>
        </p:nvSpPr>
        <p:spPr>
          <a:xfrm>
            <a:off x="9158709" y="734469"/>
            <a:ext cx="600228" cy="556759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481B4-457F-4586-BBE8-24704E768843}"/>
              </a:ext>
            </a:extLst>
          </p:cNvPr>
          <p:cNvSpPr txBox="1"/>
          <p:nvPr/>
        </p:nvSpPr>
        <p:spPr>
          <a:xfrm>
            <a:off x="949954" y="398701"/>
            <a:ext cx="749602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Số bị chia là</a:t>
            </a:r>
            <a:r>
              <a:rPr lang="en-US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dãy</a:t>
            </a:r>
            <a:r>
              <a:rPr lang="en-US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đếm</a:t>
            </a:r>
            <a:r>
              <a:rPr lang="en-US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3. </a:t>
            </a:r>
            <a:r>
              <a:rPr lang="en-US" sz="4400" dirty="0" err="1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tích </a:t>
            </a:r>
            <a:r>
              <a:rPr lang="en-US" sz="4400" dirty="0" err="1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C0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3.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vi-VN" sz="4400" dirty="0">
              <a:solidFill>
                <a:srgbClr val="C0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7030A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Số chia đều là số </a:t>
            </a:r>
            <a:r>
              <a:rPr lang="en-US" sz="4400" b="1" dirty="0">
                <a:solidFill>
                  <a:srgbClr val="7030A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vi-VN" sz="4400" b="1" dirty="0">
                <a:solidFill>
                  <a:srgbClr val="7030A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7030A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4400" b="1" i="1" dirty="0">
              <a:solidFill>
                <a:srgbClr val="00B05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4400" b="1" i="1" dirty="0" err="1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4400" b="1" i="1" dirty="0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i="1" dirty="0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4400" b="1" i="1" dirty="0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chia 3 </a:t>
            </a:r>
            <a:r>
              <a:rPr lang="en-US" sz="4400" b="1" i="1" dirty="0" err="1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4400" b="1" i="1" dirty="0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400" b="1" i="1" dirty="0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i="1" dirty="0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4400" b="1" i="1" dirty="0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4400" b="1" i="1" dirty="0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4400" b="1" i="1" dirty="0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4400" b="1" i="1" dirty="0">
                <a:solidFill>
                  <a:srgbClr val="00B05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4400" i="1" dirty="0">
              <a:solidFill>
                <a:srgbClr val="00B05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A20F18-68FA-40CF-86D0-ED99FF117489}"/>
              </a:ext>
            </a:extLst>
          </p:cNvPr>
          <p:cNvSpPr/>
          <p:nvPr/>
        </p:nvSpPr>
        <p:spPr>
          <a:xfrm>
            <a:off x="9950704" y="769764"/>
            <a:ext cx="375034" cy="5567596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56F35-79A0-4ACA-985F-7F6434683500}"/>
              </a:ext>
            </a:extLst>
          </p:cNvPr>
          <p:cNvSpPr txBox="1"/>
          <p:nvPr/>
        </p:nvSpPr>
        <p:spPr>
          <a:xfrm>
            <a:off x="10700246" y="675752"/>
            <a:ext cx="4890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784815-09F0-46E6-AF31-3EC5CB8532B1}"/>
              </a:ext>
            </a:extLst>
          </p:cNvPr>
          <p:cNvSpPr txBox="1"/>
          <p:nvPr/>
        </p:nvSpPr>
        <p:spPr>
          <a:xfrm>
            <a:off x="10731629" y="1283936"/>
            <a:ext cx="4890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B1CB31-32BB-4FDA-9B05-6BCF1D5576CF}"/>
              </a:ext>
            </a:extLst>
          </p:cNvPr>
          <p:cNvSpPr txBox="1"/>
          <p:nvPr/>
        </p:nvSpPr>
        <p:spPr>
          <a:xfrm>
            <a:off x="10709870" y="1856984"/>
            <a:ext cx="4890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54E13D-6A0F-4AA7-8251-EBF9D167A7CD}"/>
              </a:ext>
            </a:extLst>
          </p:cNvPr>
          <p:cNvSpPr txBox="1"/>
          <p:nvPr/>
        </p:nvSpPr>
        <p:spPr>
          <a:xfrm>
            <a:off x="10709870" y="2389709"/>
            <a:ext cx="4890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D05CE3-F8D8-46C0-8779-43505930AAFE}"/>
              </a:ext>
            </a:extLst>
          </p:cNvPr>
          <p:cNvSpPr txBox="1"/>
          <p:nvPr/>
        </p:nvSpPr>
        <p:spPr>
          <a:xfrm>
            <a:off x="10709870" y="2886502"/>
            <a:ext cx="4890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1BA81A-57ED-414C-975D-B5968193B065}"/>
              </a:ext>
            </a:extLst>
          </p:cNvPr>
          <p:cNvSpPr txBox="1"/>
          <p:nvPr/>
        </p:nvSpPr>
        <p:spPr>
          <a:xfrm>
            <a:off x="10709870" y="3495084"/>
            <a:ext cx="4890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37F6FF-9627-4CA2-9ADF-51E74E6C56D8}"/>
              </a:ext>
            </a:extLst>
          </p:cNvPr>
          <p:cNvSpPr txBox="1"/>
          <p:nvPr/>
        </p:nvSpPr>
        <p:spPr>
          <a:xfrm>
            <a:off x="10709870" y="4046427"/>
            <a:ext cx="4890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4FA315-67AF-42DE-85D9-32E419C06DAD}"/>
              </a:ext>
            </a:extLst>
          </p:cNvPr>
          <p:cNvSpPr txBox="1"/>
          <p:nvPr/>
        </p:nvSpPr>
        <p:spPr>
          <a:xfrm>
            <a:off x="10709870" y="4599396"/>
            <a:ext cx="4890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E8AA57-DECA-4F66-91DF-9881108DF70E}"/>
              </a:ext>
            </a:extLst>
          </p:cNvPr>
          <p:cNvSpPr txBox="1"/>
          <p:nvPr/>
        </p:nvSpPr>
        <p:spPr>
          <a:xfrm>
            <a:off x="10709870" y="5229084"/>
            <a:ext cx="4890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18F51B-CC0E-47A0-B427-33C607FABCC3}"/>
              </a:ext>
            </a:extLst>
          </p:cNvPr>
          <p:cNvSpPr txBox="1"/>
          <p:nvPr/>
        </p:nvSpPr>
        <p:spPr>
          <a:xfrm>
            <a:off x="10746015" y="5803920"/>
            <a:ext cx="4890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899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uiExpand="1" build="p"/>
      <p:bldP spid="15" grpId="0" animBg="1"/>
      <p:bldP spid="9" grpId="0"/>
      <p:bldP spid="17" grpId="0"/>
      <p:bldP spid="18" grpId="0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299235" y="306426"/>
            <a:ext cx="11626128" cy="6363256"/>
          </a:xfrm>
          <a:prstGeom prst="roundRect">
            <a:avLst>
              <a:gd name="adj" fmla="val 136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0" name="SÓC 1">
            <a:extLst>
              <a:ext uri="{FF2B5EF4-FFF2-40B4-BE49-F238E27FC236}">
                <a16:creationId xmlns:a16="http://schemas.microsoft.com/office/drawing/2014/main" id="{2CD56D9F-A5F6-4581-A41A-349AA7E3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316576"/>
            <a:ext cx="1323111" cy="15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1F1EAF81-B495-4388-8AC0-F2128E990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457200"/>
            <a:ext cx="7816906" cy="6400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AB3F0E7-84CA-400F-8F9A-065656D5115A}"/>
              </a:ext>
            </a:extLst>
          </p:cNvPr>
          <p:cNvSpPr txBox="1"/>
          <p:nvPr/>
        </p:nvSpPr>
        <p:spPr>
          <a:xfrm>
            <a:off x="3783106" y="2563907"/>
            <a:ext cx="44845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7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299235" y="306426"/>
            <a:ext cx="11626128" cy="6363256"/>
          </a:xfrm>
          <a:prstGeom prst="roundRect">
            <a:avLst>
              <a:gd name="adj" fmla="val 136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0" name="SÓC 1">
            <a:extLst>
              <a:ext uri="{FF2B5EF4-FFF2-40B4-BE49-F238E27FC236}">
                <a16:creationId xmlns:a16="http://schemas.microsoft.com/office/drawing/2014/main" id="{2CD56D9F-A5F6-4581-A41A-349AA7E3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316576"/>
            <a:ext cx="1323111" cy="15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7589E563-4986-4B34-9E43-AFD57E0EF077}"/>
              </a:ext>
            </a:extLst>
          </p:cNvPr>
          <p:cNvSpPr txBox="1"/>
          <p:nvPr/>
        </p:nvSpPr>
        <p:spPr>
          <a:xfrm>
            <a:off x="1362210" y="531213"/>
            <a:ext cx="4339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BẢNG NHÂN 3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7DFC295D-F8DD-450F-BE93-008C5041A4F7}"/>
              </a:ext>
            </a:extLst>
          </p:cNvPr>
          <p:cNvSpPr txBox="1"/>
          <p:nvPr/>
        </p:nvSpPr>
        <p:spPr>
          <a:xfrm>
            <a:off x="2605297" y="1346451"/>
            <a:ext cx="34359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 x 1 = 3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 x 2 = 6 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 x 3 = 9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 x 4 = 12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 x 5 = 15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 x 6 = 18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 x 7 = 21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 x 8 = 24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 x 9 = 27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 x 10 = 30 </a:t>
            </a: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id="{A8892F5C-EC31-41F2-95B4-450994D68F12}"/>
              </a:ext>
            </a:extLst>
          </p:cNvPr>
          <p:cNvSpPr txBox="1"/>
          <p:nvPr/>
        </p:nvSpPr>
        <p:spPr>
          <a:xfrm>
            <a:off x="6764697" y="531722"/>
            <a:ext cx="3815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BẢNG CHIA 3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228D2466-178C-4BF2-8690-4893B177993F}"/>
              </a:ext>
            </a:extLst>
          </p:cNvPr>
          <p:cNvSpPr txBox="1"/>
          <p:nvPr/>
        </p:nvSpPr>
        <p:spPr>
          <a:xfrm>
            <a:off x="7751475" y="1333828"/>
            <a:ext cx="30619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3 : 3 =  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6 : 3 =  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9 : 3 = 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12 : 3 = 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15 : 3 =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18 : 3 = 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21 : 3 =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24 : 3 = 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27 : 3 = 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30 : 3 = </a:t>
            </a:r>
            <a:endParaRPr lang="zh-CN" altLang="en-US" sz="3200" b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20">
            <a:extLst>
              <a:ext uri="{FF2B5EF4-FFF2-40B4-BE49-F238E27FC236}">
                <a16:creationId xmlns:a16="http://schemas.microsoft.com/office/drawing/2014/main" id="{41FC2A86-6EC6-432D-8F49-9747C65921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1288437" y="427142"/>
            <a:ext cx="771180" cy="714108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B29DCE8E-3BF4-47D9-882F-17BC740F44B8}"/>
              </a:ext>
            </a:extLst>
          </p:cNvPr>
          <p:cNvSpPr txBox="1"/>
          <p:nvPr/>
        </p:nvSpPr>
        <p:spPr>
          <a:xfrm>
            <a:off x="9077031" y="1360331"/>
            <a:ext cx="101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06064C3F-FB1A-4C45-B6D3-5EEC7AA05C33}"/>
              </a:ext>
            </a:extLst>
          </p:cNvPr>
          <p:cNvSpPr txBox="1"/>
          <p:nvPr/>
        </p:nvSpPr>
        <p:spPr>
          <a:xfrm>
            <a:off x="9079317" y="1852577"/>
            <a:ext cx="101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文本框 13">
            <a:extLst>
              <a:ext uri="{FF2B5EF4-FFF2-40B4-BE49-F238E27FC236}">
                <a16:creationId xmlns:a16="http://schemas.microsoft.com/office/drawing/2014/main" id="{73962AC6-996C-42B4-B5CC-84CF7D0A8CCF}"/>
              </a:ext>
            </a:extLst>
          </p:cNvPr>
          <p:cNvSpPr txBox="1"/>
          <p:nvPr/>
        </p:nvSpPr>
        <p:spPr>
          <a:xfrm>
            <a:off x="9077031" y="2330968"/>
            <a:ext cx="101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B042706-B1F6-4A6B-862E-DD518C02CA38}"/>
              </a:ext>
            </a:extLst>
          </p:cNvPr>
          <p:cNvSpPr txBox="1"/>
          <p:nvPr/>
        </p:nvSpPr>
        <p:spPr>
          <a:xfrm>
            <a:off x="9077031" y="2826489"/>
            <a:ext cx="101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8057DA9F-0E12-457B-8A21-4B1495F13418}"/>
              </a:ext>
            </a:extLst>
          </p:cNvPr>
          <p:cNvSpPr txBox="1"/>
          <p:nvPr/>
        </p:nvSpPr>
        <p:spPr>
          <a:xfrm>
            <a:off x="9077031" y="3327737"/>
            <a:ext cx="101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文本框 13">
            <a:extLst>
              <a:ext uri="{FF2B5EF4-FFF2-40B4-BE49-F238E27FC236}">
                <a16:creationId xmlns:a16="http://schemas.microsoft.com/office/drawing/2014/main" id="{63807BB1-B5AE-4B9F-8796-C2C416BE5994}"/>
              </a:ext>
            </a:extLst>
          </p:cNvPr>
          <p:cNvSpPr txBox="1"/>
          <p:nvPr/>
        </p:nvSpPr>
        <p:spPr>
          <a:xfrm>
            <a:off x="9077031" y="3809403"/>
            <a:ext cx="101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文本框 13">
            <a:extLst>
              <a:ext uri="{FF2B5EF4-FFF2-40B4-BE49-F238E27FC236}">
                <a16:creationId xmlns:a16="http://schemas.microsoft.com/office/drawing/2014/main" id="{B00EB67D-4D66-4FDB-9B1B-ACD4096478D9}"/>
              </a:ext>
            </a:extLst>
          </p:cNvPr>
          <p:cNvSpPr txBox="1"/>
          <p:nvPr/>
        </p:nvSpPr>
        <p:spPr>
          <a:xfrm>
            <a:off x="9107680" y="4293522"/>
            <a:ext cx="101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15B6B8CB-5F48-4CDA-99F1-B35792208DF3}"/>
              </a:ext>
            </a:extLst>
          </p:cNvPr>
          <p:cNvSpPr txBox="1"/>
          <p:nvPr/>
        </p:nvSpPr>
        <p:spPr>
          <a:xfrm>
            <a:off x="9084812" y="4763529"/>
            <a:ext cx="101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6C0B8147-C7E0-425F-8572-E61AD899B8DB}"/>
              </a:ext>
            </a:extLst>
          </p:cNvPr>
          <p:cNvSpPr txBox="1"/>
          <p:nvPr/>
        </p:nvSpPr>
        <p:spPr>
          <a:xfrm>
            <a:off x="9104741" y="5251425"/>
            <a:ext cx="101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64B16606-08B8-441B-B6D5-CD47AD318D5B}"/>
              </a:ext>
            </a:extLst>
          </p:cNvPr>
          <p:cNvSpPr txBox="1"/>
          <p:nvPr/>
        </p:nvSpPr>
        <p:spPr>
          <a:xfrm>
            <a:off x="9024550" y="5705544"/>
            <a:ext cx="101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942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299235" y="306426"/>
            <a:ext cx="11626128" cy="6363256"/>
          </a:xfrm>
          <a:prstGeom prst="roundRect">
            <a:avLst>
              <a:gd name="adj" fmla="val 136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B0C52D-C0CA-48D3-B6AB-18A0A2FCA058}"/>
              </a:ext>
            </a:extLst>
          </p:cNvPr>
          <p:cNvSpPr txBox="1"/>
          <p:nvPr/>
        </p:nvSpPr>
        <p:spPr>
          <a:xfrm>
            <a:off x="3949148" y="612844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30 : 3 = 10</a:t>
            </a:r>
          </a:p>
        </p:txBody>
      </p:sp>
      <p:pic>
        <p:nvPicPr>
          <p:cNvPr id="24" name="图片 9">
            <a:extLst>
              <a:ext uri="{FF2B5EF4-FFF2-40B4-BE49-F238E27FC236}">
                <a16:creationId xmlns:a16="http://schemas.microsoft.com/office/drawing/2014/main" id="{2DE7397C-DA85-4059-A4D4-5D48DB129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00" y="1960182"/>
            <a:ext cx="2250848" cy="4470435"/>
          </a:xfrm>
          <a:prstGeom prst="rect">
            <a:avLst/>
          </a:prstGeom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id="{EB710D14-806D-4D4F-81F1-8202F1A30E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77" y="61284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5C332101-FA9E-4A59-8048-3DE5483358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43" y="11396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id="{EA9D2EA0-8B5D-4806-99A9-A3EB3003A1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30" y="164213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9224AD93-AB87-41EE-9E1F-FBBD722F15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77" y="227823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ompound adjectives | Baamboozle">
            <a:extLst>
              <a:ext uri="{FF2B5EF4-FFF2-40B4-BE49-F238E27FC236}">
                <a16:creationId xmlns:a16="http://schemas.microsoft.com/office/drawing/2014/main" id="{D2AB40A6-8CE8-471F-BB33-BD9467414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271" y="279289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40D3E419-2217-45F3-97B0-D56CFBBBEB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77" y="335942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1E525BCB-9F3B-4C77-9701-9D1CBF5B1C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182" y="388616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id="{F5E3AF4F-EB92-4651-AA39-9D0B2A5A67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271" y="4440618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id="{21B96C9A-70AD-463A-AFED-A90B5A95F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37" y="497294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id="{22AFC371-6CD1-4F65-BD19-EC58088AB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87" y="5490971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1990725" y="957226"/>
            <a:ext cx="8210550" cy="45577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5" name="Sóc 2" descr="Pin by Jennyrigby Ws on gif✴︎あにめ✴︎かわいい| Cartoon character pictures, Cute gif,  Funny gif">
            <a:extLst>
              <a:ext uri="{FF2B5EF4-FFF2-40B4-BE49-F238E27FC236}">
                <a16:creationId xmlns:a16="http://schemas.microsoft.com/office/drawing/2014/main" id="{58D83B71-1199-4F2F-BCFA-5DF03DFEE1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84" y="3116948"/>
            <a:ext cx="3239696" cy="32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SÓC 1">
            <a:extLst>
              <a:ext uri="{FF2B5EF4-FFF2-40B4-BE49-F238E27FC236}">
                <a16:creationId xmlns:a16="http://schemas.microsoft.com/office/drawing/2014/main" id="{2CD56D9F-A5F6-4581-A41A-349AA7E3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637" y="3621918"/>
            <a:ext cx="2514726" cy="29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788EE9-EB33-9F09-0F56-348180956684}"/>
              </a:ext>
            </a:extLst>
          </p:cNvPr>
          <p:cNvSpPr txBox="1"/>
          <p:nvPr/>
        </p:nvSpPr>
        <p:spPr>
          <a:xfrm>
            <a:off x="1990725" y="2390812"/>
            <a:ext cx="821055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HP001 4 hàng" panose="020B0603050302020204" pitchFamily="34" charset="0"/>
              </a:rPr>
              <a:t>B. </a:t>
            </a:r>
            <a:r>
              <a:rPr lang="en-US" sz="80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Thực</a:t>
            </a:r>
            <a:r>
              <a:rPr lang="en-US" sz="80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hành</a:t>
            </a:r>
            <a:endParaRPr lang="en-US" sz="80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EF01F6-1190-B66E-D73D-92C6D2DD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31235" cy="14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9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397191" y="328914"/>
            <a:ext cx="11626128" cy="6363256"/>
          </a:xfrm>
          <a:prstGeom prst="roundRect">
            <a:avLst>
              <a:gd name="adj" fmla="val 136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2E41D-7C09-4F4B-B42A-BC6110C21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5" y="572994"/>
            <a:ext cx="3468370" cy="830450"/>
          </a:xfrm>
          <a:prstGeom prst="rect">
            <a:avLst/>
          </a:prstGeom>
        </p:spPr>
      </p:pic>
      <p:sp>
        <p:nvSpPr>
          <p:cNvPr id="20" name="文本框 9">
            <a:extLst>
              <a:ext uri="{FF2B5EF4-FFF2-40B4-BE49-F238E27FC236}">
                <a16:creationId xmlns:a16="http://schemas.microsoft.com/office/drawing/2014/main" id="{202CDFE6-C4A0-4DDE-9211-4BD8D829F203}"/>
              </a:ext>
            </a:extLst>
          </p:cNvPr>
          <p:cNvSpPr txBox="1"/>
          <p:nvPr/>
        </p:nvSpPr>
        <p:spPr>
          <a:xfrm>
            <a:off x="1016390" y="1845803"/>
            <a:ext cx="1783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a)</a:t>
            </a:r>
            <a:endParaRPr lang="zh-CN" altLang="en-US" sz="4000" b="1" dirty="0">
              <a:solidFill>
                <a:srgbClr val="472F1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21" name="文本框 9">
            <a:extLst>
              <a:ext uri="{FF2B5EF4-FFF2-40B4-BE49-F238E27FC236}">
                <a16:creationId xmlns:a16="http://schemas.microsoft.com/office/drawing/2014/main" id="{06D130A7-4201-496B-A804-C82926FACB0C}"/>
              </a:ext>
            </a:extLst>
          </p:cNvPr>
          <p:cNvSpPr txBox="1"/>
          <p:nvPr/>
        </p:nvSpPr>
        <p:spPr>
          <a:xfrm>
            <a:off x="1482552" y="1872777"/>
            <a:ext cx="3691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6 : 3</a:t>
            </a:r>
          </a:p>
          <a:p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12 : 3</a:t>
            </a:r>
            <a:endParaRPr lang="zh-CN" altLang="en-US" sz="4000" b="1" dirty="0">
              <a:solidFill>
                <a:srgbClr val="472F1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9">
            <a:extLst>
              <a:ext uri="{FF2B5EF4-FFF2-40B4-BE49-F238E27FC236}">
                <a16:creationId xmlns:a16="http://schemas.microsoft.com/office/drawing/2014/main" id="{A67BE51F-3941-4307-A928-5D4AE8DB9FB6}"/>
              </a:ext>
            </a:extLst>
          </p:cNvPr>
          <p:cNvSpPr txBox="1"/>
          <p:nvPr/>
        </p:nvSpPr>
        <p:spPr>
          <a:xfrm>
            <a:off x="6449434" y="1898732"/>
            <a:ext cx="3691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9 : 3</a:t>
            </a:r>
          </a:p>
          <a:p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15 : 3</a:t>
            </a:r>
            <a:endParaRPr lang="zh-CN" altLang="en-US" sz="4000" b="1" dirty="0">
              <a:solidFill>
                <a:srgbClr val="472F1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9">
            <a:extLst>
              <a:ext uri="{FF2B5EF4-FFF2-40B4-BE49-F238E27FC236}">
                <a16:creationId xmlns:a16="http://schemas.microsoft.com/office/drawing/2014/main" id="{80E432F1-A01D-4A1C-A97A-EE24259943D8}"/>
              </a:ext>
            </a:extLst>
          </p:cNvPr>
          <p:cNvSpPr txBox="1"/>
          <p:nvPr/>
        </p:nvSpPr>
        <p:spPr>
          <a:xfrm>
            <a:off x="663540" y="4311810"/>
            <a:ext cx="3691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 b)</a:t>
            </a:r>
            <a:endParaRPr lang="zh-CN" altLang="en-US" sz="4000" b="1" dirty="0">
              <a:solidFill>
                <a:srgbClr val="472F1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36" name="文本框 9">
            <a:extLst>
              <a:ext uri="{FF2B5EF4-FFF2-40B4-BE49-F238E27FC236}">
                <a16:creationId xmlns:a16="http://schemas.microsoft.com/office/drawing/2014/main" id="{81B78EE8-CCBE-47B3-8DAD-5C19871911DE}"/>
              </a:ext>
            </a:extLst>
          </p:cNvPr>
          <p:cNvSpPr txBox="1"/>
          <p:nvPr/>
        </p:nvSpPr>
        <p:spPr>
          <a:xfrm>
            <a:off x="1463932" y="4339832"/>
            <a:ext cx="3691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21 : 3</a:t>
            </a:r>
          </a:p>
          <a:p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27 : 3</a:t>
            </a:r>
            <a:endParaRPr lang="zh-CN" altLang="en-US" sz="4000" b="1" dirty="0">
              <a:solidFill>
                <a:srgbClr val="472F1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9">
            <a:extLst>
              <a:ext uri="{FF2B5EF4-FFF2-40B4-BE49-F238E27FC236}">
                <a16:creationId xmlns:a16="http://schemas.microsoft.com/office/drawing/2014/main" id="{5F045199-B820-4225-8E97-35A04F4C462B}"/>
              </a:ext>
            </a:extLst>
          </p:cNvPr>
          <p:cNvSpPr txBox="1"/>
          <p:nvPr/>
        </p:nvSpPr>
        <p:spPr>
          <a:xfrm>
            <a:off x="6429484" y="4402645"/>
            <a:ext cx="3691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 </a:t>
            </a: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18 : 3</a:t>
            </a:r>
          </a:p>
          <a:p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30 : 3</a:t>
            </a:r>
            <a:endParaRPr lang="zh-CN" altLang="en-US" sz="4000" b="1" dirty="0">
              <a:solidFill>
                <a:srgbClr val="472F1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9">
            <a:extLst>
              <a:ext uri="{FF2B5EF4-FFF2-40B4-BE49-F238E27FC236}">
                <a16:creationId xmlns:a16="http://schemas.microsoft.com/office/drawing/2014/main" id="{22D2CE27-38BD-44FF-9FE2-86DA90286B33}"/>
              </a:ext>
            </a:extLst>
          </p:cNvPr>
          <p:cNvSpPr txBox="1"/>
          <p:nvPr/>
        </p:nvSpPr>
        <p:spPr>
          <a:xfrm>
            <a:off x="2800117" y="1875776"/>
            <a:ext cx="2798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 =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9">
            <a:extLst>
              <a:ext uri="{FF2B5EF4-FFF2-40B4-BE49-F238E27FC236}">
                <a16:creationId xmlns:a16="http://schemas.microsoft.com/office/drawing/2014/main" id="{26919CC5-666E-4E10-A301-89228AEEADF4}"/>
              </a:ext>
            </a:extLst>
          </p:cNvPr>
          <p:cNvSpPr txBox="1"/>
          <p:nvPr/>
        </p:nvSpPr>
        <p:spPr>
          <a:xfrm>
            <a:off x="2775136" y="2537496"/>
            <a:ext cx="3691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 =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4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9">
            <a:extLst>
              <a:ext uri="{FF2B5EF4-FFF2-40B4-BE49-F238E27FC236}">
                <a16:creationId xmlns:a16="http://schemas.microsoft.com/office/drawing/2014/main" id="{41675926-36E7-4507-8DC4-F19E3B0EDEAF}"/>
              </a:ext>
            </a:extLst>
          </p:cNvPr>
          <p:cNvSpPr txBox="1"/>
          <p:nvPr/>
        </p:nvSpPr>
        <p:spPr>
          <a:xfrm>
            <a:off x="7833234" y="1894342"/>
            <a:ext cx="3691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 =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9">
            <a:extLst>
              <a:ext uri="{FF2B5EF4-FFF2-40B4-BE49-F238E27FC236}">
                <a16:creationId xmlns:a16="http://schemas.microsoft.com/office/drawing/2014/main" id="{9830C4E1-1F67-4729-8B3B-506D195FB4B7}"/>
              </a:ext>
            </a:extLst>
          </p:cNvPr>
          <p:cNvSpPr txBox="1"/>
          <p:nvPr/>
        </p:nvSpPr>
        <p:spPr>
          <a:xfrm>
            <a:off x="7795407" y="2549218"/>
            <a:ext cx="3691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 =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5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9">
            <a:extLst>
              <a:ext uri="{FF2B5EF4-FFF2-40B4-BE49-F238E27FC236}">
                <a16:creationId xmlns:a16="http://schemas.microsoft.com/office/drawing/2014/main" id="{448855F8-4621-4B81-832A-4A9DC294BEE4}"/>
              </a:ext>
            </a:extLst>
          </p:cNvPr>
          <p:cNvSpPr txBox="1"/>
          <p:nvPr/>
        </p:nvSpPr>
        <p:spPr>
          <a:xfrm>
            <a:off x="3025133" y="4379434"/>
            <a:ext cx="3691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 =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7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9">
            <a:extLst>
              <a:ext uri="{FF2B5EF4-FFF2-40B4-BE49-F238E27FC236}">
                <a16:creationId xmlns:a16="http://schemas.microsoft.com/office/drawing/2014/main" id="{A5667999-75A0-42C8-A590-463104A50A87}"/>
              </a:ext>
            </a:extLst>
          </p:cNvPr>
          <p:cNvSpPr txBox="1"/>
          <p:nvPr/>
        </p:nvSpPr>
        <p:spPr>
          <a:xfrm>
            <a:off x="3000638" y="5032690"/>
            <a:ext cx="3691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 =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9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9">
            <a:extLst>
              <a:ext uri="{FF2B5EF4-FFF2-40B4-BE49-F238E27FC236}">
                <a16:creationId xmlns:a16="http://schemas.microsoft.com/office/drawing/2014/main" id="{B01300A7-F66B-43F2-8D5C-1F3ACA1C49E9}"/>
              </a:ext>
            </a:extLst>
          </p:cNvPr>
          <p:cNvSpPr txBox="1"/>
          <p:nvPr/>
        </p:nvSpPr>
        <p:spPr>
          <a:xfrm>
            <a:off x="7990685" y="4438046"/>
            <a:ext cx="3691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 =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6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9">
            <a:extLst>
              <a:ext uri="{FF2B5EF4-FFF2-40B4-BE49-F238E27FC236}">
                <a16:creationId xmlns:a16="http://schemas.microsoft.com/office/drawing/2014/main" id="{D3205F82-D3D9-4C5D-94FA-33C4CB4A9DF1}"/>
              </a:ext>
            </a:extLst>
          </p:cNvPr>
          <p:cNvSpPr txBox="1"/>
          <p:nvPr/>
        </p:nvSpPr>
        <p:spPr>
          <a:xfrm>
            <a:off x="7966190" y="5041409"/>
            <a:ext cx="3691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 =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10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0046EE-D63D-D200-5DA7-81CDE1C0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6616" y="4889016"/>
            <a:ext cx="2116899" cy="21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1990725" y="838092"/>
            <a:ext cx="8210550" cy="45577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5" name="Sóc 2" descr="Pin by Jennyrigby Ws on gif✴︎あにめ✴︎かわいい| Cartoon character pictures, Cute gif,  Funny gif">
            <a:extLst>
              <a:ext uri="{FF2B5EF4-FFF2-40B4-BE49-F238E27FC236}">
                <a16:creationId xmlns:a16="http://schemas.microsoft.com/office/drawing/2014/main" id="{58D83B71-1199-4F2F-BCFA-5DF03DFEE1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84" y="3116948"/>
            <a:ext cx="3239696" cy="32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SÓC 1">
            <a:extLst>
              <a:ext uri="{FF2B5EF4-FFF2-40B4-BE49-F238E27FC236}">
                <a16:creationId xmlns:a16="http://schemas.microsoft.com/office/drawing/2014/main" id="{2CD56D9F-A5F6-4581-A41A-349AA7E3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637" y="3621918"/>
            <a:ext cx="2514726" cy="29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1D5D77-0D31-0215-1148-CDE7630FFB47}"/>
              </a:ext>
            </a:extLst>
          </p:cNvPr>
          <p:cNvSpPr txBox="1"/>
          <p:nvPr/>
        </p:nvSpPr>
        <p:spPr>
          <a:xfrm>
            <a:off x="1990725" y="2390812"/>
            <a:ext cx="821055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HP001 4 hàng" panose="020B0603050302020204" pitchFamily="34" charset="0"/>
              </a:rPr>
              <a:t>C. </a:t>
            </a:r>
            <a:r>
              <a:rPr lang="en-US" sz="80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Luyện</a:t>
            </a:r>
            <a:r>
              <a:rPr lang="en-US" sz="80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tập</a:t>
            </a:r>
            <a:endParaRPr lang="en-US" sz="80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9F41F-477E-E06A-19F5-57BE45F68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31235" cy="14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271685" y="444156"/>
            <a:ext cx="11626128" cy="6363256"/>
          </a:xfrm>
          <a:prstGeom prst="roundRect">
            <a:avLst>
              <a:gd name="adj" fmla="val 136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D1F7CC-F371-4B67-A2CB-8CFD56FD6386}"/>
              </a:ext>
            </a:extLst>
          </p:cNvPr>
          <p:cNvGrpSpPr/>
          <p:nvPr/>
        </p:nvGrpSpPr>
        <p:grpSpPr>
          <a:xfrm>
            <a:off x="980671" y="427590"/>
            <a:ext cx="875164" cy="923330"/>
            <a:chOff x="1130919" y="748448"/>
            <a:chExt cx="875164" cy="923330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987E9016-08C5-4252-B1EF-2AAFE918FEF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PA-文本框 54">
              <a:extLst>
                <a:ext uri="{FF2B5EF4-FFF2-40B4-BE49-F238E27FC236}">
                  <a16:creationId xmlns:a16="http://schemas.microsoft.com/office/drawing/2014/main" id="{31FC5F93-55A0-4F26-8685-C286B05DBB0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30919" y="748448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5BFFB9-9FD2-44B3-AE25-90828C03C65F}"/>
              </a:ext>
            </a:extLst>
          </p:cNvPr>
          <p:cNvGrpSpPr/>
          <p:nvPr/>
        </p:nvGrpSpPr>
        <p:grpSpPr>
          <a:xfrm>
            <a:off x="1949139" y="518896"/>
            <a:ext cx="1556056" cy="844221"/>
            <a:chOff x="2106579" y="908289"/>
            <a:chExt cx="1229486" cy="84422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5847F-9F2E-47DC-900E-1DDF3BAEB07B}"/>
                </a:ext>
              </a:extLst>
            </p:cNvPr>
            <p:cNvSpPr/>
            <p:nvPr/>
          </p:nvSpPr>
          <p:spPr>
            <a:xfrm>
              <a:off x="2106579" y="908289"/>
              <a:ext cx="1082531" cy="844221"/>
            </a:xfrm>
            <a:prstGeom prst="roundRect">
              <a:avLst/>
            </a:prstGeom>
            <a:solidFill>
              <a:srgbClr val="F9DB6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81C816-7F9C-469B-BA2F-66CBBE248887}"/>
                </a:ext>
              </a:extLst>
            </p:cNvPr>
            <p:cNvSpPr txBox="1"/>
            <p:nvPr/>
          </p:nvSpPr>
          <p:spPr>
            <a:xfrm>
              <a:off x="2253534" y="976456"/>
              <a:ext cx="10825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SỐ?</a:t>
              </a:r>
            </a:p>
          </p:txBody>
        </p:sp>
      </p:grpSp>
      <p:sp>
        <p:nvSpPr>
          <p:cNvPr id="28" name="文本框 9">
            <a:extLst>
              <a:ext uri="{FF2B5EF4-FFF2-40B4-BE49-F238E27FC236}">
                <a16:creationId xmlns:a16="http://schemas.microsoft.com/office/drawing/2014/main" id="{B7A25C23-A679-4E5F-B61F-F2285C241E9B}"/>
              </a:ext>
            </a:extLst>
          </p:cNvPr>
          <p:cNvSpPr txBox="1"/>
          <p:nvPr/>
        </p:nvSpPr>
        <p:spPr>
          <a:xfrm>
            <a:off x="1090724" y="1739876"/>
            <a:ext cx="3895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9 = 3 x ?</a:t>
            </a:r>
          </a:p>
          <a:p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12 = 3 x ? </a:t>
            </a:r>
            <a:endParaRPr lang="zh-CN" altLang="en-US" sz="4400" b="1" dirty="0">
              <a:solidFill>
                <a:srgbClr val="472F1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9">
            <a:extLst>
              <a:ext uri="{FF2B5EF4-FFF2-40B4-BE49-F238E27FC236}">
                <a16:creationId xmlns:a16="http://schemas.microsoft.com/office/drawing/2014/main" id="{83A20812-A70B-4A39-92AC-12E850F65526}"/>
              </a:ext>
            </a:extLst>
          </p:cNvPr>
          <p:cNvSpPr txBox="1"/>
          <p:nvPr/>
        </p:nvSpPr>
        <p:spPr>
          <a:xfrm>
            <a:off x="5905457" y="1734100"/>
            <a:ext cx="47368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15 = 3 x ?</a:t>
            </a:r>
          </a:p>
          <a:p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21 = 3 x </a:t>
            </a:r>
            <a:r>
              <a:rPr lang="en-US" altLang="zh-CN" sz="44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?</a:t>
            </a:r>
          </a:p>
          <a:p>
            <a:endParaRPr lang="zh-CN" altLang="en-US" sz="4400" b="1" dirty="0">
              <a:solidFill>
                <a:srgbClr val="472F1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30" name="文本框 9">
            <a:extLst>
              <a:ext uri="{FF2B5EF4-FFF2-40B4-BE49-F238E27FC236}">
                <a16:creationId xmlns:a16="http://schemas.microsoft.com/office/drawing/2014/main" id="{23929DF0-20EE-4E5B-AB91-01568D4A2263}"/>
              </a:ext>
            </a:extLst>
          </p:cNvPr>
          <p:cNvSpPr txBox="1"/>
          <p:nvPr/>
        </p:nvSpPr>
        <p:spPr>
          <a:xfrm>
            <a:off x="2462055" y="4140116"/>
            <a:ext cx="4109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27 = 3 x ?</a:t>
            </a:r>
          </a:p>
          <a:p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18 = 3 x </a:t>
            </a:r>
            <a:r>
              <a:rPr lang="en-US" altLang="zh-CN" sz="44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?</a:t>
            </a:r>
            <a:endParaRPr lang="zh-CN" altLang="en-US" sz="4400" b="1" dirty="0">
              <a:solidFill>
                <a:srgbClr val="472F1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31" name="文本框 9">
            <a:extLst>
              <a:ext uri="{FF2B5EF4-FFF2-40B4-BE49-F238E27FC236}">
                <a16:creationId xmlns:a16="http://schemas.microsoft.com/office/drawing/2014/main" id="{F3476E5D-E837-4A69-AEEB-A7A6E821B331}"/>
              </a:ext>
            </a:extLst>
          </p:cNvPr>
          <p:cNvSpPr txBox="1"/>
          <p:nvPr/>
        </p:nvSpPr>
        <p:spPr>
          <a:xfrm>
            <a:off x="7356871" y="4080638"/>
            <a:ext cx="42472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0 = 3 x ?</a:t>
            </a:r>
          </a:p>
          <a:p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30 = 3 x </a:t>
            </a:r>
            <a:r>
              <a:rPr lang="en-US" altLang="zh-CN" sz="44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?</a:t>
            </a:r>
            <a:endParaRPr lang="zh-CN" altLang="en-US" sz="4400" b="1" dirty="0">
              <a:solidFill>
                <a:srgbClr val="472F1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32" name="文本框 9">
            <a:extLst>
              <a:ext uri="{FF2B5EF4-FFF2-40B4-BE49-F238E27FC236}">
                <a16:creationId xmlns:a16="http://schemas.microsoft.com/office/drawing/2014/main" id="{B3C7E014-CCE0-42C9-ADD0-4B43652FE4BE}"/>
              </a:ext>
            </a:extLst>
          </p:cNvPr>
          <p:cNvSpPr txBox="1"/>
          <p:nvPr/>
        </p:nvSpPr>
        <p:spPr>
          <a:xfrm>
            <a:off x="3161623" y="1823162"/>
            <a:ext cx="12746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3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33" name="文本框 9">
            <a:extLst>
              <a:ext uri="{FF2B5EF4-FFF2-40B4-BE49-F238E27FC236}">
                <a16:creationId xmlns:a16="http://schemas.microsoft.com/office/drawing/2014/main" id="{D5816216-35E1-47A1-B905-A8A53D780A91}"/>
              </a:ext>
            </a:extLst>
          </p:cNvPr>
          <p:cNvSpPr txBox="1"/>
          <p:nvPr/>
        </p:nvSpPr>
        <p:spPr>
          <a:xfrm>
            <a:off x="3160144" y="2484382"/>
            <a:ext cx="12746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4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34" name="文本框 9">
            <a:extLst>
              <a:ext uri="{FF2B5EF4-FFF2-40B4-BE49-F238E27FC236}">
                <a16:creationId xmlns:a16="http://schemas.microsoft.com/office/drawing/2014/main" id="{3C7AFEF5-0CBB-475D-BCB8-6E1B356DDAA7}"/>
              </a:ext>
            </a:extLst>
          </p:cNvPr>
          <p:cNvSpPr txBox="1"/>
          <p:nvPr/>
        </p:nvSpPr>
        <p:spPr>
          <a:xfrm>
            <a:off x="7887806" y="1796756"/>
            <a:ext cx="132923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46" name="文本框 9">
            <a:extLst>
              <a:ext uri="{FF2B5EF4-FFF2-40B4-BE49-F238E27FC236}">
                <a16:creationId xmlns:a16="http://schemas.microsoft.com/office/drawing/2014/main" id="{832EFA06-8A53-4A2A-ACB8-AD3371EF75DD}"/>
              </a:ext>
            </a:extLst>
          </p:cNvPr>
          <p:cNvSpPr txBox="1"/>
          <p:nvPr/>
        </p:nvSpPr>
        <p:spPr>
          <a:xfrm>
            <a:off x="7887806" y="2411208"/>
            <a:ext cx="12746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7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47" name="文本框 9">
            <a:extLst>
              <a:ext uri="{FF2B5EF4-FFF2-40B4-BE49-F238E27FC236}">
                <a16:creationId xmlns:a16="http://schemas.microsoft.com/office/drawing/2014/main" id="{DC2AC10F-C191-4E52-AF6D-4FDAC25A3413}"/>
              </a:ext>
            </a:extLst>
          </p:cNvPr>
          <p:cNvSpPr txBox="1"/>
          <p:nvPr/>
        </p:nvSpPr>
        <p:spPr>
          <a:xfrm>
            <a:off x="4516577" y="4178821"/>
            <a:ext cx="12746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9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48" name="文本框 9">
            <a:extLst>
              <a:ext uri="{FF2B5EF4-FFF2-40B4-BE49-F238E27FC236}">
                <a16:creationId xmlns:a16="http://schemas.microsoft.com/office/drawing/2014/main" id="{D0DB52F3-F969-40F4-B34E-3534F4B8CB18}"/>
              </a:ext>
            </a:extLst>
          </p:cNvPr>
          <p:cNvSpPr txBox="1"/>
          <p:nvPr/>
        </p:nvSpPr>
        <p:spPr>
          <a:xfrm>
            <a:off x="4544320" y="4803913"/>
            <a:ext cx="12746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6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49" name="文本框 9">
            <a:extLst>
              <a:ext uri="{FF2B5EF4-FFF2-40B4-BE49-F238E27FC236}">
                <a16:creationId xmlns:a16="http://schemas.microsoft.com/office/drawing/2014/main" id="{CC6B7E12-E193-4A9E-ADA5-93EA1B99C533}"/>
              </a:ext>
            </a:extLst>
          </p:cNvPr>
          <p:cNvSpPr txBox="1"/>
          <p:nvPr/>
        </p:nvSpPr>
        <p:spPr>
          <a:xfrm>
            <a:off x="9367674" y="4093950"/>
            <a:ext cx="12746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0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50" name="文本框 9">
            <a:extLst>
              <a:ext uri="{FF2B5EF4-FFF2-40B4-BE49-F238E27FC236}">
                <a16:creationId xmlns:a16="http://schemas.microsoft.com/office/drawing/2014/main" id="{F1811AF1-BE39-4898-97F1-13E80299D1EF}"/>
              </a:ext>
            </a:extLst>
          </p:cNvPr>
          <p:cNvSpPr txBox="1"/>
          <p:nvPr/>
        </p:nvSpPr>
        <p:spPr>
          <a:xfrm>
            <a:off x="9367674" y="4757747"/>
            <a:ext cx="138563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10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6FCC8-2FB5-021F-789A-D84AB3456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2947" y="4948262"/>
            <a:ext cx="2180284" cy="217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343403" y="346844"/>
            <a:ext cx="11626128" cy="6363256"/>
          </a:xfrm>
          <a:prstGeom prst="roundRect">
            <a:avLst>
              <a:gd name="adj" fmla="val 136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D1F7CC-F371-4B67-A2CB-8CFD56FD6386}"/>
              </a:ext>
            </a:extLst>
          </p:cNvPr>
          <p:cNvGrpSpPr/>
          <p:nvPr/>
        </p:nvGrpSpPr>
        <p:grpSpPr>
          <a:xfrm>
            <a:off x="980671" y="427590"/>
            <a:ext cx="875164" cy="923330"/>
            <a:chOff x="1130919" y="748448"/>
            <a:chExt cx="875164" cy="923330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987E9016-08C5-4252-B1EF-2AAFE918FEF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PA-文本框 54">
              <a:extLst>
                <a:ext uri="{FF2B5EF4-FFF2-40B4-BE49-F238E27FC236}">
                  <a16:creationId xmlns:a16="http://schemas.microsoft.com/office/drawing/2014/main" id="{31FC5F93-55A0-4F26-8685-C286B05DBB0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30919" y="748448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5BFFB9-9FD2-44B3-AE25-90828C03C65F}"/>
              </a:ext>
            </a:extLst>
          </p:cNvPr>
          <p:cNvGrpSpPr/>
          <p:nvPr/>
        </p:nvGrpSpPr>
        <p:grpSpPr>
          <a:xfrm>
            <a:off x="1949139" y="518896"/>
            <a:ext cx="1556056" cy="844221"/>
            <a:chOff x="2106579" y="908289"/>
            <a:chExt cx="1229486" cy="84422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5847F-9F2E-47DC-900E-1DDF3BAEB07B}"/>
                </a:ext>
              </a:extLst>
            </p:cNvPr>
            <p:cNvSpPr/>
            <p:nvPr/>
          </p:nvSpPr>
          <p:spPr>
            <a:xfrm>
              <a:off x="2106579" y="908289"/>
              <a:ext cx="1082531" cy="844221"/>
            </a:xfrm>
            <a:prstGeom prst="roundRect">
              <a:avLst/>
            </a:prstGeom>
            <a:solidFill>
              <a:srgbClr val="F9DB6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81C816-7F9C-469B-BA2F-66CBBE248887}"/>
                </a:ext>
              </a:extLst>
            </p:cNvPr>
            <p:cNvSpPr txBox="1"/>
            <p:nvPr/>
          </p:nvSpPr>
          <p:spPr>
            <a:xfrm>
              <a:off x="2253534" y="976456"/>
              <a:ext cx="10825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Arial" panose="020B0604020202020204" pitchFamily="34" charset="0"/>
                </a:rPr>
                <a:t>SỐ?</a:t>
              </a:r>
            </a:p>
          </p:txBody>
        </p:sp>
      </p:grpSp>
      <p:sp>
        <p:nvSpPr>
          <p:cNvPr id="36" name="文本框 9">
            <a:extLst>
              <a:ext uri="{FF2B5EF4-FFF2-40B4-BE49-F238E27FC236}">
                <a16:creationId xmlns:a16="http://schemas.microsoft.com/office/drawing/2014/main" id="{8BD5342C-2875-46D8-A444-A58A45BB1ABB}"/>
              </a:ext>
            </a:extLst>
          </p:cNvPr>
          <p:cNvSpPr txBox="1"/>
          <p:nvPr/>
        </p:nvSpPr>
        <p:spPr>
          <a:xfrm>
            <a:off x="698873" y="1684845"/>
            <a:ext cx="106055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a) 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Chia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đều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18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điều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3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mỗi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điều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4400" dirty="0">
              <a:solidFill>
                <a:srgbClr val="472F1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9">
            <a:extLst>
              <a:ext uri="{FF2B5EF4-FFF2-40B4-BE49-F238E27FC236}">
                <a16:creationId xmlns:a16="http://schemas.microsoft.com/office/drawing/2014/main" id="{F4421896-694F-404A-A0FA-697EBE6F77EB}"/>
              </a:ext>
            </a:extLst>
          </p:cNvPr>
          <p:cNvSpPr txBox="1"/>
          <p:nvPr/>
        </p:nvSpPr>
        <p:spPr>
          <a:xfrm>
            <a:off x="698873" y="3726605"/>
            <a:ext cx="1091518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b)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18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điều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chia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mỗi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2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tất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zh-CN" altLang="en-US" sz="4400" b="1" dirty="0">
              <a:solidFill>
                <a:srgbClr val="472F1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7CBB3-394B-8BC4-C6FA-E1C481E40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6500" y1="47667" x2="85500" y2="51500"/>
                        <a14:foregroundMark x1="83500" y1="46167" x2="83500" y2="46167"/>
                        <a14:foregroundMark x1="84500" y1="46500" x2="84500" y2="46500"/>
                        <a14:backgroundMark x1="27167" y1="16000" x2="24000" y2="27667"/>
                        <a14:backgroundMark x1="24000" y1="27667" x2="34667" y2="16667"/>
                        <a14:backgroundMark x1="34667" y1="16667" x2="31333" y2="38167"/>
                        <a14:backgroundMark x1="31333" y1="38167" x2="47500" y2="23333"/>
                        <a14:backgroundMark x1="47500" y1="23333" x2="26167" y2="30833"/>
                        <a14:backgroundMark x1="26167" y1="30833" x2="55167" y2="20500"/>
                        <a14:backgroundMark x1="55167" y1="20500" x2="56333" y2="24167"/>
                        <a14:backgroundMark x1="34667" y1="30833" x2="19167" y2="20000"/>
                        <a14:backgroundMark x1="19167" y1="20000" x2="25667" y2="11000"/>
                        <a14:backgroundMark x1="25667" y1="11000" x2="17333" y2="11833"/>
                        <a14:backgroundMark x1="17333" y1="11833" x2="31000" y2="8833"/>
                        <a14:backgroundMark x1="31000" y1="8833" x2="31000" y2="9833"/>
                        <a14:backgroundMark x1="28000" y1="12333" x2="18833" y2="17000"/>
                        <a14:backgroundMark x1="18833" y1="17000" x2="11667" y2="15333"/>
                        <a14:backgroundMark x1="38333" y1="23167" x2="22333" y2="13500"/>
                        <a14:backgroundMark x1="22333" y1="13500" x2="18500" y2="17333"/>
                        <a14:backgroundMark x1="76167" y1="65167" x2="84667" y2="70833"/>
                        <a14:backgroundMark x1="84667" y1="70833" x2="84667" y2="70833"/>
                      </a14:backgroundRemoval>
                    </a14:imgEffect>
                  </a14:imgLayer>
                </a14:imgProps>
              </a:ext>
            </a:extLst>
          </a:blip>
          <a:srcRect l="71045" t="33821" b="39934"/>
          <a:stretch/>
        </p:blipFill>
        <p:spPr>
          <a:xfrm>
            <a:off x="10654781" y="-173620"/>
            <a:ext cx="1612164" cy="146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9A30E3-9176-116A-445E-1CA8F5B60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9333" y1="67667" x2="59333" y2="67667"/>
                        <a14:foregroundMark x1="28167" y1="69833" x2="28167" y2="69833"/>
                        <a14:foregroundMark x1="79333" y1="29500" x2="79333" y2="29500"/>
                        <a14:backgroundMark x1="30333" y1="21167" x2="31167" y2="35500"/>
                        <a14:backgroundMark x1="50167" y1="23000" x2="53000" y2="38500"/>
                        <a14:backgroundMark x1="47000" y1="24667" x2="51833" y2="21333"/>
                        <a14:backgroundMark x1="54333" y1="21833" x2="39833" y2="36000"/>
                        <a14:backgroundMark x1="39833" y1="36000" x2="39167" y2="26333"/>
                        <a14:backgroundMark x1="39167" y1="26333" x2="54833" y2="30833"/>
                        <a14:backgroundMark x1="54833" y1="30833" x2="50500" y2="31833"/>
                        <a14:backgroundMark x1="43333" y1="19667" x2="38167" y2="31667"/>
                        <a14:backgroundMark x1="38167" y1="31667" x2="23667" y2="32667"/>
                        <a14:backgroundMark x1="23667" y1="32667" x2="19667" y2="24333"/>
                        <a14:backgroundMark x1="26000" y1="10833" x2="14833" y2="18167"/>
                        <a14:backgroundMark x1="14833" y1="18167" x2="23833" y2="15333"/>
                        <a14:backgroundMark x1="23833" y1="15333" x2="23833" y2="15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3840" y="4695452"/>
            <a:ext cx="2283105" cy="2283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C3A6F-D613-D1AF-1ED6-4E5B14C745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/>
        </p:blipFill>
        <p:spPr>
          <a:xfrm>
            <a:off x="2889812" y="452452"/>
            <a:ext cx="6412374" cy="42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5868823-104B-548B-66C1-0B7BCA91186E}"/>
              </a:ext>
            </a:extLst>
          </p:cNvPr>
          <p:cNvSpPr txBox="1"/>
          <p:nvPr/>
        </p:nvSpPr>
        <p:spPr>
          <a:xfrm>
            <a:off x="1911621" y="5332032"/>
            <a:ext cx="10915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zh-CN" altLang="en-US" sz="4000" b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469B8-410E-BAD9-F40F-0F7209795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000" y1="15000" x2="16000" y2="15000"/>
                        <a14:foregroundMark x1="28500" y1="13833" x2="28500" y2="13833"/>
                        <a14:foregroundMark x1="42333" y1="15000" x2="42333" y2="15000"/>
                      </a14:backgroundRemoval>
                    </a14:imgEffect>
                  </a14:imgLayer>
                </a14:imgProps>
              </a:ext>
            </a:extLst>
          </a:blip>
          <a:srcRect b="43946"/>
          <a:stretch/>
        </p:blipFill>
        <p:spPr>
          <a:xfrm>
            <a:off x="1812791" y="3385593"/>
            <a:ext cx="3472407" cy="194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316" y="1025318"/>
            <a:ext cx="8644877" cy="23105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7AD5B2-A624-C542-E539-70682792B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118"/>
            <a:ext cx="2225233" cy="2225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7B7DED-7F86-97FD-9612-8D9A33077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465" y="1395465"/>
            <a:ext cx="2834886" cy="2834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331240-3670-BC88-5B94-4CCCAC283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0561" y="3429000"/>
            <a:ext cx="3415576" cy="34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343403" y="310986"/>
            <a:ext cx="11626128" cy="6363256"/>
          </a:xfrm>
          <a:prstGeom prst="roundRect">
            <a:avLst>
              <a:gd name="adj" fmla="val 136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D1F7CC-F371-4B67-A2CB-8CFD56FD6386}"/>
              </a:ext>
            </a:extLst>
          </p:cNvPr>
          <p:cNvGrpSpPr/>
          <p:nvPr/>
        </p:nvGrpSpPr>
        <p:grpSpPr>
          <a:xfrm>
            <a:off x="980671" y="427590"/>
            <a:ext cx="875164" cy="923330"/>
            <a:chOff x="1130919" y="748448"/>
            <a:chExt cx="875164" cy="923330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987E9016-08C5-4252-B1EF-2AAFE918FEF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PA-文本框 54">
              <a:extLst>
                <a:ext uri="{FF2B5EF4-FFF2-40B4-BE49-F238E27FC236}">
                  <a16:creationId xmlns:a16="http://schemas.microsoft.com/office/drawing/2014/main" id="{31FC5F93-55A0-4F26-8685-C286B05DBB0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30919" y="748448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5BFFB9-9FD2-44B3-AE25-90828C03C65F}"/>
              </a:ext>
            </a:extLst>
          </p:cNvPr>
          <p:cNvGrpSpPr/>
          <p:nvPr/>
        </p:nvGrpSpPr>
        <p:grpSpPr>
          <a:xfrm>
            <a:off x="1949139" y="518896"/>
            <a:ext cx="1556056" cy="844221"/>
            <a:chOff x="2106579" y="908289"/>
            <a:chExt cx="1229486" cy="84422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5847F-9F2E-47DC-900E-1DDF3BAEB07B}"/>
                </a:ext>
              </a:extLst>
            </p:cNvPr>
            <p:cNvSpPr/>
            <p:nvPr/>
          </p:nvSpPr>
          <p:spPr>
            <a:xfrm>
              <a:off x="2106579" y="908289"/>
              <a:ext cx="1082531" cy="844221"/>
            </a:xfrm>
            <a:prstGeom prst="roundRect">
              <a:avLst/>
            </a:prstGeom>
            <a:solidFill>
              <a:srgbClr val="F9DB6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81C816-7F9C-469B-BA2F-66CBBE248887}"/>
                </a:ext>
              </a:extLst>
            </p:cNvPr>
            <p:cNvSpPr txBox="1"/>
            <p:nvPr/>
          </p:nvSpPr>
          <p:spPr>
            <a:xfrm>
              <a:off x="2253534" y="976456"/>
              <a:ext cx="10825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Arial" panose="020B0604020202020204" pitchFamily="34" charset="0"/>
                </a:rPr>
                <a:t>SỐ?</a:t>
              </a:r>
            </a:p>
          </p:txBody>
        </p:sp>
      </p:grpSp>
      <p:sp>
        <p:nvSpPr>
          <p:cNvPr id="36" name="文本框 9">
            <a:extLst>
              <a:ext uri="{FF2B5EF4-FFF2-40B4-BE49-F238E27FC236}">
                <a16:creationId xmlns:a16="http://schemas.microsoft.com/office/drawing/2014/main" id="{8BD5342C-2875-46D8-A444-A58A45BB1ABB}"/>
              </a:ext>
            </a:extLst>
          </p:cNvPr>
          <p:cNvSpPr txBox="1"/>
          <p:nvPr/>
        </p:nvSpPr>
        <p:spPr>
          <a:xfrm>
            <a:off x="698873" y="1684845"/>
            <a:ext cx="10605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a) Chia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đều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18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3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mỗi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iều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72F1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9">
            <a:extLst>
              <a:ext uri="{FF2B5EF4-FFF2-40B4-BE49-F238E27FC236}">
                <a16:creationId xmlns:a16="http://schemas.microsoft.com/office/drawing/2014/main" id="{F4421896-694F-404A-A0FA-697EBE6F77EB}"/>
              </a:ext>
            </a:extLst>
          </p:cNvPr>
          <p:cNvSpPr txBox="1"/>
          <p:nvPr/>
        </p:nvSpPr>
        <p:spPr>
          <a:xfrm>
            <a:off x="698873" y="3726605"/>
            <a:ext cx="109151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b)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18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chia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mỗi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2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tất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72F1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0F483997-7566-4A02-9793-C6637062C647}"/>
              </a:ext>
            </a:extLst>
          </p:cNvPr>
          <p:cNvSpPr txBox="1"/>
          <p:nvPr/>
        </p:nvSpPr>
        <p:spPr>
          <a:xfrm>
            <a:off x="2647511" y="2360766"/>
            <a:ext cx="3453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6</a:t>
            </a:r>
            <a:r>
              <a:rPr lang="en-US" altLang="zh-CN" sz="4400" b="1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endParaRPr lang="zh-CN" altLang="en-US" sz="4400" b="1" dirty="0">
              <a:solidFill>
                <a:srgbClr val="472F1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D541F952-A336-4820-B707-897C0859369C}"/>
              </a:ext>
            </a:extLst>
          </p:cNvPr>
          <p:cNvSpPr txBox="1"/>
          <p:nvPr/>
        </p:nvSpPr>
        <p:spPr>
          <a:xfrm>
            <a:off x="6575554" y="4403713"/>
            <a:ext cx="3453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9</a:t>
            </a:r>
            <a:endParaRPr lang="zh-CN" altLang="en-US" sz="4400" b="1" dirty="0">
              <a:solidFill>
                <a:srgbClr val="472F1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1232452" y="556591"/>
            <a:ext cx="9909313" cy="5565913"/>
          </a:xfrm>
          <a:prstGeom prst="roundRect">
            <a:avLst/>
          </a:prstGeom>
          <a:gradFill flip="none" rotWithShape="1">
            <a:gsLst>
              <a:gs pos="11197">
                <a:schemeClr val="accent2">
                  <a:lumMod val="20000"/>
                  <a:lumOff val="80000"/>
                </a:schemeClr>
              </a:gs>
              <a:gs pos="90201">
                <a:srgbClr val="FCF6FB"/>
              </a:gs>
              <a:gs pos="76217">
                <a:schemeClr val="accent3">
                  <a:lumMod val="20000"/>
                  <a:lumOff val="80000"/>
                </a:schemeClr>
              </a:gs>
              <a:gs pos="67150">
                <a:schemeClr val="accent6">
                  <a:lumMod val="20000"/>
                  <a:lumOff val="80000"/>
                </a:schemeClr>
              </a:gs>
              <a:gs pos="30077">
                <a:schemeClr val="accent4">
                  <a:lumMod val="20000"/>
                  <a:lumOff val="80000"/>
                </a:schemeClr>
              </a:gs>
              <a:gs pos="21700">
                <a:schemeClr val="accent3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FFCC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0" name="SÓC 1">
            <a:extLst>
              <a:ext uri="{FF2B5EF4-FFF2-40B4-BE49-F238E27FC236}">
                <a16:creationId xmlns:a16="http://schemas.microsoft.com/office/drawing/2014/main" id="{2CD56D9F-A5F6-4581-A41A-349AA7E3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637" y="3621918"/>
            <a:ext cx="2514726" cy="29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7F06C-E54D-4EEC-AF7D-3732BDCAA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75" y="1421295"/>
            <a:ext cx="7996112" cy="32058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3C4DE1-5BED-576E-9E02-DC43297DC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811" y="3918520"/>
            <a:ext cx="3420152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4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4E91E-2223-68C9-42FD-FD26E7D4F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0000" l="1667" r="90000">
                        <a14:foregroundMark x1="6667" y1="24167" x2="5000" y2="41389"/>
                        <a14:foregroundMark x1="14722" y1="5000" x2="38056" y2="5278"/>
                        <a14:foregroundMark x1="38056" y1="5278" x2="54722" y2="5278"/>
                        <a14:foregroundMark x1="54722" y1="5278" x2="55278" y2="5278"/>
                        <a14:foregroundMark x1="68611" y1="1944" x2="4722" y2="1667"/>
                        <a14:foregroundMark x1="4722" y1="4722" x2="4722" y2="23889"/>
                        <a14:foregroundMark x1="2222" y1="11111" x2="1667" y2="50000"/>
                        <a14:foregroundMark x1="19167" y1="60000" x2="18056" y2="6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553437" cy="5553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96A19-9F00-56DD-C160-2F1907D526F2}"/>
              </a:ext>
            </a:extLst>
          </p:cNvPr>
          <p:cNvSpPr txBox="1"/>
          <p:nvPr/>
        </p:nvSpPr>
        <p:spPr>
          <a:xfrm>
            <a:off x="129209" y="4276164"/>
            <a:ext cx="93996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điều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không những là món ngon mà còn là vị thuốc tốt cho sức khỏe.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ạt điều được sử dụng phổ biến trên thế giới.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8E4B92-8700-E69A-CBFE-D7A3D7B50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76" y="3627783"/>
            <a:ext cx="1961144" cy="1776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4D1C00-9F55-F97C-555F-D44DBF864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6192" y="4036433"/>
            <a:ext cx="3448291" cy="3744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3652BE-D204-E200-77BC-ACE388AB37FA}"/>
              </a:ext>
            </a:extLst>
          </p:cNvPr>
          <p:cNvSpPr txBox="1"/>
          <p:nvPr/>
        </p:nvSpPr>
        <p:spPr>
          <a:xfrm>
            <a:off x="4744354" y="1114913"/>
            <a:ext cx="7071057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điều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(thường dùng để nấu canh chua rất ngon), hạt điều là món ăn khoái khẩu thường xuất hiện vào dịp </a:t>
            </a:r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Tết.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5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E5C9CD-3C09-9495-22CC-3CBF7CE38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44" y="2514600"/>
            <a:ext cx="5966256" cy="4255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8760E-B768-0DA7-5E49-9CEE9187B43C}"/>
              </a:ext>
            </a:extLst>
          </p:cNvPr>
          <p:cNvSpPr txBox="1"/>
          <p:nvPr/>
        </p:nvSpPr>
        <p:spPr>
          <a:xfrm>
            <a:off x="1514548" y="2258521"/>
            <a:ext cx="555129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 Nam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một trong các nước xuất khẩu 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hạt điều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 nhất trên thế giới.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308C06-F855-5654-491C-8ABC42836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4496"/>
            <a:ext cx="3029096" cy="30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558843-1C25-EAFD-31AD-021C3675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9265C2F6-EC11-5536-4E0D-EAF760155826}"/>
              </a:ext>
            </a:extLst>
          </p:cNvPr>
          <p:cNvSpPr txBox="1"/>
          <p:nvPr/>
        </p:nvSpPr>
        <p:spPr>
          <a:xfrm>
            <a:off x="2397325" y="1529593"/>
            <a:ext cx="7465311" cy="1446550"/>
          </a:xfrm>
          <a:custGeom>
            <a:avLst/>
            <a:gdLst>
              <a:gd name="connsiteX0" fmla="*/ 0 w 7465311"/>
              <a:gd name="connsiteY0" fmla="*/ 0 h 1446550"/>
              <a:gd name="connsiteX1" fmla="*/ 723561 w 7465311"/>
              <a:gd name="connsiteY1" fmla="*/ 0 h 1446550"/>
              <a:gd name="connsiteX2" fmla="*/ 1447122 w 7465311"/>
              <a:gd name="connsiteY2" fmla="*/ 0 h 1446550"/>
              <a:gd name="connsiteX3" fmla="*/ 2096030 w 7465311"/>
              <a:gd name="connsiteY3" fmla="*/ 0 h 1446550"/>
              <a:gd name="connsiteX4" fmla="*/ 2520978 w 7465311"/>
              <a:gd name="connsiteY4" fmla="*/ 0 h 1446550"/>
              <a:gd name="connsiteX5" fmla="*/ 3095233 w 7465311"/>
              <a:gd name="connsiteY5" fmla="*/ 0 h 1446550"/>
              <a:gd name="connsiteX6" fmla="*/ 3520181 w 7465311"/>
              <a:gd name="connsiteY6" fmla="*/ 0 h 1446550"/>
              <a:gd name="connsiteX7" fmla="*/ 3945130 w 7465311"/>
              <a:gd name="connsiteY7" fmla="*/ 0 h 1446550"/>
              <a:gd name="connsiteX8" fmla="*/ 4295425 w 7465311"/>
              <a:gd name="connsiteY8" fmla="*/ 0 h 1446550"/>
              <a:gd name="connsiteX9" fmla="*/ 4720374 w 7465311"/>
              <a:gd name="connsiteY9" fmla="*/ 0 h 1446550"/>
              <a:gd name="connsiteX10" fmla="*/ 5219975 w 7465311"/>
              <a:gd name="connsiteY10" fmla="*/ 0 h 1446550"/>
              <a:gd name="connsiteX11" fmla="*/ 5719577 w 7465311"/>
              <a:gd name="connsiteY11" fmla="*/ 0 h 1446550"/>
              <a:gd name="connsiteX12" fmla="*/ 6443138 w 7465311"/>
              <a:gd name="connsiteY12" fmla="*/ 0 h 1446550"/>
              <a:gd name="connsiteX13" fmla="*/ 6793433 w 7465311"/>
              <a:gd name="connsiteY13" fmla="*/ 0 h 1446550"/>
              <a:gd name="connsiteX14" fmla="*/ 7465311 w 7465311"/>
              <a:gd name="connsiteY14" fmla="*/ 0 h 1446550"/>
              <a:gd name="connsiteX15" fmla="*/ 7465311 w 7465311"/>
              <a:gd name="connsiteY15" fmla="*/ 453252 h 1446550"/>
              <a:gd name="connsiteX16" fmla="*/ 7465311 w 7465311"/>
              <a:gd name="connsiteY16" fmla="*/ 949901 h 1446550"/>
              <a:gd name="connsiteX17" fmla="*/ 7465311 w 7465311"/>
              <a:gd name="connsiteY17" fmla="*/ 1446550 h 1446550"/>
              <a:gd name="connsiteX18" fmla="*/ 7040363 w 7465311"/>
              <a:gd name="connsiteY18" fmla="*/ 1446550 h 1446550"/>
              <a:gd name="connsiteX19" fmla="*/ 6690067 w 7465311"/>
              <a:gd name="connsiteY19" fmla="*/ 1446550 h 1446550"/>
              <a:gd name="connsiteX20" fmla="*/ 6190466 w 7465311"/>
              <a:gd name="connsiteY20" fmla="*/ 1446550 h 1446550"/>
              <a:gd name="connsiteX21" fmla="*/ 5690864 w 7465311"/>
              <a:gd name="connsiteY21" fmla="*/ 1446550 h 1446550"/>
              <a:gd name="connsiteX22" fmla="*/ 5191262 w 7465311"/>
              <a:gd name="connsiteY22" fmla="*/ 1446550 h 1446550"/>
              <a:gd name="connsiteX23" fmla="*/ 4691661 w 7465311"/>
              <a:gd name="connsiteY23" fmla="*/ 1446550 h 1446550"/>
              <a:gd name="connsiteX24" fmla="*/ 4266712 w 7465311"/>
              <a:gd name="connsiteY24" fmla="*/ 1446550 h 1446550"/>
              <a:gd name="connsiteX25" fmla="*/ 3916417 w 7465311"/>
              <a:gd name="connsiteY25" fmla="*/ 1446550 h 1446550"/>
              <a:gd name="connsiteX26" fmla="*/ 3342162 w 7465311"/>
              <a:gd name="connsiteY26" fmla="*/ 1446550 h 1446550"/>
              <a:gd name="connsiteX27" fmla="*/ 2917214 w 7465311"/>
              <a:gd name="connsiteY27" fmla="*/ 1446550 h 1446550"/>
              <a:gd name="connsiteX28" fmla="*/ 2566918 w 7465311"/>
              <a:gd name="connsiteY28" fmla="*/ 1446550 h 1446550"/>
              <a:gd name="connsiteX29" fmla="*/ 2067317 w 7465311"/>
              <a:gd name="connsiteY29" fmla="*/ 1446550 h 1446550"/>
              <a:gd name="connsiteX30" fmla="*/ 1642368 w 7465311"/>
              <a:gd name="connsiteY30" fmla="*/ 1446550 h 1446550"/>
              <a:gd name="connsiteX31" fmla="*/ 993461 w 7465311"/>
              <a:gd name="connsiteY31" fmla="*/ 1446550 h 1446550"/>
              <a:gd name="connsiteX32" fmla="*/ 568512 w 7465311"/>
              <a:gd name="connsiteY32" fmla="*/ 1446550 h 1446550"/>
              <a:gd name="connsiteX33" fmla="*/ 0 w 7465311"/>
              <a:gd name="connsiteY33" fmla="*/ 1446550 h 1446550"/>
              <a:gd name="connsiteX34" fmla="*/ 0 w 7465311"/>
              <a:gd name="connsiteY34" fmla="*/ 978832 h 1446550"/>
              <a:gd name="connsiteX35" fmla="*/ 0 w 7465311"/>
              <a:gd name="connsiteY35" fmla="*/ 540045 h 1446550"/>
              <a:gd name="connsiteX36" fmla="*/ 0 w 7465311"/>
              <a:gd name="connsiteY36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465311" h="1446550" fill="none" extrusionOk="0">
                <a:moveTo>
                  <a:pt x="0" y="0"/>
                </a:moveTo>
                <a:cubicBezTo>
                  <a:pt x="230271" y="-47361"/>
                  <a:pt x="415335" y="22353"/>
                  <a:pt x="723561" y="0"/>
                </a:cubicBezTo>
                <a:cubicBezTo>
                  <a:pt x="1031787" y="-22353"/>
                  <a:pt x="1195563" y="52498"/>
                  <a:pt x="1447122" y="0"/>
                </a:cubicBezTo>
                <a:cubicBezTo>
                  <a:pt x="1698681" y="-52498"/>
                  <a:pt x="1786470" y="25619"/>
                  <a:pt x="2096030" y="0"/>
                </a:cubicBezTo>
                <a:cubicBezTo>
                  <a:pt x="2405590" y="-25619"/>
                  <a:pt x="2354067" y="20359"/>
                  <a:pt x="2520978" y="0"/>
                </a:cubicBezTo>
                <a:cubicBezTo>
                  <a:pt x="2687889" y="-20359"/>
                  <a:pt x="2885201" y="52756"/>
                  <a:pt x="3095233" y="0"/>
                </a:cubicBezTo>
                <a:cubicBezTo>
                  <a:pt x="3305266" y="-52756"/>
                  <a:pt x="3318955" y="14966"/>
                  <a:pt x="3520181" y="0"/>
                </a:cubicBezTo>
                <a:cubicBezTo>
                  <a:pt x="3721407" y="-14966"/>
                  <a:pt x="3797851" y="19774"/>
                  <a:pt x="3945130" y="0"/>
                </a:cubicBezTo>
                <a:cubicBezTo>
                  <a:pt x="4092409" y="-19774"/>
                  <a:pt x="4208675" y="13386"/>
                  <a:pt x="4295425" y="0"/>
                </a:cubicBezTo>
                <a:cubicBezTo>
                  <a:pt x="4382175" y="-13386"/>
                  <a:pt x="4592596" y="31867"/>
                  <a:pt x="4720374" y="0"/>
                </a:cubicBezTo>
                <a:cubicBezTo>
                  <a:pt x="4848152" y="-31867"/>
                  <a:pt x="5081712" y="24922"/>
                  <a:pt x="5219975" y="0"/>
                </a:cubicBezTo>
                <a:cubicBezTo>
                  <a:pt x="5358238" y="-24922"/>
                  <a:pt x="5506655" y="39068"/>
                  <a:pt x="5719577" y="0"/>
                </a:cubicBezTo>
                <a:cubicBezTo>
                  <a:pt x="5932499" y="-39068"/>
                  <a:pt x="6154687" y="84723"/>
                  <a:pt x="6443138" y="0"/>
                </a:cubicBezTo>
                <a:cubicBezTo>
                  <a:pt x="6731589" y="-84723"/>
                  <a:pt x="6695413" y="18348"/>
                  <a:pt x="6793433" y="0"/>
                </a:cubicBezTo>
                <a:cubicBezTo>
                  <a:pt x="6891453" y="-18348"/>
                  <a:pt x="7236616" y="52751"/>
                  <a:pt x="7465311" y="0"/>
                </a:cubicBezTo>
                <a:cubicBezTo>
                  <a:pt x="7474558" y="139617"/>
                  <a:pt x="7437095" y="338266"/>
                  <a:pt x="7465311" y="453252"/>
                </a:cubicBezTo>
                <a:cubicBezTo>
                  <a:pt x="7493527" y="568238"/>
                  <a:pt x="7456422" y="724435"/>
                  <a:pt x="7465311" y="949901"/>
                </a:cubicBezTo>
                <a:cubicBezTo>
                  <a:pt x="7474200" y="1175367"/>
                  <a:pt x="7411001" y="1274785"/>
                  <a:pt x="7465311" y="1446550"/>
                </a:cubicBezTo>
                <a:cubicBezTo>
                  <a:pt x="7269298" y="1456437"/>
                  <a:pt x="7204701" y="1415748"/>
                  <a:pt x="7040363" y="1446550"/>
                </a:cubicBezTo>
                <a:cubicBezTo>
                  <a:pt x="6876025" y="1477352"/>
                  <a:pt x="6760238" y="1430818"/>
                  <a:pt x="6690067" y="1446550"/>
                </a:cubicBezTo>
                <a:cubicBezTo>
                  <a:pt x="6619896" y="1462282"/>
                  <a:pt x="6385444" y="1425258"/>
                  <a:pt x="6190466" y="1446550"/>
                </a:cubicBezTo>
                <a:cubicBezTo>
                  <a:pt x="5995488" y="1467842"/>
                  <a:pt x="5849132" y="1444094"/>
                  <a:pt x="5690864" y="1446550"/>
                </a:cubicBezTo>
                <a:cubicBezTo>
                  <a:pt x="5532596" y="1449006"/>
                  <a:pt x="5342623" y="1439166"/>
                  <a:pt x="5191262" y="1446550"/>
                </a:cubicBezTo>
                <a:cubicBezTo>
                  <a:pt x="5039901" y="1453934"/>
                  <a:pt x="4816839" y="1392869"/>
                  <a:pt x="4691661" y="1446550"/>
                </a:cubicBezTo>
                <a:cubicBezTo>
                  <a:pt x="4566483" y="1500231"/>
                  <a:pt x="4473084" y="1422112"/>
                  <a:pt x="4266712" y="1446550"/>
                </a:cubicBezTo>
                <a:cubicBezTo>
                  <a:pt x="4060340" y="1470988"/>
                  <a:pt x="3996155" y="1418329"/>
                  <a:pt x="3916417" y="1446550"/>
                </a:cubicBezTo>
                <a:cubicBezTo>
                  <a:pt x="3836680" y="1474771"/>
                  <a:pt x="3611098" y="1384626"/>
                  <a:pt x="3342162" y="1446550"/>
                </a:cubicBezTo>
                <a:cubicBezTo>
                  <a:pt x="3073226" y="1508474"/>
                  <a:pt x="3122557" y="1431561"/>
                  <a:pt x="2917214" y="1446550"/>
                </a:cubicBezTo>
                <a:cubicBezTo>
                  <a:pt x="2711871" y="1461539"/>
                  <a:pt x="2736747" y="1437232"/>
                  <a:pt x="2566918" y="1446550"/>
                </a:cubicBezTo>
                <a:cubicBezTo>
                  <a:pt x="2397089" y="1455868"/>
                  <a:pt x="2174770" y="1408150"/>
                  <a:pt x="2067317" y="1446550"/>
                </a:cubicBezTo>
                <a:cubicBezTo>
                  <a:pt x="1959864" y="1484950"/>
                  <a:pt x="1805585" y="1431845"/>
                  <a:pt x="1642368" y="1446550"/>
                </a:cubicBezTo>
                <a:cubicBezTo>
                  <a:pt x="1479151" y="1461255"/>
                  <a:pt x="1192126" y="1373046"/>
                  <a:pt x="993461" y="1446550"/>
                </a:cubicBezTo>
                <a:cubicBezTo>
                  <a:pt x="794796" y="1520054"/>
                  <a:pt x="698877" y="1426212"/>
                  <a:pt x="568512" y="1446550"/>
                </a:cubicBezTo>
                <a:cubicBezTo>
                  <a:pt x="438147" y="1466888"/>
                  <a:pt x="178760" y="1401135"/>
                  <a:pt x="0" y="1446550"/>
                </a:cubicBezTo>
                <a:cubicBezTo>
                  <a:pt x="-15726" y="1319207"/>
                  <a:pt x="55177" y="1091679"/>
                  <a:pt x="0" y="978832"/>
                </a:cubicBezTo>
                <a:cubicBezTo>
                  <a:pt x="-55177" y="865985"/>
                  <a:pt x="12547" y="716270"/>
                  <a:pt x="0" y="540045"/>
                </a:cubicBezTo>
                <a:cubicBezTo>
                  <a:pt x="-12547" y="363820"/>
                  <a:pt x="37940" y="162274"/>
                  <a:pt x="0" y="0"/>
                </a:cubicBezTo>
                <a:close/>
              </a:path>
              <a:path w="7465311" h="1446550" stroke="0" extrusionOk="0">
                <a:moveTo>
                  <a:pt x="0" y="0"/>
                </a:moveTo>
                <a:cubicBezTo>
                  <a:pt x="118020" y="-31317"/>
                  <a:pt x="237890" y="17061"/>
                  <a:pt x="350295" y="0"/>
                </a:cubicBezTo>
                <a:cubicBezTo>
                  <a:pt x="462700" y="-17061"/>
                  <a:pt x="678777" y="11105"/>
                  <a:pt x="775244" y="0"/>
                </a:cubicBezTo>
                <a:cubicBezTo>
                  <a:pt x="871711" y="-11105"/>
                  <a:pt x="1189730" y="71813"/>
                  <a:pt x="1498805" y="0"/>
                </a:cubicBezTo>
                <a:cubicBezTo>
                  <a:pt x="1807880" y="-71813"/>
                  <a:pt x="1684068" y="11004"/>
                  <a:pt x="1849100" y="0"/>
                </a:cubicBezTo>
                <a:cubicBezTo>
                  <a:pt x="2014132" y="-11004"/>
                  <a:pt x="2136335" y="39716"/>
                  <a:pt x="2423355" y="0"/>
                </a:cubicBezTo>
                <a:cubicBezTo>
                  <a:pt x="2710375" y="-39716"/>
                  <a:pt x="2755673" y="19969"/>
                  <a:pt x="2848303" y="0"/>
                </a:cubicBezTo>
                <a:cubicBezTo>
                  <a:pt x="2940933" y="-19969"/>
                  <a:pt x="3243226" y="74909"/>
                  <a:pt x="3571864" y="0"/>
                </a:cubicBezTo>
                <a:cubicBezTo>
                  <a:pt x="3900502" y="-74909"/>
                  <a:pt x="4062506" y="54324"/>
                  <a:pt x="4295425" y="0"/>
                </a:cubicBezTo>
                <a:cubicBezTo>
                  <a:pt x="4528344" y="-54324"/>
                  <a:pt x="4629255" y="55946"/>
                  <a:pt x="4795027" y="0"/>
                </a:cubicBezTo>
                <a:cubicBezTo>
                  <a:pt x="4960799" y="-55946"/>
                  <a:pt x="5074897" y="7975"/>
                  <a:pt x="5219975" y="0"/>
                </a:cubicBezTo>
                <a:cubicBezTo>
                  <a:pt x="5365053" y="-7975"/>
                  <a:pt x="5482264" y="11828"/>
                  <a:pt x="5570271" y="0"/>
                </a:cubicBezTo>
                <a:cubicBezTo>
                  <a:pt x="5658278" y="-11828"/>
                  <a:pt x="5929773" y="42004"/>
                  <a:pt x="6144525" y="0"/>
                </a:cubicBezTo>
                <a:cubicBezTo>
                  <a:pt x="6359277" y="-42004"/>
                  <a:pt x="6480873" y="44070"/>
                  <a:pt x="6569474" y="0"/>
                </a:cubicBezTo>
                <a:cubicBezTo>
                  <a:pt x="6658075" y="-44070"/>
                  <a:pt x="7094671" y="22009"/>
                  <a:pt x="7465311" y="0"/>
                </a:cubicBezTo>
                <a:cubicBezTo>
                  <a:pt x="7489144" y="207214"/>
                  <a:pt x="7431880" y="373353"/>
                  <a:pt x="7465311" y="511114"/>
                </a:cubicBezTo>
                <a:cubicBezTo>
                  <a:pt x="7498742" y="648875"/>
                  <a:pt x="7457693" y="797705"/>
                  <a:pt x="7465311" y="1007763"/>
                </a:cubicBezTo>
                <a:cubicBezTo>
                  <a:pt x="7472929" y="1217821"/>
                  <a:pt x="7449819" y="1295176"/>
                  <a:pt x="7465311" y="1446550"/>
                </a:cubicBezTo>
                <a:cubicBezTo>
                  <a:pt x="7275187" y="1489390"/>
                  <a:pt x="7188977" y="1403343"/>
                  <a:pt x="7040363" y="1446550"/>
                </a:cubicBezTo>
                <a:cubicBezTo>
                  <a:pt x="6891749" y="1489757"/>
                  <a:pt x="6749842" y="1418432"/>
                  <a:pt x="6466108" y="1446550"/>
                </a:cubicBezTo>
                <a:cubicBezTo>
                  <a:pt x="6182375" y="1474668"/>
                  <a:pt x="6016970" y="1378926"/>
                  <a:pt x="5742547" y="1446550"/>
                </a:cubicBezTo>
                <a:cubicBezTo>
                  <a:pt x="5468124" y="1514174"/>
                  <a:pt x="5349447" y="1392189"/>
                  <a:pt x="5093639" y="1446550"/>
                </a:cubicBezTo>
                <a:cubicBezTo>
                  <a:pt x="4837831" y="1500911"/>
                  <a:pt x="4756808" y="1434634"/>
                  <a:pt x="4668691" y="1446550"/>
                </a:cubicBezTo>
                <a:cubicBezTo>
                  <a:pt x="4580574" y="1458466"/>
                  <a:pt x="4322563" y="1432850"/>
                  <a:pt x="4094436" y="1446550"/>
                </a:cubicBezTo>
                <a:cubicBezTo>
                  <a:pt x="3866309" y="1460250"/>
                  <a:pt x="3835422" y="1437823"/>
                  <a:pt x="3669487" y="1446550"/>
                </a:cubicBezTo>
                <a:cubicBezTo>
                  <a:pt x="3503552" y="1455277"/>
                  <a:pt x="3232340" y="1369022"/>
                  <a:pt x="2945927" y="1446550"/>
                </a:cubicBezTo>
                <a:cubicBezTo>
                  <a:pt x="2659514" y="1524078"/>
                  <a:pt x="2482137" y="1379657"/>
                  <a:pt x="2222366" y="1446550"/>
                </a:cubicBezTo>
                <a:cubicBezTo>
                  <a:pt x="1962595" y="1513443"/>
                  <a:pt x="1944479" y="1405608"/>
                  <a:pt x="1797417" y="1446550"/>
                </a:cubicBezTo>
                <a:cubicBezTo>
                  <a:pt x="1650355" y="1487492"/>
                  <a:pt x="1371134" y="1412486"/>
                  <a:pt x="1148509" y="1446550"/>
                </a:cubicBezTo>
                <a:cubicBezTo>
                  <a:pt x="925884" y="1480614"/>
                  <a:pt x="243691" y="1358113"/>
                  <a:pt x="0" y="1446550"/>
                </a:cubicBezTo>
                <a:cubicBezTo>
                  <a:pt x="-37686" y="1270842"/>
                  <a:pt x="23170" y="1198660"/>
                  <a:pt x="0" y="978832"/>
                </a:cubicBezTo>
                <a:cubicBezTo>
                  <a:pt x="-23170" y="759004"/>
                  <a:pt x="25265" y="621581"/>
                  <a:pt x="0" y="525580"/>
                </a:cubicBezTo>
                <a:cubicBezTo>
                  <a:pt x="-25265" y="429579"/>
                  <a:pt x="55782" y="26012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0411269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 fontAlgn="base">
              <a:spcAft>
                <a:spcPts val="800"/>
              </a:spcAft>
              <a:buClrTx/>
              <a:defRPr/>
            </a:pPr>
            <a:r>
              <a:rPr lang="sv-SE" sz="8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 </a:t>
            </a:r>
            <a:r>
              <a:rPr lang="sv-SE" sz="8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22705C-D806-B724-47CE-C53260935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8575" y="2739747"/>
            <a:ext cx="5064512" cy="4638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41C48D-A638-FE7D-FAAB-50C654280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2" b="93171" l="10000" r="90000">
                        <a14:foregroundMark x1="47558" y1="10081" x2="61977" y2="7805"/>
                        <a14:foregroundMark x1="37558" y1="4065" x2="36512" y2="2764"/>
                        <a14:foregroundMark x1="44302" y1="88943" x2="44302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7946" y="222460"/>
            <a:ext cx="3655719" cy="26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1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2A759FB-4D1B-ADE0-CE97-3FE7DDD3CCEF}"/>
              </a:ext>
            </a:extLst>
          </p:cNvPr>
          <p:cNvSpPr txBox="1">
            <a:spLocks/>
          </p:cNvSpPr>
          <p:nvPr/>
        </p:nvSpPr>
        <p:spPr>
          <a:xfrm>
            <a:off x="129209" y="1993158"/>
            <a:ext cx="11527885" cy="3045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nhốt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7C79927-8170-C16E-2BFC-D341D56C0857}"/>
              </a:ext>
            </a:extLst>
          </p:cNvPr>
          <p:cNvSpPr txBox="1">
            <a:spLocks/>
          </p:cNvSpPr>
          <p:nvPr/>
        </p:nvSpPr>
        <p:spPr>
          <a:xfrm>
            <a:off x="0" y="1432684"/>
            <a:ext cx="3895493" cy="84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61981" indent="-761981">
              <a:buFont typeface="Wingdings" panose="05000000000000000000" pitchFamily="2" charset="2"/>
              <a:buChar char="v"/>
            </a:pPr>
            <a:r>
              <a:rPr lang="en-US" sz="4267" b="1" dirty="0" err="1">
                <a:solidFill>
                  <a:srgbClr val="C00000"/>
                </a:solidFill>
                <a:latin typeface="+mn-lt"/>
              </a:rPr>
              <a:t>Luật</a:t>
            </a:r>
            <a:r>
              <a:rPr lang="en-US" sz="4267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4267" b="1" dirty="0" err="1">
                <a:solidFill>
                  <a:srgbClr val="C00000"/>
                </a:solidFill>
                <a:latin typeface="+mn-lt"/>
              </a:rPr>
              <a:t>chơi</a:t>
            </a:r>
            <a:r>
              <a:rPr lang="en-US" sz="4267" b="1" dirty="0">
                <a:solidFill>
                  <a:srgbClr val="C00000"/>
                </a:solidFill>
                <a:latin typeface="+mn-lt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96082-F4F2-BC4F-1202-A5001804A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390" y="5392235"/>
            <a:ext cx="1933556" cy="1769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BCC2FD-AEAC-FCEA-B9D4-BAAF82E84685}"/>
              </a:ext>
            </a:extLst>
          </p:cNvPr>
          <p:cNvSpPr txBox="1"/>
          <p:nvPr/>
        </p:nvSpPr>
        <p:spPr>
          <a:xfrm>
            <a:off x="6096000" y="183867"/>
            <a:ext cx="5855086" cy="738664"/>
          </a:xfrm>
          <a:custGeom>
            <a:avLst/>
            <a:gdLst>
              <a:gd name="connsiteX0" fmla="*/ 0 w 5855086"/>
              <a:gd name="connsiteY0" fmla="*/ 0 h 738664"/>
              <a:gd name="connsiteX1" fmla="*/ 533463 w 5855086"/>
              <a:gd name="connsiteY1" fmla="*/ 0 h 738664"/>
              <a:gd name="connsiteX2" fmla="*/ 1125478 w 5855086"/>
              <a:gd name="connsiteY2" fmla="*/ 0 h 738664"/>
              <a:gd name="connsiteX3" fmla="*/ 1600390 w 5855086"/>
              <a:gd name="connsiteY3" fmla="*/ 0 h 738664"/>
              <a:gd name="connsiteX4" fmla="*/ 2133854 w 5855086"/>
              <a:gd name="connsiteY4" fmla="*/ 0 h 738664"/>
              <a:gd name="connsiteX5" fmla="*/ 2725868 w 5855086"/>
              <a:gd name="connsiteY5" fmla="*/ 0 h 738664"/>
              <a:gd name="connsiteX6" fmla="*/ 3200780 w 5855086"/>
              <a:gd name="connsiteY6" fmla="*/ 0 h 738664"/>
              <a:gd name="connsiteX7" fmla="*/ 3675693 w 5855086"/>
              <a:gd name="connsiteY7" fmla="*/ 0 h 738664"/>
              <a:gd name="connsiteX8" fmla="*/ 4384809 w 5855086"/>
              <a:gd name="connsiteY8" fmla="*/ 0 h 738664"/>
              <a:gd name="connsiteX9" fmla="*/ 5093925 w 5855086"/>
              <a:gd name="connsiteY9" fmla="*/ 0 h 738664"/>
              <a:gd name="connsiteX10" fmla="*/ 5855086 w 5855086"/>
              <a:gd name="connsiteY10" fmla="*/ 0 h 738664"/>
              <a:gd name="connsiteX11" fmla="*/ 5855086 w 5855086"/>
              <a:gd name="connsiteY11" fmla="*/ 369332 h 738664"/>
              <a:gd name="connsiteX12" fmla="*/ 5855086 w 5855086"/>
              <a:gd name="connsiteY12" fmla="*/ 738664 h 738664"/>
              <a:gd name="connsiteX13" fmla="*/ 5321623 w 5855086"/>
              <a:gd name="connsiteY13" fmla="*/ 738664 h 738664"/>
              <a:gd name="connsiteX14" fmla="*/ 4671057 w 5855086"/>
              <a:gd name="connsiteY14" fmla="*/ 738664 h 738664"/>
              <a:gd name="connsiteX15" fmla="*/ 4079043 w 5855086"/>
              <a:gd name="connsiteY15" fmla="*/ 738664 h 738664"/>
              <a:gd name="connsiteX16" fmla="*/ 3487029 w 5855086"/>
              <a:gd name="connsiteY16" fmla="*/ 738664 h 738664"/>
              <a:gd name="connsiteX17" fmla="*/ 2836464 w 5855086"/>
              <a:gd name="connsiteY17" fmla="*/ 738664 h 738664"/>
              <a:gd name="connsiteX18" fmla="*/ 2244450 w 5855086"/>
              <a:gd name="connsiteY18" fmla="*/ 738664 h 738664"/>
              <a:gd name="connsiteX19" fmla="*/ 1652435 w 5855086"/>
              <a:gd name="connsiteY19" fmla="*/ 738664 h 738664"/>
              <a:gd name="connsiteX20" fmla="*/ 1060421 w 5855086"/>
              <a:gd name="connsiteY20" fmla="*/ 738664 h 738664"/>
              <a:gd name="connsiteX21" fmla="*/ 0 w 5855086"/>
              <a:gd name="connsiteY21" fmla="*/ 738664 h 738664"/>
              <a:gd name="connsiteX22" fmla="*/ 0 w 5855086"/>
              <a:gd name="connsiteY22" fmla="*/ 369332 h 738664"/>
              <a:gd name="connsiteX23" fmla="*/ 0 w 5855086"/>
              <a:gd name="connsiteY23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5086" h="738664" extrusionOk="0">
                <a:moveTo>
                  <a:pt x="0" y="0"/>
                </a:moveTo>
                <a:cubicBezTo>
                  <a:pt x="112604" y="3145"/>
                  <a:pt x="303937" y="20093"/>
                  <a:pt x="533463" y="0"/>
                </a:cubicBezTo>
                <a:cubicBezTo>
                  <a:pt x="762989" y="-20093"/>
                  <a:pt x="935320" y="22213"/>
                  <a:pt x="1125478" y="0"/>
                </a:cubicBezTo>
                <a:cubicBezTo>
                  <a:pt x="1315636" y="-22213"/>
                  <a:pt x="1369309" y="19223"/>
                  <a:pt x="1600390" y="0"/>
                </a:cubicBezTo>
                <a:cubicBezTo>
                  <a:pt x="1831471" y="-19223"/>
                  <a:pt x="1945235" y="-25260"/>
                  <a:pt x="2133854" y="0"/>
                </a:cubicBezTo>
                <a:cubicBezTo>
                  <a:pt x="2322473" y="25260"/>
                  <a:pt x="2459669" y="-12470"/>
                  <a:pt x="2725868" y="0"/>
                </a:cubicBezTo>
                <a:cubicBezTo>
                  <a:pt x="2992067" y="12470"/>
                  <a:pt x="3099355" y="5525"/>
                  <a:pt x="3200780" y="0"/>
                </a:cubicBezTo>
                <a:cubicBezTo>
                  <a:pt x="3302205" y="-5525"/>
                  <a:pt x="3470404" y="5471"/>
                  <a:pt x="3675693" y="0"/>
                </a:cubicBezTo>
                <a:cubicBezTo>
                  <a:pt x="3880982" y="-5471"/>
                  <a:pt x="4146757" y="1495"/>
                  <a:pt x="4384809" y="0"/>
                </a:cubicBezTo>
                <a:cubicBezTo>
                  <a:pt x="4622861" y="-1495"/>
                  <a:pt x="4900425" y="665"/>
                  <a:pt x="5093925" y="0"/>
                </a:cubicBezTo>
                <a:cubicBezTo>
                  <a:pt x="5287425" y="-665"/>
                  <a:pt x="5561182" y="-19171"/>
                  <a:pt x="5855086" y="0"/>
                </a:cubicBezTo>
                <a:cubicBezTo>
                  <a:pt x="5851418" y="90597"/>
                  <a:pt x="5871387" y="257869"/>
                  <a:pt x="5855086" y="369332"/>
                </a:cubicBezTo>
                <a:cubicBezTo>
                  <a:pt x="5838785" y="480795"/>
                  <a:pt x="5861287" y="587963"/>
                  <a:pt x="5855086" y="738664"/>
                </a:cubicBezTo>
                <a:cubicBezTo>
                  <a:pt x="5746756" y="749593"/>
                  <a:pt x="5440070" y="757943"/>
                  <a:pt x="5321623" y="738664"/>
                </a:cubicBezTo>
                <a:cubicBezTo>
                  <a:pt x="5203176" y="719385"/>
                  <a:pt x="4803659" y="730741"/>
                  <a:pt x="4671057" y="738664"/>
                </a:cubicBezTo>
                <a:cubicBezTo>
                  <a:pt x="4538455" y="746587"/>
                  <a:pt x="4290527" y="743297"/>
                  <a:pt x="4079043" y="738664"/>
                </a:cubicBezTo>
                <a:cubicBezTo>
                  <a:pt x="3867559" y="734031"/>
                  <a:pt x="3764071" y="760245"/>
                  <a:pt x="3487029" y="738664"/>
                </a:cubicBezTo>
                <a:cubicBezTo>
                  <a:pt x="3209987" y="717083"/>
                  <a:pt x="3137492" y="714333"/>
                  <a:pt x="2836464" y="738664"/>
                </a:cubicBezTo>
                <a:cubicBezTo>
                  <a:pt x="2535436" y="762995"/>
                  <a:pt x="2467509" y="761402"/>
                  <a:pt x="2244450" y="738664"/>
                </a:cubicBezTo>
                <a:cubicBezTo>
                  <a:pt x="2021391" y="715926"/>
                  <a:pt x="1944707" y="756576"/>
                  <a:pt x="1652435" y="738664"/>
                </a:cubicBezTo>
                <a:cubicBezTo>
                  <a:pt x="1360163" y="720752"/>
                  <a:pt x="1314361" y="756162"/>
                  <a:pt x="1060421" y="738664"/>
                </a:cubicBezTo>
                <a:cubicBezTo>
                  <a:pt x="806481" y="721166"/>
                  <a:pt x="436988" y="784913"/>
                  <a:pt x="0" y="738664"/>
                </a:cubicBezTo>
                <a:cubicBezTo>
                  <a:pt x="-16898" y="616962"/>
                  <a:pt x="-5121" y="458268"/>
                  <a:pt x="0" y="369332"/>
                </a:cubicBezTo>
                <a:cubicBezTo>
                  <a:pt x="5121" y="280396"/>
                  <a:pt x="-1961" y="82214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41856766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</a:rPr>
              <a:t>Giải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</a:rPr>
              <a:t>cứu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 con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7BD9F-E8BB-3994-4531-60737117B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32684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0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artoon Vẽ Tay Bể Cá Thiết Kế Minh Họa PNG Miễn Phí Tải Về -  Lovepik">
            <a:extLst>
              <a:ext uri="{FF2B5EF4-FFF2-40B4-BE49-F238E27FC236}">
                <a16:creationId xmlns:a16="http://schemas.microsoft.com/office/drawing/2014/main" id="{59F84A2B-70C8-1A1A-597B-45880AB80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2674" y1="25465" x2="77209" y2="25814"/>
                        <a14:foregroundMark x1="70713" y1="24805" x2="69419" y2="24767"/>
                        <a14:foregroundMark x1="77442" y1="25000" x2="75137" y2="24933"/>
                        <a14:foregroundMark x1="12093" y1="45930" x2="10814" y2="53023"/>
                        <a14:foregroundMark x1="10581" y1="53488" x2="10000" y2="62558"/>
                        <a14:backgroundMark x1="73953" y1="23140" x2="69767" y2="23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56" y="-2210419"/>
            <a:ext cx="12543031" cy="102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A9D88125-4DC7-ED11-F6E3-D0FB6380F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237" y="3792113"/>
            <a:ext cx="2240776" cy="2240776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3CC6F34D-A57D-A0BA-A6F2-DEFEC1BAA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96571" l="1333" r="96000">
                        <a14:foregroundMark x1="14333" y1="28857" x2="61222" y2="42857"/>
                        <a14:foregroundMark x1="25667" y1="24571" x2="22333" y2="34143"/>
                        <a14:foregroundMark x1="22333" y1="34143" x2="21778" y2="23000"/>
                        <a14:foregroundMark x1="21778" y1="23000" x2="33000" y2="36857"/>
                        <a14:foregroundMark x1="33000" y1="36857" x2="32778" y2="40429"/>
                        <a14:foregroundMark x1="32778" y1="40429" x2="32778" y2="40429"/>
                        <a14:foregroundMark x1="25000" y1="37714" x2="24778" y2="24286"/>
                        <a14:foregroundMark x1="15444" y1="35857" x2="15444" y2="35857"/>
                        <a14:foregroundMark x1="15222" y1="35857" x2="15222" y2="35857"/>
                        <a14:foregroundMark x1="6333" y1="51714" x2="7556" y2="61714"/>
                        <a14:foregroundMark x1="7556" y1="61714" x2="7556" y2="59714"/>
                        <a14:foregroundMark x1="13556" y1="54571" x2="20444" y2="64571"/>
                        <a14:foregroundMark x1="13444" y1="54286" x2="10667" y2="64000"/>
                        <a14:foregroundMark x1="9111" y1="53000" x2="12889" y2="66286"/>
                        <a14:foregroundMark x1="14556" y1="67857" x2="20333" y2="70143"/>
                        <a14:foregroundMark x1="17667" y1="65000" x2="17667" y2="66429"/>
                        <a14:foregroundMark x1="4000" y1="59286" x2="3889" y2="50429"/>
                        <a14:foregroundMark x1="58111" y1="10429" x2="68333" y2="17429"/>
                        <a14:foregroundMark x1="85111" y1="36429" x2="82667" y2="55000"/>
                        <a14:foregroundMark x1="86778" y1="37286" x2="81222" y2="74714"/>
                        <a14:foregroundMark x1="70333" y1="82429" x2="70111" y2="80429"/>
                        <a14:foregroundMark x1="70111" y1="79714" x2="70111" y2="79714"/>
                        <a14:foregroundMark x1="53333" y1="84714" x2="47333" y2="89714"/>
                        <a14:foregroundMark x1="47333" y1="89714" x2="45333" y2="87143"/>
                        <a14:foregroundMark x1="24222" y1="93857" x2="18222" y2="88571"/>
                        <a14:foregroundMark x1="34667" y1="18857" x2="40889" y2="25143"/>
                        <a14:foregroundMark x1="40889" y1="25143" x2="40556" y2="49714"/>
                        <a14:foregroundMark x1="40556" y1="49714" x2="27778" y2="36429"/>
                        <a14:foregroundMark x1="27778" y1="36429" x2="29667" y2="24714"/>
                        <a14:foregroundMark x1="29667" y1="24714" x2="36111" y2="26714"/>
                        <a14:foregroundMark x1="70000" y1="23571" x2="66111" y2="11714"/>
                        <a14:foregroundMark x1="66111" y1="11714" x2="58889" y2="11000"/>
                        <a14:foregroundMark x1="58889" y1="11000" x2="58444" y2="25000"/>
                        <a14:foregroundMark x1="58444" y1="25000" x2="69444" y2="24429"/>
                        <a14:foregroundMark x1="69444" y1="24429" x2="70000" y2="17571"/>
                        <a14:foregroundMark x1="89889" y1="33143" x2="90778" y2="47000"/>
                        <a14:foregroundMark x1="90778" y1="47000" x2="81556" y2="55143"/>
                        <a14:foregroundMark x1="81556" y1="55143" x2="85778" y2="36143"/>
                        <a14:foregroundMark x1="85778" y1="36143" x2="90556" y2="38143"/>
                        <a14:foregroundMark x1="80444" y1="37429" x2="86111" y2="30000"/>
                        <a14:foregroundMark x1="86111" y1="30000" x2="94444" y2="28000"/>
                        <a14:foregroundMark x1="94444" y1="28000" x2="96111" y2="37571"/>
                        <a14:foregroundMark x1="96111" y1="37571" x2="94778" y2="40857"/>
                        <a14:foregroundMark x1="25000" y1="22000" x2="14667" y2="23857"/>
                        <a14:foregroundMark x1="14667" y1="23857" x2="12889" y2="34429"/>
                        <a14:foregroundMark x1="12889" y1="34429" x2="24111" y2="25571"/>
                        <a14:foregroundMark x1="24111" y1="25571" x2="23778" y2="23286"/>
                        <a14:foregroundMark x1="6333" y1="4429" x2="6556" y2="5286"/>
                        <a14:foregroundMark x1="8444" y1="6571" x2="6778" y2="2571"/>
                        <a14:foregroundMark x1="7778" y1="3571" x2="8556" y2="9000"/>
                        <a14:foregroundMark x1="4111" y1="21429" x2="1444" y2="20000"/>
                        <a14:foregroundMark x1="1333" y1="18857" x2="2333" y2="17000"/>
                        <a14:foregroundMark x1="4444" y1="17571" x2="5333" y2="18714"/>
                        <a14:foregroundMark x1="1556" y1="49286" x2="2222" y2="59000"/>
                        <a14:foregroundMark x1="2222" y1="59000" x2="2222" y2="59000"/>
                        <a14:foregroundMark x1="48667" y1="94429" x2="46778" y2="96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427" y="2431815"/>
            <a:ext cx="2252047" cy="175159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59F1F62E-423A-B9F4-32A7-8780AEA1C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77714" y1="27286" x2="77714" y2="27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5792" y="3535016"/>
            <a:ext cx="2754971" cy="275497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F7BACE46-7321-4F3C-BFE3-18E9BC01F7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53500" y1="28500" x2="55917" y2="34833"/>
                        <a14:foregroundMark x1="41750" y1="28917" x2="43667" y2="34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5654" y="4370658"/>
            <a:ext cx="2576551" cy="2576551"/>
          </a:xfrm>
          <a:prstGeom prst="rect">
            <a:avLst/>
          </a:prstGeom>
        </p:spPr>
      </p:pic>
      <p:sp>
        <p:nvSpPr>
          <p:cNvPr id="5" name="Oval 4">
            <a:hlinkClick r:id="rId6" action="ppaction://hlinksldjump"/>
            <a:extLst>
              <a:ext uri="{FF2B5EF4-FFF2-40B4-BE49-F238E27FC236}">
                <a16:creationId xmlns:a16="http://schemas.microsoft.com/office/drawing/2014/main" id="{D2C6036B-B5F9-7AF9-0DCA-8A0303D18765}"/>
              </a:ext>
            </a:extLst>
          </p:cNvPr>
          <p:cNvSpPr/>
          <p:nvPr/>
        </p:nvSpPr>
        <p:spPr>
          <a:xfrm>
            <a:off x="2427826" y="3044808"/>
            <a:ext cx="837775" cy="73402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6FBE7F65-09C6-FC89-6DFC-2378D56C271D}"/>
              </a:ext>
            </a:extLst>
          </p:cNvPr>
          <p:cNvSpPr/>
          <p:nvPr/>
        </p:nvSpPr>
        <p:spPr>
          <a:xfrm>
            <a:off x="4496242" y="4642201"/>
            <a:ext cx="876708" cy="73020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7" name="Oval 6">
            <a:hlinkClick r:id="rId15" action="ppaction://hlinksldjump"/>
            <a:extLst>
              <a:ext uri="{FF2B5EF4-FFF2-40B4-BE49-F238E27FC236}">
                <a16:creationId xmlns:a16="http://schemas.microsoft.com/office/drawing/2014/main" id="{DDD5A6AB-053A-45B6-DD11-078B0FADB58E}"/>
              </a:ext>
            </a:extLst>
          </p:cNvPr>
          <p:cNvSpPr/>
          <p:nvPr/>
        </p:nvSpPr>
        <p:spPr>
          <a:xfrm>
            <a:off x="5419057" y="3299639"/>
            <a:ext cx="822227" cy="84354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2D4899B7-4E96-EBB4-4F28-0C295D115C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9037" y="2114742"/>
            <a:ext cx="3084240" cy="3084240"/>
          </a:xfrm>
          <a:prstGeom prst="rect">
            <a:avLst/>
          </a:prstGeom>
        </p:spPr>
      </p:pic>
      <p:sp>
        <p:nvSpPr>
          <p:cNvPr id="4" name="Oval 3">
            <a:hlinkClick r:id="rId9" action="ppaction://hlinksldjump"/>
            <a:extLst>
              <a:ext uri="{FF2B5EF4-FFF2-40B4-BE49-F238E27FC236}">
                <a16:creationId xmlns:a16="http://schemas.microsoft.com/office/drawing/2014/main" id="{C920CA5C-003D-B6FF-9B45-FDF4FFD76E1D}"/>
              </a:ext>
            </a:extLst>
          </p:cNvPr>
          <p:cNvSpPr/>
          <p:nvPr/>
        </p:nvSpPr>
        <p:spPr>
          <a:xfrm>
            <a:off x="9386098" y="4225267"/>
            <a:ext cx="885855" cy="83386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C00000"/>
                </a:solidFill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099C8A-048E-68C0-D643-A96772DB454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192" y="26503"/>
            <a:ext cx="1432684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63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A1EEB0E-892E-0016-D847-77065407DE88}"/>
              </a:ext>
            </a:extLst>
          </p:cNvPr>
          <p:cNvSpPr txBox="1">
            <a:spLocks/>
          </p:cNvSpPr>
          <p:nvPr/>
        </p:nvSpPr>
        <p:spPr>
          <a:xfrm>
            <a:off x="2544417" y="209424"/>
            <a:ext cx="6977270" cy="84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lgDash"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1: 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15 : 3 = ? </a:t>
            </a:r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A1C855B1-66D3-B3D0-AB04-3709F87B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4285" y="5990316"/>
            <a:ext cx="1087716" cy="846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64DD1-438E-3D57-1FA9-F6F3211B0BE6}"/>
              </a:ext>
            </a:extLst>
          </p:cNvPr>
          <p:cNvSpPr txBox="1"/>
          <p:nvPr/>
        </p:nvSpPr>
        <p:spPr>
          <a:xfrm>
            <a:off x="913551" y="1909455"/>
            <a:ext cx="193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A. 4 </a:t>
            </a:r>
            <a:endParaRPr lang="en-US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A0DC0-A764-6806-5C39-197A1DC57DD7}"/>
              </a:ext>
            </a:extLst>
          </p:cNvPr>
          <p:cNvSpPr txBox="1"/>
          <p:nvPr/>
        </p:nvSpPr>
        <p:spPr>
          <a:xfrm>
            <a:off x="7127152" y="1967210"/>
            <a:ext cx="1608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B. 5 </a:t>
            </a:r>
            <a:endParaRPr lang="en-US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491DD-3A6E-295B-79ED-286043208BD5}"/>
              </a:ext>
            </a:extLst>
          </p:cNvPr>
          <p:cNvSpPr txBox="1"/>
          <p:nvPr/>
        </p:nvSpPr>
        <p:spPr>
          <a:xfrm>
            <a:off x="1095932" y="3664068"/>
            <a:ext cx="1817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C. 6</a:t>
            </a:r>
            <a:endParaRPr lang="en-US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CF47A-C03B-1E4D-E14B-49E6EA3D84AA}"/>
              </a:ext>
            </a:extLst>
          </p:cNvPr>
          <p:cNvSpPr txBox="1"/>
          <p:nvPr/>
        </p:nvSpPr>
        <p:spPr>
          <a:xfrm>
            <a:off x="7056783" y="3664068"/>
            <a:ext cx="1888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>
                    <a:lumMod val="10000"/>
                  </a:schemeClr>
                </a:solidFill>
              </a:rPr>
              <a:t>D. 7 </a:t>
            </a:r>
            <a:endParaRPr lang="en-US" sz="6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0C13E9-B7A5-D1ED-A137-531CBC4DF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556" r="90000">
                        <a14:foregroundMark x1="9556" y1="60000" x2="9556" y2="60000"/>
                        <a14:foregroundMark x1="9556" y1="60000" x2="9556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77" y="1316571"/>
            <a:ext cx="1608548" cy="1608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4C4BA2-2239-C91B-62B1-9ECF1B55B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3472" y="3242735"/>
            <a:ext cx="1473289" cy="147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A9F37A-BD8D-620A-1921-D2380C3462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3567" y="3216389"/>
            <a:ext cx="1466829" cy="1473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6F558-8FF8-08EB-FF02-03DB748BB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803" y="1509585"/>
            <a:ext cx="1519096" cy="152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D02C64-5141-E7A6-56D6-7B829B743C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62" y="57023"/>
            <a:ext cx="1432684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0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5AFC-0DC0-500D-6A06-9E2A7BC49D40}"/>
              </a:ext>
            </a:extLst>
          </p:cNvPr>
          <p:cNvSpPr txBox="1">
            <a:spLocks/>
          </p:cNvSpPr>
          <p:nvPr/>
        </p:nvSpPr>
        <p:spPr>
          <a:xfrm>
            <a:off x="2125317" y="140749"/>
            <a:ext cx="7941365" cy="84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: 3 = ?</a:t>
            </a:r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641068BA-436F-3AF0-3FEF-C629F4635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477" y="4876673"/>
            <a:ext cx="2243523" cy="2243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92E4B6-E484-A67E-E88D-A771D4F4FE36}"/>
              </a:ext>
            </a:extLst>
          </p:cNvPr>
          <p:cNvSpPr txBox="1"/>
          <p:nvPr/>
        </p:nvSpPr>
        <p:spPr>
          <a:xfrm>
            <a:off x="661540" y="1600949"/>
            <a:ext cx="3528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A. 7 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A3AB8-93B6-FEE1-2C27-4F001AA26FDF}"/>
              </a:ext>
            </a:extLst>
          </p:cNvPr>
          <p:cNvSpPr txBox="1"/>
          <p:nvPr/>
        </p:nvSpPr>
        <p:spPr>
          <a:xfrm>
            <a:off x="7274810" y="1636763"/>
            <a:ext cx="1784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B. 5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5E81A-2B89-2D0E-9C64-7E5CBC26C833}"/>
              </a:ext>
            </a:extLst>
          </p:cNvPr>
          <p:cNvSpPr txBox="1"/>
          <p:nvPr/>
        </p:nvSpPr>
        <p:spPr>
          <a:xfrm>
            <a:off x="661541" y="3783623"/>
            <a:ext cx="1833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C. 6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70A14-35FB-E9E1-29C3-0D4A82F79D6A}"/>
              </a:ext>
            </a:extLst>
          </p:cNvPr>
          <p:cNvSpPr txBox="1"/>
          <p:nvPr/>
        </p:nvSpPr>
        <p:spPr>
          <a:xfrm>
            <a:off x="7274810" y="3833805"/>
            <a:ext cx="2379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533EC5-515B-E56A-7CE4-7A481CCA7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556" r="90000">
                        <a14:foregroundMark x1="9556" y1="60000" x2="9556" y2="60000"/>
                        <a14:foregroundMark x1="9556" y1="60000" x2="9556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227" y="1287401"/>
            <a:ext cx="1529055" cy="1529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DD61D3-F4BD-D8B3-4669-D618FF5B6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0213" y="1435363"/>
            <a:ext cx="1418464" cy="1418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5F915-409C-C91A-BA2E-0DAF3CD9B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9568" y="3783623"/>
            <a:ext cx="1405099" cy="1411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5F4721-41A4-71E5-8665-1E51D2EB4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5929" y="3833805"/>
            <a:ext cx="1405097" cy="1411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D306AA-A308-D32C-CA6A-6B42BFF708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491"/>
            <a:ext cx="1432684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4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F828206-F29A-A39F-88A2-04A9788CAB2D}"/>
              </a:ext>
            </a:extLst>
          </p:cNvPr>
          <p:cNvSpPr txBox="1">
            <a:spLocks/>
          </p:cNvSpPr>
          <p:nvPr/>
        </p:nvSpPr>
        <p:spPr>
          <a:xfrm>
            <a:off x="2855955" y="209655"/>
            <a:ext cx="6447072" cy="84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lgDash"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3: 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30 : 3 = ? </a:t>
            </a:r>
            <a:b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6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B4C85A-D2A1-210B-CF1E-00ED4BB7EF5E}"/>
              </a:ext>
            </a:extLst>
          </p:cNvPr>
          <p:cNvSpPr txBox="1"/>
          <p:nvPr/>
        </p:nvSpPr>
        <p:spPr>
          <a:xfrm>
            <a:off x="1331733" y="1856752"/>
            <a:ext cx="1699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/>
              <a:t>A. 9 </a:t>
            </a:r>
            <a:endParaRPr lang="en-US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92049-8A82-EF27-5546-AC29756B543F}"/>
              </a:ext>
            </a:extLst>
          </p:cNvPr>
          <p:cNvSpPr txBox="1"/>
          <p:nvPr/>
        </p:nvSpPr>
        <p:spPr>
          <a:xfrm>
            <a:off x="8189734" y="1856752"/>
            <a:ext cx="1699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B. 7</a:t>
            </a:r>
            <a:endParaRPr lang="en-US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46D73-F1B8-795D-0D16-0E8D9D6F7A71}"/>
              </a:ext>
            </a:extLst>
          </p:cNvPr>
          <p:cNvSpPr txBox="1"/>
          <p:nvPr/>
        </p:nvSpPr>
        <p:spPr>
          <a:xfrm>
            <a:off x="1252219" y="3561904"/>
            <a:ext cx="2077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C. 10</a:t>
            </a:r>
            <a:endParaRPr lang="en-US" sz="6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FF87A-470A-A477-2223-5EC207C91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2221" y="1499321"/>
            <a:ext cx="1328707" cy="1328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75989-858B-479E-7B42-E4D7C91EA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954" y="1494979"/>
            <a:ext cx="1327204" cy="1333049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1509A8E4-F0F5-7500-A54F-B6C2E90A3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158" y="5261007"/>
            <a:ext cx="1841993" cy="1845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A3C43-575F-B20D-052F-F05F356C3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5954" y="3003355"/>
            <a:ext cx="1528196" cy="15281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FDDF98-8834-B6D8-0A57-C0D5CDDECC80}"/>
              </a:ext>
            </a:extLst>
          </p:cNvPr>
          <p:cNvSpPr txBox="1"/>
          <p:nvPr/>
        </p:nvSpPr>
        <p:spPr>
          <a:xfrm>
            <a:off x="8361240" y="3561904"/>
            <a:ext cx="152819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000" b="1" dirty="0"/>
              <a:t>D. 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1CB012-842D-AABA-5C1A-E80BF76836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431235" cy="1431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41E627-F5D5-58F6-DF65-F74FA2E8A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1636" y="3296096"/>
            <a:ext cx="1329043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1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4298DD-B312-D753-5D46-0DC8B2CA1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MẶT TRỜI 1" hidden="1">
            <a:extLst>
              <a:ext uri="{FF2B5EF4-FFF2-40B4-BE49-F238E27FC236}">
                <a16:creationId xmlns:a16="http://schemas.microsoft.com/office/drawing/2014/main" id="{2DB8F6EC-7DDE-BA0B-F450-4E73A11B9989}"/>
              </a:ext>
            </a:extLst>
          </p:cNvPr>
          <p:cNvGrpSpPr/>
          <p:nvPr/>
        </p:nvGrpSpPr>
        <p:grpSpPr>
          <a:xfrm rot="873373">
            <a:off x="3256602" y="1592214"/>
            <a:ext cx="605235" cy="587748"/>
            <a:chOff x="8085764" y="2047584"/>
            <a:chExt cx="1801501" cy="1795757"/>
          </a:xfrm>
        </p:grpSpPr>
        <p:sp>
          <p:nvSpPr>
            <p:cNvPr id="23" name="Google Shape;4397;p61">
              <a:extLst>
                <a:ext uri="{FF2B5EF4-FFF2-40B4-BE49-F238E27FC236}">
                  <a16:creationId xmlns:a16="http://schemas.microsoft.com/office/drawing/2014/main" id="{F9AD9554-E14C-A7D9-9FC9-61D4EC3A8523}"/>
                </a:ext>
              </a:extLst>
            </p:cNvPr>
            <p:cNvSpPr/>
            <p:nvPr/>
          </p:nvSpPr>
          <p:spPr>
            <a:xfrm>
              <a:off x="8085764" y="2047584"/>
              <a:ext cx="1801501" cy="1795757"/>
            </a:xfrm>
            <a:custGeom>
              <a:avLst/>
              <a:gdLst/>
              <a:ahLst/>
              <a:cxnLst/>
              <a:rect l="l" t="t" r="r" b="b"/>
              <a:pathLst>
                <a:path w="13798" h="13754" extrusionOk="0">
                  <a:moveTo>
                    <a:pt x="13797" y="6879"/>
                  </a:moveTo>
                  <a:cubicBezTo>
                    <a:pt x="13797" y="7252"/>
                    <a:pt x="12553" y="7511"/>
                    <a:pt x="12489" y="7868"/>
                  </a:cubicBezTo>
                  <a:cubicBezTo>
                    <a:pt x="12425" y="8231"/>
                    <a:pt x="13507" y="8900"/>
                    <a:pt x="13383" y="9240"/>
                  </a:cubicBezTo>
                  <a:cubicBezTo>
                    <a:pt x="13259" y="9590"/>
                    <a:pt x="11998" y="9408"/>
                    <a:pt x="11816" y="9724"/>
                  </a:cubicBezTo>
                  <a:cubicBezTo>
                    <a:pt x="11635" y="10044"/>
                    <a:pt x="12422" y="11039"/>
                    <a:pt x="12186" y="11322"/>
                  </a:cubicBezTo>
                  <a:cubicBezTo>
                    <a:pt x="11954" y="11601"/>
                    <a:pt x="10831" y="11002"/>
                    <a:pt x="10552" y="11241"/>
                  </a:cubicBezTo>
                  <a:cubicBezTo>
                    <a:pt x="10272" y="11477"/>
                    <a:pt x="10673" y="12684"/>
                    <a:pt x="10353" y="12869"/>
                  </a:cubicBezTo>
                  <a:cubicBezTo>
                    <a:pt x="10041" y="13051"/>
                    <a:pt x="9189" y="12106"/>
                    <a:pt x="8843" y="12233"/>
                  </a:cubicBezTo>
                  <a:cubicBezTo>
                    <a:pt x="8503" y="12358"/>
                    <a:pt x="8462" y="13629"/>
                    <a:pt x="8099" y="13693"/>
                  </a:cubicBezTo>
                  <a:cubicBezTo>
                    <a:pt x="7743" y="13754"/>
                    <a:pt x="7272" y="12573"/>
                    <a:pt x="6899" y="12573"/>
                  </a:cubicBezTo>
                  <a:cubicBezTo>
                    <a:pt x="6525" y="12573"/>
                    <a:pt x="6055" y="13754"/>
                    <a:pt x="5698" y="13693"/>
                  </a:cubicBezTo>
                  <a:cubicBezTo>
                    <a:pt x="5335" y="13629"/>
                    <a:pt x="5294" y="12358"/>
                    <a:pt x="4955" y="12233"/>
                  </a:cubicBezTo>
                  <a:cubicBezTo>
                    <a:pt x="4608" y="12106"/>
                    <a:pt x="3761" y="13051"/>
                    <a:pt x="3445" y="12869"/>
                  </a:cubicBezTo>
                  <a:cubicBezTo>
                    <a:pt x="3125" y="12684"/>
                    <a:pt x="3529" y="11477"/>
                    <a:pt x="3250" y="11241"/>
                  </a:cubicBezTo>
                  <a:cubicBezTo>
                    <a:pt x="2967" y="11002"/>
                    <a:pt x="1848" y="11601"/>
                    <a:pt x="1612" y="11322"/>
                  </a:cubicBezTo>
                  <a:cubicBezTo>
                    <a:pt x="1376" y="11039"/>
                    <a:pt x="2163" y="10044"/>
                    <a:pt x="1982" y="9724"/>
                  </a:cubicBezTo>
                  <a:cubicBezTo>
                    <a:pt x="1800" y="9408"/>
                    <a:pt x="539" y="9590"/>
                    <a:pt x="415" y="9240"/>
                  </a:cubicBezTo>
                  <a:cubicBezTo>
                    <a:pt x="290" y="8900"/>
                    <a:pt x="1373" y="8231"/>
                    <a:pt x="1309" y="7868"/>
                  </a:cubicBezTo>
                  <a:cubicBezTo>
                    <a:pt x="1245" y="7511"/>
                    <a:pt x="1" y="7252"/>
                    <a:pt x="1" y="6879"/>
                  </a:cubicBezTo>
                  <a:cubicBezTo>
                    <a:pt x="1" y="6505"/>
                    <a:pt x="1245" y="6243"/>
                    <a:pt x="1309" y="5890"/>
                  </a:cubicBezTo>
                  <a:cubicBezTo>
                    <a:pt x="1373" y="5524"/>
                    <a:pt x="290" y="4858"/>
                    <a:pt x="415" y="4515"/>
                  </a:cubicBezTo>
                  <a:cubicBezTo>
                    <a:pt x="539" y="4169"/>
                    <a:pt x="1800" y="4350"/>
                    <a:pt x="1982" y="4034"/>
                  </a:cubicBezTo>
                  <a:cubicBezTo>
                    <a:pt x="2163" y="3714"/>
                    <a:pt x="1376" y="2716"/>
                    <a:pt x="1612" y="2436"/>
                  </a:cubicBezTo>
                  <a:cubicBezTo>
                    <a:pt x="1848" y="2154"/>
                    <a:pt x="2967" y="2752"/>
                    <a:pt x="3250" y="2517"/>
                  </a:cubicBezTo>
                  <a:cubicBezTo>
                    <a:pt x="3529" y="2281"/>
                    <a:pt x="3125" y="1074"/>
                    <a:pt x="3445" y="889"/>
                  </a:cubicBezTo>
                  <a:cubicBezTo>
                    <a:pt x="3761" y="707"/>
                    <a:pt x="4608" y="1653"/>
                    <a:pt x="4955" y="1525"/>
                  </a:cubicBezTo>
                  <a:cubicBezTo>
                    <a:pt x="5294" y="1400"/>
                    <a:pt x="5335" y="129"/>
                    <a:pt x="5698" y="65"/>
                  </a:cubicBezTo>
                  <a:cubicBezTo>
                    <a:pt x="6055" y="1"/>
                    <a:pt x="6525" y="1182"/>
                    <a:pt x="6899" y="1182"/>
                  </a:cubicBezTo>
                  <a:cubicBezTo>
                    <a:pt x="7272" y="1182"/>
                    <a:pt x="7743" y="1"/>
                    <a:pt x="8099" y="65"/>
                  </a:cubicBezTo>
                  <a:cubicBezTo>
                    <a:pt x="8462" y="129"/>
                    <a:pt x="8503" y="1400"/>
                    <a:pt x="8843" y="1525"/>
                  </a:cubicBezTo>
                  <a:cubicBezTo>
                    <a:pt x="9189" y="1653"/>
                    <a:pt x="10041" y="707"/>
                    <a:pt x="10353" y="889"/>
                  </a:cubicBezTo>
                  <a:cubicBezTo>
                    <a:pt x="10673" y="1074"/>
                    <a:pt x="10272" y="2281"/>
                    <a:pt x="10552" y="2517"/>
                  </a:cubicBezTo>
                  <a:cubicBezTo>
                    <a:pt x="10831" y="2752"/>
                    <a:pt x="11954" y="2154"/>
                    <a:pt x="12186" y="2436"/>
                  </a:cubicBezTo>
                  <a:cubicBezTo>
                    <a:pt x="12422" y="2716"/>
                    <a:pt x="11635" y="3714"/>
                    <a:pt x="11816" y="4034"/>
                  </a:cubicBezTo>
                  <a:cubicBezTo>
                    <a:pt x="11998" y="4350"/>
                    <a:pt x="13259" y="4169"/>
                    <a:pt x="13383" y="4515"/>
                  </a:cubicBezTo>
                  <a:cubicBezTo>
                    <a:pt x="13507" y="4858"/>
                    <a:pt x="12425" y="5524"/>
                    <a:pt x="12489" y="5890"/>
                  </a:cubicBezTo>
                  <a:cubicBezTo>
                    <a:pt x="12553" y="6243"/>
                    <a:pt x="13797" y="6505"/>
                    <a:pt x="13797" y="6879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398;p61">
              <a:extLst>
                <a:ext uri="{FF2B5EF4-FFF2-40B4-BE49-F238E27FC236}">
                  <a16:creationId xmlns:a16="http://schemas.microsoft.com/office/drawing/2014/main" id="{5F13E8B4-BB90-03AA-4A74-DCAC0CA01DB7}"/>
                </a:ext>
              </a:extLst>
            </p:cNvPr>
            <p:cNvSpPr/>
            <p:nvPr/>
          </p:nvSpPr>
          <p:spPr>
            <a:xfrm>
              <a:off x="8299229" y="2256218"/>
              <a:ext cx="1374562" cy="1379001"/>
            </a:xfrm>
            <a:custGeom>
              <a:avLst/>
              <a:gdLst/>
              <a:ahLst/>
              <a:cxnLst/>
              <a:rect l="l" t="t" r="r" b="b"/>
              <a:pathLst>
                <a:path w="10528" h="10562" extrusionOk="0">
                  <a:moveTo>
                    <a:pt x="10528" y="5281"/>
                  </a:moveTo>
                  <a:cubicBezTo>
                    <a:pt x="10528" y="8197"/>
                    <a:pt x="8170" y="10562"/>
                    <a:pt x="5264" y="10562"/>
                  </a:cubicBezTo>
                  <a:cubicBezTo>
                    <a:pt x="2358" y="10562"/>
                    <a:pt x="0" y="8197"/>
                    <a:pt x="0" y="5281"/>
                  </a:cubicBezTo>
                  <a:cubicBezTo>
                    <a:pt x="0" y="2365"/>
                    <a:pt x="2358" y="0"/>
                    <a:pt x="5264" y="0"/>
                  </a:cubicBezTo>
                  <a:cubicBezTo>
                    <a:pt x="8170" y="0"/>
                    <a:pt x="10528" y="2365"/>
                    <a:pt x="10528" y="5281"/>
                  </a:cubicBezTo>
                  <a:close/>
                </a:path>
              </a:pathLst>
            </a:custGeom>
            <a:solidFill>
              <a:srgbClr val="F9F6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399;p61">
              <a:extLst>
                <a:ext uri="{FF2B5EF4-FFF2-40B4-BE49-F238E27FC236}">
                  <a16:creationId xmlns:a16="http://schemas.microsoft.com/office/drawing/2014/main" id="{89DFA79F-CBFB-C078-169F-6F54BD823029}"/>
                </a:ext>
              </a:extLst>
            </p:cNvPr>
            <p:cNvSpPr/>
            <p:nvPr/>
          </p:nvSpPr>
          <p:spPr>
            <a:xfrm>
              <a:off x="8425218" y="3036442"/>
              <a:ext cx="255772" cy="177173"/>
            </a:xfrm>
            <a:custGeom>
              <a:avLst/>
              <a:gdLst/>
              <a:ahLst/>
              <a:cxnLst/>
              <a:rect l="l" t="t" r="r" b="b"/>
              <a:pathLst>
                <a:path w="1959" h="1357" extrusionOk="0">
                  <a:moveTo>
                    <a:pt x="1958" y="681"/>
                  </a:moveTo>
                  <a:cubicBezTo>
                    <a:pt x="1958" y="1054"/>
                    <a:pt x="1521" y="1357"/>
                    <a:pt x="979" y="1357"/>
                  </a:cubicBezTo>
                  <a:cubicBezTo>
                    <a:pt x="441" y="1357"/>
                    <a:pt x="1" y="1054"/>
                    <a:pt x="1" y="681"/>
                  </a:cubicBezTo>
                  <a:cubicBezTo>
                    <a:pt x="1" y="304"/>
                    <a:pt x="441" y="1"/>
                    <a:pt x="979" y="1"/>
                  </a:cubicBezTo>
                  <a:cubicBezTo>
                    <a:pt x="1521" y="1"/>
                    <a:pt x="1958" y="304"/>
                    <a:pt x="1958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400;p61">
              <a:extLst>
                <a:ext uri="{FF2B5EF4-FFF2-40B4-BE49-F238E27FC236}">
                  <a16:creationId xmlns:a16="http://schemas.microsoft.com/office/drawing/2014/main" id="{BB2DBA21-F3DF-2D55-9D3E-3903913EA4EB}"/>
                </a:ext>
              </a:extLst>
            </p:cNvPr>
            <p:cNvSpPr/>
            <p:nvPr/>
          </p:nvSpPr>
          <p:spPr>
            <a:xfrm>
              <a:off x="9302185" y="3036442"/>
              <a:ext cx="255250" cy="177173"/>
            </a:xfrm>
            <a:custGeom>
              <a:avLst/>
              <a:gdLst/>
              <a:ahLst/>
              <a:cxnLst/>
              <a:rect l="l" t="t" r="r" b="b"/>
              <a:pathLst>
                <a:path w="1955" h="1357" extrusionOk="0">
                  <a:moveTo>
                    <a:pt x="1955" y="681"/>
                  </a:moveTo>
                  <a:cubicBezTo>
                    <a:pt x="1955" y="1054"/>
                    <a:pt x="1517" y="1357"/>
                    <a:pt x="979" y="1357"/>
                  </a:cubicBezTo>
                  <a:cubicBezTo>
                    <a:pt x="437" y="1357"/>
                    <a:pt x="0" y="1054"/>
                    <a:pt x="0" y="681"/>
                  </a:cubicBezTo>
                  <a:cubicBezTo>
                    <a:pt x="0" y="304"/>
                    <a:pt x="437" y="1"/>
                    <a:pt x="979" y="1"/>
                  </a:cubicBezTo>
                  <a:cubicBezTo>
                    <a:pt x="1517" y="1"/>
                    <a:pt x="1955" y="304"/>
                    <a:pt x="1955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401;p61">
              <a:extLst>
                <a:ext uri="{FF2B5EF4-FFF2-40B4-BE49-F238E27FC236}">
                  <a16:creationId xmlns:a16="http://schemas.microsoft.com/office/drawing/2014/main" id="{90667F64-1BF6-2F31-9F59-FEC7090AB022}"/>
                </a:ext>
              </a:extLst>
            </p:cNvPr>
            <p:cNvSpPr/>
            <p:nvPr/>
          </p:nvSpPr>
          <p:spPr>
            <a:xfrm>
              <a:off x="9277509" y="2725188"/>
              <a:ext cx="197672" cy="172342"/>
            </a:xfrm>
            <a:custGeom>
              <a:avLst/>
              <a:gdLst/>
              <a:ahLst/>
              <a:cxnLst/>
              <a:rect l="l" t="t" r="r" b="b"/>
              <a:pathLst>
                <a:path w="1514" h="1320" extrusionOk="0">
                  <a:moveTo>
                    <a:pt x="1202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7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4" y="690"/>
                    <a:pt x="126" y="1242"/>
                    <a:pt x="717" y="1282"/>
                  </a:cubicBezTo>
                  <a:cubicBezTo>
                    <a:pt x="1326" y="1319"/>
                    <a:pt x="1450" y="697"/>
                    <a:pt x="1494" y="230"/>
                  </a:cubicBezTo>
                  <a:cubicBezTo>
                    <a:pt x="1514" y="41"/>
                    <a:pt x="1218" y="41"/>
                    <a:pt x="1202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402;p61">
              <a:extLst>
                <a:ext uri="{FF2B5EF4-FFF2-40B4-BE49-F238E27FC236}">
                  <a16:creationId xmlns:a16="http://schemas.microsoft.com/office/drawing/2014/main" id="{D0FA4C84-DD75-1B0D-4919-1BD2FE3B3D4C}"/>
                </a:ext>
              </a:extLst>
            </p:cNvPr>
            <p:cNvSpPr/>
            <p:nvPr/>
          </p:nvSpPr>
          <p:spPr>
            <a:xfrm>
              <a:off x="8500290" y="2725188"/>
              <a:ext cx="197280" cy="172342"/>
            </a:xfrm>
            <a:custGeom>
              <a:avLst/>
              <a:gdLst/>
              <a:ahLst/>
              <a:cxnLst/>
              <a:rect l="l" t="t" r="r" b="b"/>
              <a:pathLst>
                <a:path w="1511" h="1320" extrusionOk="0">
                  <a:moveTo>
                    <a:pt x="1198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3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0" y="690"/>
                    <a:pt x="125" y="1242"/>
                    <a:pt x="717" y="1282"/>
                  </a:cubicBezTo>
                  <a:cubicBezTo>
                    <a:pt x="1323" y="1319"/>
                    <a:pt x="1450" y="697"/>
                    <a:pt x="1494" y="230"/>
                  </a:cubicBezTo>
                  <a:cubicBezTo>
                    <a:pt x="1511" y="41"/>
                    <a:pt x="1218" y="41"/>
                    <a:pt x="1198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403;p61">
              <a:extLst>
                <a:ext uri="{FF2B5EF4-FFF2-40B4-BE49-F238E27FC236}">
                  <a16:creationId xmlns:a16="http://schemas.microsoft.com/office/drawing/2014/main" id="{AC2D3285-6573-1874-A647-7EAE7BEF060E}"/>
                </a:ext>
              </a:extLst>
            </p:cNvPr>
            <p:cNvSpPr/>
            <p:nvPr/>
          </p:nvSpPr>
          <p:spPr>
            <a:xfrm>
              <a:off x="8881392" y="3023908"/>
              <a:ext cx="215820" cy="163464"/>
            </a:xfrm>
            <a:custGeom>
              <a:avLst/>
              <a:gdLst/>
              <a:ahLst/>
              <a:cxnLst/>
              <a:rect l="l" t="t" r="r" b="b"/>
              <a:pathLst>
                <a:path w="1653" h="1252" extrusionOk="0">
                  <a:moveTo>
                    <a:pt x="1316" y="215"/>
                  </a:moveTo>
                  <a:cubicBezTo>
                    <a:pt x="1313" y="528"/>
                    <a:pt x="1215" y="823"/>
                    <a:pt x="875" y="888"/>
                  </a:cubicBezTo>
                  <a:cubicBezTo>
                    <a:pt x="526" y="952"/>
                    <a:pt x="344" y="545"/>
                    <a:pt x="341" y="258"/>
                  </a:cubicBezTo>
                  <a:cubicBezTo>
                    <a:pt x="338" y="44"/>
                    <a:pt x="1" y="44"/>
                    <a:pt x="4" y="258"/>
                  </a:cubicBezTo>
                  <a:cubicBezTo>
                    <a:pt x="11" y="739"/>
                    <a:pt x="324" y="1251"/>
                    <a:pt x="859" y="1224"/>
                  </a:cubicBezTo>
                  <a:cubicBezTo>
                    <a:pt x="1111" y="1214"/>
                    <a:pt x="1330" y="1086"/>
                    <a:pt x="1477" y="881"/>
                  </a:cubicBezTo>
                  <a:cubicBezTo>
                    <a:pt x="1612" y="693"/>
                    <a:pt x="1649" y="440"/>
                    <a:pt x="1649" y="215"/>
                  </a:cubicBezTo>
                  <a:cubicBezTo>
                    <a:pt x="1653" y="0"/>
                    <a:pt x="1316" y="0"/>
                    <a:pt x="1316" y="215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" name="SAO KẸO 1" descr="A pink package with a broken design&#10;&#10;Description automatically generated">
            <a:extLst>
              <a:ext uri="{FF2B5EF4-FFF2-40B4-BE49-F238E27FC236}">
                <a16:creationId xmlns:a16="http://schemas.microsoft.com/office/drawing/2014/main" id="{35551DDB-7F58-6D67-55F0-B456CE583F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989" y="893034"/>
            <a:ext cx="2514600" cy="25146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BD647F-92AA-25F1-EE77-666872D8FF38}"/>
              </a:ext>
            </a:extLst>
          </p:cNvPr>
          <p:cNvSpPr txBox="1"/>
          <p:nvPr/>
        </p:nvSpPr>
        <p:spPr>
          <a:xfrm>
            <a:off x="3942952" y="802492"/>
            <a:ext cx="462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 w="4445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5"/>
                </a:solidFill>
                <a:latin typeface="iCiel Cadena" panose="02000503000000020004" pitchFamily="2" charset="0"/>
              </a:rPr>
              <a:t>TÚI MÙ </a:t>
            </a:r>
            <a:r>
              <a:rPr lang="en-US" sz="3600" dirty="0">
                <a:ln w="4445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5"/>
                </a:solidFill>
                <a:latin typeface="iCiel Cadena" panose="02000503000000020004" pitchFamily="2" charset="0"/>
              </a:rPr>
              <a:t>MAY MẮN</a:t>
            </a:r>
          </a:p>
        </p:txBody>
      </p:sp>
      <p:pic>
        <p:nvPicPr>
          <p:cNvPr id="19" name="KẸO 1.1" descr="A pink package with a heart and a peace sig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19631639-FA54-E71D-2921-8BBDC27A8E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16" y="760594"/>
            <a:ext cx="2647040" cy="26470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MẶT TRỜI 1" hidden="1">
            <a:extLst>
              <a:ext uri="{FF2B5EF4-FFF2-40B4-BE49-F238E27FC236}">
                <a16:creationId xmlns:a16="http://schemas.microsoft.com/office/drawing/2014/main" id="{B3014462-2233-009C-C67F-667C2C19965F}"/>
              </a:ext>
            </a:extLst>
          </p:cNvPr>
          <p:cNvGrpSpPr/>
          <p:nvPr/>
        </p:nvGrpSpPr>
        <p:grpSpPr>
          <a:xfrm rot="873373">
            <a:off x="5903642" y="1589105"/>
            <a:ext cx="605235" cy="587748"/>
            <a:chOff x="8085764" y="2047584"/>
            <a:chExt cx="1801501" cy="1795757"/>
          </a:xfrm>
        </p:grpSpPr>
        <p:sp>
          <p:nvSpPr>
            <p:cNvPr id="32" name="Google Shape;4397;p61">
              <a:extLst>
                <a:ext uri="{FF2B5EF4-FFF2-40B4-BE49-F238E27FC236}">
                  <a16:creationId xmlns:a16="http://schemas.microsoft.com/office/drawing/2014/main" id="{0456098E-4F27-928E-C1C3-5F4D7D8A11CD}"/>
                </a:ext>
              </a:extLst>
            </p:cNvPr>
            <p:cNvSpPr/>
            <p:nvPr/>
          </p:nvSpPr>
          <p:spPr>
            <a:xfrm>
              <a:off x="8085764" y="2047584"/>
              <a:ext cx="1801501" cy="1795757"/>
            </a:xfrm>
            <a:custGeom>
              <a:avLst/>
              <a:gdLst/>
              <a:ahLst/>
              <a:cxnLst/>
              <a:rect l="l" t="t" r="r" b="b"/>
              <a:pathLst>
                <a:path w="13798" h="13754" extrusionOk="0">
                  <a:moveTo>
                    <a:pt x="13797" y="6879"/>
                  </a:moveTo>
                  <a:cubicBezTo>
                    <a:pt x="13797" y="7252"/>
                    <a:pt x="12553" y="7511"/>
                    <a:pt x="12489" y="7868"/>
                  </a:cubicBezTo>
                  <a:cubicBezTo>
                    <a:pt x="12425" y="8231"/>
                    <a:pt x="13507" y="8900"/>
                    <a:pt x="13383" y="9240"/>
                  </a:cubicBezTo>
                  <a:cubicBezTo>
                    <a:pt x="13259" y="9590"/>
                    <a:pt x="11998" y="9408"/>
                    <a:pt x="11816" y="9724"/>
                  </a:cubicBezTo>
                  <a:cubicBezTo>
                    <a:pt x="11635" y="10044"/>
                    <a:pt x="12422" y="11039"/>
                    <a:pt x="12186" y="11322"/>
                  </a:cubicBezTo>
                  <a:cubicBezTo>
                    <a:pt x="11954" y="11601"/>
                    <a:pt x="10831" y="11002"/>
                    <a:pt x="10552" y="11241"/>
                  </a:cubicBezTo>
                  <a:cubicBezTo>
                    <a:pt x="10272" y="11477"/>
                    <a:pt x="10673" y="12684"/>
                    <a:pt x="10353" y="12869"/>
                  </a:cubicBezTo>
                  <a:cubicBezTo>
                    <a:pt x="10041" y="13051"/>
                    <a:pt x="9189" y="12106"/>
                    <a:pt x="8843" y="12233"/>
                  </a:cubicBezTo>
                  <a:cubicBezTo>
                    <a:pt x="8503" y="12358"/>
                    <a:pt x="8462" y="13629"/>
                    <a:pt x="8099" y="13693"/>
                  </a:cubicBezTo>
                  <a:cubicBezTo>
                    <a:pt x="7743" y="13754"/>
                    <a:pt x="7272" y="12573"/>
                    <a:pt x="6899" y="12573"/>
                  </a:cubicBezTo>
                  <a:cubicBezTo>
                    <a:pt x="6525" y="12573"/>
                    <a:pt x="6055" y="13754"/>
                    <a:pt x="5698" y="13693"/>
                  </a:cubicBezTo>
                  <a:cubicBezTo>
                    <a:pt x="5335" y="13629"/>
                    <a:pt x="5294" y="12358"/>
                    <a:pt x="4955" y="12233"/>
                  </a:cubicBezTo>
                  <a:cubicBezTo>
                    <a:pt x="4608" y="12106"/>
                    <a:pt x="3761" y="13051"/>
                    <a:pt x="3445" y="12869"/>
                  </a:cubicBezTo>
                  <a:cubicBezTo>
                    <a:pt x="3125" y="12684"/>
                    <a:pt x="3529" y="11477"/>
                    <a:pt x="3250" y="11241"/>
                  </a:cubicBezTo>
                  <a:cubicBezTo>
                    <a:pt x="2967" y="11002"/>
                    <a:pt x="1848" y="11601"/>
                    <a:pt x="1612" y="11322"/>
                  </a:cubicBezTo>
                  <a:cubicBezTo>
                    <a:pt x="1376" y="11039"/>
                    <a:pt x="2163" y="10044"/>
                    <a:pt x="1982" y="9724"/>
                  </a:cubicBezTo>
                  <a:cubicBezTo>
                    <a:pt x="1800" y="9408"/>
                    <a:pt x="539" y="9590"/>
                    <a:pt x="415" y="9240"/>
                  </a:cubicBezTo>
                  <a:cubicBezTo>
                    <a:pt x="290" y="8900"/>
                    <a:pt x="1373" y="8231"/>
                    <a:pt x="1309" y="7868"/>
                  </a:cubicBezTo>
                  <a:cubicBezTo>
                    <a:pt x="1245" y="7511"/>
                    <a:pt x="1" y="7252"/>
                    <a:pt x="1" y="6879"/>
                  </a:cubicBezTo>
                  <a:cubicBezTo>
                    <a:pt x="1" y="6505"/>
                    <a:pt x="1245" y="6243"/>
                    <a:pt x="1309" y="5890"/>
                  </a:cubicBezTo>
                  <a:cubicBezTo>
                    <a:pt x="1373" y="5524"/>
                    <a:pt x="290" y="4858"/>
                    <a:pt x="415" y="4515"/>
                  </a:cubicBezTo>
                  <a:cubicBezTo>
                    <a:pt x="539" y="4169"/>
                    <a:pt x="1800" y="4350"/>
                    <a:pt x="1982" y="4034"/>
                  </a:cubicBezTo>
                  <a:cubicBezTo>
                    <a:pt x="2163" y="3714"/>
                    <a:pt x="1376" y="2716"/>
                    <a:pt x="1612" y="2436"/>
                  </a:cubicBezTo>
                  <a:cubicBezTo>
                    <a:pt x="1848" y="2154"/>
                    <a:pt x="2967" y="2752"/>
                    <a:pt x="3250" y="2517"/>
                  </a:cubicBezTo>
                  <a:cubicBezTo>
                    <a:pt x="3529" y="2281"/>
                    <a:pt x="3125" y="1074"/>
                    <a:pt x="3445" y="889"/>
                  </a:cubicBezTo>
                  <a:cubicBezTo>
                    <a:pt x="3761" y="707"/>
                    <a:pt x="4608" y="1653"/>
                    <a:pt x="4955" y="1525"/>
                  </a:cubicBezTo>
                  <a:cubicBezTo>
                    <a:pt x="5294" y="1400"/>
                    <a:pt x="5335" y="129"/>
                    <a:pt x="5698" y="65"/>
                  </a:cubicBezTo>
                  <a:cubicBezTo>
                    <a:pt x="6055" y="1"/>
                    <a:pt x="6525" y="1182"/>
                    <a:pt x="6899" y="1182"/>
                  </a:cubicBezTo>
                  <a:cubicBezTo>
                    <a:pt x="7272" y="1182"/>
                    <a:pt x="7743" y="1"/>
                    <a:pt x="8099" y="65"/>
                  </a:cubicBezTo>
                  <a:cubicBezTo>
                    <a:pt x="8462" y="129"/>
                    <a:pt x="8503" y="1400"/>
                    <a:pt x="8843" y="1525"/>
                  </a:cubicBezTo>
                  <a:cubicBezTo>
                    <a:pt x="9189" y="1653"/>
                    <a:pt x="10041" y="707"/>
                    <a:pt x="10353" y="889"/>
                  </a:cubicBezTo>
                  <a:cubicBezTo>
                    <a:pt x="10673" y="1074"/>
                    <a:pt x="10272" y="2281"/>
                    <a:pt x="10552" y="2517"/>
                  </a:cubicBezTo>
                  <a:cubicBezTo>
                    <a:pt x="10831" y="2752"/>
                    <a:pt x="11954" y="2154"/>
                    <a:pt x="12186" y="2436"/>
                  </a:cubicBezTo>
                  <a:cubicBezTo>
                    <a:pt x="12422" y="2716"/>
                    <a:pt x="11635" y="3714"/>
                    <a:pt x="11816" y="4034"/>
                  </a:cubicBezTo>
                  <a:cubicBezTo>
                    <a:pt x="11998" y="4350"/>
                    <a:pt x="13259" y="4169"/>
                    <a:pt x="13383" y="4515"/>
                  </a:cubicBezTo>
                  <a:cubicBezTo>
                    <a:pt x="13507" y="4858"/>
                    <a:pt x="12425" y="5524"/>
                    <a:pt x="12489" y="5890"/>
                  </a:cubicBezTo>
                  <a:cubicBezTo>
                    <a:pt x="12553" y="6243"/>
                    <a:pt x="13797" y="6505"/>
                    <a:pt x="13797" y="6879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398;p61">
              <a:extLst>
                <a:ext uri="{FF2B5EF4-FFF2-40B4-BE49-F238E27FC236}">
                  <a16:creationId xmlns:a16="http://schemas.microsoft.com/office/drawing/2014/main" id="{E472A903-CE8D-D3D6-67EA-A76586FB153F}"/>
                </a:ext>
              </a:extLst>
            </p:cNvPr>
            <p:cNvSpPr/>
            <p:nvPr/>
          </p:nvSpPr>
          <p:spPr>
            <a:xfrm>
              <a:off x="8299229" y="2256218"/>
              <a:ext cx="1374562" cy="1379001"/>
            </a:xfrm>
            <a:custGeom>
              <a:avLst/>
              <a:gdLst/>
              <a:ahLst/>
              <a:cxnLst/>
              <a:rect l="l" t="t" r="r" b="b"/>
              <a:pathLst>
                <a:path w="10528" h="10562" extrusionOk="0">
                  <a:moveTo>
                    <a:pt x="10528" y="5281"/>
                  </a:moveTo>
                  <a:cubicBezTo>
                    <a:pt x="10528" y="8197"/>
                    <a:pt x="8170" y="10562"/>
                    <a:pt x="5264" y="10562"/>
                  </a:cubicBezTo>
                  <a:cubicBezTo>
                    <a:pt x="2358" y="10562"/>
                    <a:pt x="0" y="8197"/>
                    <a:pt x="0" y="5281"/>
                  </a:cubicBezTo>
                  <a:cubicBezTo>
                    <a:pt x="0" y="2365"/>
                    <a:pt x="2358" y="0"/>
                    <a:pt x="5264" y="0"/>
                  </a:cubicBezTo>
                  <a:cubicBezTo>
                    <a:pt x="8170" y="0"/>
                    <a:pt x="10528" y="2365"/>
                    <a:pt x="10528" y="5281"/>
                  </a:cubicBezTo>
                  <a:close/>
                </a:path>
              </a:pathLst>
            </a:custGeom>
            <a:solidFill>
              <a:srgbClr val="F9F6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399;p61">
              <a:extLst>
                <a:ext uri="{FF2B5EF4-FFF2-40B4-BE49-F238E27FC236}">
                  <a16:creationId xmlns:a16="http://schemas.microsoft.com/office/drawing/2014/main" id="{C6C9F971-C672-AED2-8E35-7BF72BCB8207}"/>
                </a:ext>
              </a:extLst>
            </p:cNvPr>
            <p:cNvSpPr/>
            <p:nvPr/>
          </p:nvSpPr>
          <p:spPr>
            <a:xfrm>
              <a:off x="8425218" y="3036442"/>
              <a:ext cx="255772" cy="177173"/>
            </a:xfrm>
            <a:custGeom>
              <a:avLst/>
              <a:gdLst/>
              <a:ahLst/>
              <a:cxnLst/>
              <a:rect l="l" t="t" r="r" b="b"/>
              <a:pathLst>
                <a:path w="1959" h="1357" extrusionOk="0">
                  <a:moveTo>
                    <a:pt x="1958" y="681"/>
                  </a:moveTo>
                  <a:cubicBezTo>
                    <a:pt x="1958" y="1054"/>
                    <a:pt x="1521" y="1357"/>
                    <a:pt x="979" y="1357"/>
                  </a:cubicBezTo>
                  <a:cubicBezTo>
                    <a:pt x="441" y="1357"/>
                    <a:pt x="1" y="1054"/>
                    <a:pt x="1" y="681"/>
                  </a:cubicBezTo>
                  <a:cubicBezTo>
                    <a:pt x="1" y="304"/>
                    <a:pt x="441" y="1"/>
                    <a:pt x="979" y="1"/>
                  </a:cubicBezTo>
                  <a:cubicBezTo>
                    <a:pt x="1521" y="1"/>
                    <a:pt x="1958" y="304"/>
                    <a:pt x="1958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400;p61">
              <a:extLst>
                <a:ext uri="{FF2B5EF4-FFF2-40B4-BE49-F238E27FC236}">
                  <a16:creationId xmlns:a16="http://schemas.microsoft.com/office/drawing/2014/main" id="{873124B2-F1E6-3DC7-575A-17E9A98CE63E}"/>
                </a:ext>
              </a:extLst>
            </p:cNvPr>
            <p:cNvSpPr/>
            <p:nvPr/>
          </p:nvSpPr>
          <p:spPr>
            <a:xfrm>
              <a:off x="9302185" y="3036442"/>
              <a:ext cx="255250" cy="177173"/>
            </a:xfrm>
            <a:custGeom>
              <a:avLst/>
              <a:gdLst/>
              <a:ahLst/>
              <a:cxnLst/>
              <a:rect l="l" t="t" r="r" b="b"/>
              <a:pathLst>
                <a:path w="1955" h="1357" extrusionOk="0">
                  <a:moveTo>
                    <a:pt x="1955" y="681"/>
                  </a:moveTo>
                  <a:cubicBezTo>
                    <a:pt x="1955" y="1054"/>
                    <a:pt x="1517" y="1357"/>
                    <a:pt x="979" y="1357"/>
                  </a:cubicBezTo>
                  <a:cubicBezTo>
                    <a:pt x="437" y="1357"/>
                    <a:pt x="0" y="1054"/>
                    <a:pt x="0" y="681"/>
                  </a:cubicBezTo>
                  <a:cubicBezTo>
                    <a:pt x="0" y="304"/>
                    <a:pt x="437" y="1"/>
                    <a:pt x="979" y="1"/>
                  </a:cubicBezTo>
                  <a:cubicBezTo>
                    <a:pt x="1517" y="1"/>
                    <a:pt x="1955" y="304"/>
                    <a:pt x="1955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401;p61">
              <a:extLst>
                <a:ext uri="{FF2B5EF4-FFF2-40B4-BE49-F238E27FC236}">
                  <a16:creationId xmlns:a16="http://schemas.microsoft.com/office/drawing/2014/main" id="{03602243-0E25-1410-85FC-A93ED36D8352}"/>
                </a:ext>
              </a:extLst>
            </p:cNvPr>
            <p:cNvSpPr/>
            <p:nvPr/>
          </p:nvSpPr>
          <p:spPr>
            <a:xfrm>
              <a:off x="9277509" y="2725188"/>
              <a:ext cx="197672" cy="172342"/>
            </a:xfrm>
            <a:custGeom>
              <a:avLst/>
              <a:gdLst/>
              <a:ahLst/>
              <a:cxnLst/>
              <a:rect l="l" t="t" r="r" b="b"/>
              <a:pathLst>
                <a:path w="1514" h="1320" extrusionOk="0">
                  <a:moveTo>
                    <a:pt x="1202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7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4" y="690"/>
                    <a:pt x="126" y="1242"/>
                    <a:pt x="717" y="1282"/>
                  </a:cubicBezTo>
                  <a:cubicBezTo>
                    <a:pt x="1326" y="1319"/>
                    <a:pt x="1450" y="697"/>
                    <a:pt x="1494" y="230"/>
                  </a:cubicBezTo>
                  <a:cubicBezTo>
                    <a:pt x="1514" y="41"/>
                    <a:pt x="1218" y="41"/>
                    <a:pt x="1202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402;p61">
              <a:extLst>
                <a:ext uri="{FF2B5EF4-FFF2-40B4-BE49-F238E27FC236}">
                  <a16:creationId xmlns:a16="http://schemas.microsoft.com/office/drawing/2014/main" id="{6EF463F0-EFDB-D030-54D7-2ACADE316068}"/>
                </a:ext>
              </a:extLst>
            </p:cNvPr>
            <p:cNvSpPr/>
            <p:nvPr/>
          </p:nvSpPr>
          <p:spPr>
            <a:xfrm>
              <a:off x="8500290" y="2725188"/>
              <a:ext cx="197280" cy="172342"/>
            </a:xfrm>
            <a:custGeom>
              <a:avLst/>
              <a:gdLst/>
              <a:ahLst/>
              <a:cxnLst/>
              <a:rect l="l" t="t" r="r" b="b"/>
              <a:pathLst>
                <a:path w="1511" h="1320" extrusionOk="0">
                  <a:moveTo>
                    <a:pt x="1198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3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0" y="690"/>
                    <a:pt x="125" y="1242"/>
                    <a:pt x="717" y="1282"/>
                  </a:cubicBezTo>
                  <a:cubicBezTo>
                    <a:pt x="1323" y="1319"/>
                    <a:pt x="1450" y="697"/>
                    <a:pt x="1494" y="230"/>
                  </a:cubicBezTo>
                  <a:cubicBezTo>
                    <a:pt x="1511" y="41"/>
                    <a:pt x="1218" y="41"/>
                    <a:pt x="1198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403;p61">
              <a:extLst>
                <a:ext uri="{FF2B5EF4-FFF2-40B4-BE49-F238E27FC236}">
                  <a16:creationId xmlns:a16="http://schemas.microsoft.com/office/drawing/2014/main" id="{C3E6485E-A2DF-345E-F3A6-E43DD627648D}"/>
                </a:ext>
              </a:extLst>
            </p:cNvPr>
            <p:cNvSpPr/>
            <p:nvPr/>
          </p:nvSpPr>
          <p:spPr>
            <a:xfrm>
              <a:off x="8881392" y="3023908"/>
              <a:ext cx="215820" cy="163464"/>
            </a:xfrm>
            <a:custGeom>
              <a:avLst/>
              <a:gdLst/>
              <a:ahLst/>
              <a:cxnLst/>
              <a:rect l="l" t="t" r="r" b="b"/>
              <a:pathLst>
                <a:path w="1653" h="1252" extrusionOk="0">
                  <a:moveTo>
                    <a:pt x="1316" y="215"/>
                  </a:moveTo>
                  <a:cubicBezTo>
                    <a:pt x="1313" y="528"/>
                    <a:pt x="1215" y="823"/>
                    <a:pt x="875" y="888"/>
                  </a:cubicBezTo>
                  <a:cubicBezTo>
                    <a:pt x="526" y="952"/>
                    <a:pt x="344" y="545"/>
                    <a:pt x="341" y="258"/>
                  </a:cubicBezTo>
                  <a:cubicBezTo>
                    <a:pt x="338" y="44"/>
                    <a:pt x="1" y="44"/>
                    <a:pt x="4" y="258"/>
                  </a:cubicBezTo>
                  <a:cubicBezTo>
                    <a:pt x="11" y="739"/>
                    <a:pt x="324" y="1251"/>
                    <a:pt x="859" y="1224"/>
                  </a:cubicBezTo>
                  <a:cubicBezTo>
                    <a:pt x="1111" y="1214"/>
                    <a:pt x="1330" y="1086"/>
                    <a:pt x="1477" y="881"/>
                  </a:cubicBezTo>
                  <a:cubicBezTo>
                    <a:pt x="1612" y="693"/>
                    <a:pt x="1649" y="440"/>
                    <a:pt x="1649" y="215"/>
                  </a:cubicBezTo>
                  <a:cubicBezTo>
                    <a:pt x="1653" y="0"/>
                    <a:pt x="1316" y="0"/>
                    <a:pt x="1316" y="215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9" name="SAO KẸO 1" descr="A pink package with a broken design&#10;&#10;Description automatically generated">
            <a:extLst>
              <a:ext uri="{FF2B5EF4-FFF2-40B4-BE49-F238E27FC236}">
                <a16:creationId xmlns:a16="http://schemas.microsoft.com/office/drawing/2014/main" id="{26D15837-4940-F30A-4D93-0992098960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29" y="889925"/>
            <a:ext cx="2514600" cy="25146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KẸO 1" descr="A pink package with a heart and a peace sig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8F3D9DCC-ACEA-1EDA-D4DE-1F1FFFA13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56" y="757485"/>
            <a:ext cx="2647040" cy="26470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MẶT TRỜI 1" hidden="1">
            <a:extLst>
              <a:ext uri="{FF2B5EF4-FFF2-40B4-BE49-F238E27FC236}">
                <a16:creationId xmlns:a16="http://schemas.microsoft.com/office/drawing/2014/main" id="{FF0EB3D9-1E90-7D0E-B45A-91FB4D95D0F0}"/>
              </a:ext>
            </a:extLst>
          </p:cNvPr>
          <p:cNvGrpSpPr/>
          <p:nvPr/>
        </p:nvGrpSpPr>
        <p:grpSpPr>
          <a:xfrm rot="873373">
            <a:off x="8550682" y="1585996"/>
            <a:ext cx="605235" cy="587748"/>
            <a:chOff x="8085764" y="2047584"/>
            <a:chExt cx="1801501" cy="1795757"/>
          </a:xfrm>
        </p:grpSpPr>
        <p:sp>
          <p:nvSpPr>
            <p:cNvPr id="42" name="Google Shape;4397;p61">
              <a:extLst>
                <a:ext uri="{FF2B5EF4-FFF2-40B4-BE49-F238E27FC236}">
                  <a16:creationId xmlns:a16="http://schemas.microsoft.com/office/drawing/2014/main" id="{BEE1A3B9-5CE1-6249-AD99-83831F364C92}"/>
                </a:ext>
              </a:extLst>
            </p:cNvPr>
            <p:cNvSpPr/>
            <p:nvPr/>
          </p:nvSpPr>
          <p:spPr>
            <a:xfrm>
              <a:off x="8085764" y="2047584"/>
              <a:ext cx="1801501" cy="1795757"/>
            </a:xfrm>
            <a:custGeom>
              <a:avLst/>
              <a:gdLst/>
              <a:ahLst/>
              <a:cxnLst/>
              <a:rect l="l" t="t" r="r" b="b"/>
              <a:pathLst>
                <a:path w="13798" h="13754" extrusionOk="0">
                  <a:moveTo>
                    <a:pt x="13797" y="6879"/>
                  </a:moveTo>
                  <a:cubicBezTo>
                    <a:pt x="13797" y="7252"/>
                    <a:pt x="12553" y="7511"/>
                    <a:pt x="12489" y="7868"/>
                  </a:cubicBezTo>
                  <a:cubicBezTo>
                    <a:pt x="12425" y="8231"/>
                    <a:pt x="13507" y="8900"/>
                    <a:pt x="13383" y="9240"/>
                  </a:cubicBezTo>
                  <a:cubicBezTo>
                    <a:pt x="13259" y="9590"/>
                    <a:pt x="11998" y="9408"/>
                    <a:pt x="11816" y="9724"/>
                  </a:cubicBezTo>
                  <a:cubicBezTo>
                    <a:pt x="11635" y="10044"/>
                    <a:pt x="12422" y="11039"/>
                    <a:pt x="12186" y="11322"/>
                  </a:cubicBezTo>
                  <a:cubicBezTo>
                    <a:pt x="11954" y="11601"/>
                    <a:pt x="10831" y="11002"/>
                    <a:pt x="10552" y="11241"/>
                  </a:cubicBezTo>
                  <a:cubicBezTo>
                    <a:pt x="10272" y="11477"/>
                    <a:pt x="10673" y="12684"/>
                    <a:pt x="10353" y="12869"/>
                  </a:cubicBezTo>
                  <a:cubicBezTo>
                    <a:pt x="10041" y="13051"/>
                    <a:pt x="9189" y="12106"/>
                    <a:pt x="8843" y="12233"/>
                  </a:cubicBezTo>
                  <a:cubicBezTo>
                    <a:pt x="8503" y="12358"/>
                    <a:pt x="8462" y="13629"/>
                    <a:pt x="8099" y="13693"/>
                  </a:cubicBezTo>
                  <a:cubicBezTo>
                    <a:pt x="7743" y="13754"/>
                    <a:pt x="7272" y="12573"/>
                    <a:pt x="6899" y="12573"/>
                  </a:cubicBezTo>
                  <a:cubicBezTo>
                    <a:pt x="6525" y="12573"/>
                    <a:pt x="6055" y="13754"/>
                    <a:pt x="5698" y="13693"/>
                  </a:cubicBezTo>
                  <a:cubicBezTo>
                    <a:pt x="5335" y="13629"/>
                    <a:pt x="5294" y="12358"/>
                    <a:pt x="4955" y="12233"/>
                  </a:cubicBezTo>
                  <a:cubicBezTo>
                    <a:pt x="4608" y="12106"/>
                    <a:pt x="3761" y="13051"/>
                    <a:pt x="3445" y="12869"/>
                  </a:cubicBezTo>
                  <a:cubicBezTo>
                    <a:pt x="3125" y="12684"/>
                    <a:pt x="3529" y="11477"/>
                    <a:pt x="3250" y="11241"/>
                  </a:cubicBezTo>
                  <a:cubicBezTo>
                    <a:pt x="2967" y="11002"/>
                    <a:pt x="1848" y="11601"/>
                    <a:pt x="1612" y="11322"/>
                  </a:cubicBezTo>
                  <a:cubicBezTo>
                    <a:pt x="1376" y="11039"/>
                    <a:pt x="2163" y="10044"/>
                    <a:pt x="1982" y="9724"/>
                  </a:cubicBezTo>
                  <a:cubicBezTo>
                    <a:pt x="1800" y="9408"/>
                    <a:pt x="539" y="9590"/>
                    <a:pt x="415" y="9240"/>
                  </a:cubicBezTo>
                  <a:cubicBezTo>
                    <a:pt x="290" y="8900"/>
                    <a:pt x="1373" y="8231"/>
                    <a:pt x="1309" y="7868"/>
                  </a:cubicBezTo>
                  <a:cubicBezTo>
                    <a:pt x="1245" y="7511"/>
                    <a:pt x="1" y="7252"/>
                    <a:pt x="1" y="6879"/>
                  </a:cubicBezTo>
                  <a:cubicBezTo>
                    <a:pt x="1" y="6505"/>
                    <a:pt x="1245" y="6243"/>
                    <a:pt x="1309" y="5890"/>
                  </a:cubicBezTo>
                  <a:cubicBezTo>
                    <a:pt x="1373" y="5524"/>
                    <a:pt x="290" y="4858"/>
                    <a:pt x="415" y="4515"/>
                  </a:cubicBezTo>
                  <a:cubicBezTo>
                    <a:pt x="539" y="4169"/>
                    <a:pt x="1800" y="4350"/>
                    <a:pt x="1982" y="4034"/>
                  </a:cubicBezTo>
                  <a:cubicBezTo>
                    <a:pt x="2163" y="3714"/>
                    <a:pt x="1376" y="2716"/>
                    <a:pt x="1612" y="2436"/>
                  </a:cubicBezTo>
                  <a:cubicBezTo>
                    <a:pt x="1848" y="2154"/>
                    <a:pt x="2967" y="2752"/>
                    <a:pt x="3250" y="2517"/>
                  </a:cubicBezTo>
                  <a:cubicBezTo>
                    <a:pt x="3529" y="2281"/>
                    <a:pt x="3125" y="1074"/>
                    <a:pt x="3445" y="889"/>
                  </a:cubicBezTo>
                  <a:cubicBezTo>
                    <a:pt x="3761" y="707"/>
                    <a:pt x="4608" y="1653"/>
                    <a:pt x="4955" y="1525"/>
                  </a:cubicBezTo>
                  <a:cubicBezTo>
                    <a:pt x="5294" y="1400"/>
                    <a:pt x="5335" y="129"/>
                    <a:pt x="5698" y="65"/>
                  </a:cubicBezTo>
                  <a:cubicBezTo>
                    <a:pt x="6055" y="1"/>
                    <a:pt x="6525" y="1182"/>
                    <a:pt x="6899" y="1182"/>
                  </a:cubicBezTo>
                  <a:cubicBezTo>
                    <a:pt x="7272" y="1182"/>
                    <a:pt x="7743" y="1"/>
                    <a:pt x="8099" y="65"/>
                  </a:cubicBezTo>
                  <a:cubicBezTo>
                    <a:pt x="8462" y="129"/>
                    <a:pt x="8503" y="1400"/>
                    <a:pt x="8843" y="1525"/>
                  </a:cubicBezTo>
                  <a:cubicBezTo>
                    <a:pt x="9189" y="1653"/>
                    <a:pt x="10041" y="707"/>
                    <a:pt x="10353" y="889"/>
                  </a:cubicBezTo>
                  <a:cubicBezTo>
                    <a:pt x="10673" y="1074"/>
                    <a:pt x="10272" y="2281"/>
                    <a:pt x="10552" y="2517"/>
                  </a:cubicBezTo>
                  <a:cubicBezTo>
                    <a:pt x="10831" y="2752"/>
                    <a:pt x="11954" y="2154"/>
                    <a:pt x="12186" y="2436"/>
                  </a:cubicBezTo>
                  <a:cubicBezTo>
                    <a:pt x="12422" y="2716"/>
                    <a:pt x="11635" y="3714"/>
                    <a:pt x="11816" y="4034"/>
                  </a:cubicBezTo>
                  <a:cubicBezTo>
                    <a:pt x="11998" y="4350"/>
                    <a:pt x="13259" y="4169"/>
                    <a:pt x="13383" y="4515"/>
                  </a:cubicBezTo>
                  <a:cubicBezTo>
                    <a:pt x="13507" y="4858"/>
                    <a:pt x="12425" y="5524"/>
                    <a:pt x="12489" y="5890"/>
                  </a:cubicBezTo>
                  <a:cubicBezTo>
                    <a:pt x="12553" y="6243"/>
                    <a:pt x="13797" y="6505"/>
                    <a:pt x="13797" y="6879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98;p61">
              <a:extLst>
                <a:ext uri="{FF2B5EF4-FFF2-40B4-BE49-F238E27FC236}">
                  <a16:creationId xmlns:a16="http://schemas.microsoft.com/office/drawing/2014/main" id="{AB9099B0-E016-787A-AB57-6863CB4324D5}"/>
                </a:ext>
              </a:extLst>
            </p:cNvPr>
            <p:cNvSpPr/>
            <p:nvPr/>
          </p:nvSpPr>
          <p:spPr>
            <a:xfrm>
              <a:off x="8299229" y="2256218"/>
              <a:ext cx="1374562" cy="1379001"/>
            </a:xfrm>
            <a:custGeom>
              <a:avLst/>
              <a:gdLst/>
              <a:ahLst/>
              <a:cxnLst/>
              <a:rect l="l" t="t" r="r" b="b"/>
              <a:pathLst>
                <a:path w="10528" h="10562" extrusionOk="0">
                  <a:moveTo>
                    <a:pt x="10528" y="5281"/>
                  </a:moveTo>
                  <a:cubicBezTo>
                    <a:pt x="10528" y="8197"/>
                    <a:pt x="8170" y="10562"/>
                    <a:pt x="5264" y="10562"/>
                  </a:cubicBezTo>
                  <a:cubicBezTo>
                    <a:pt x="2358" y="10562"/>
                    <a:pt x="0" y="8197"/>
                    <a:pt x="0" y="5281"/>
                  </a:cubicBezTo>
                  <a:cubicBezTo>
                    <a:pt x="0" y="2365"/>
                    <a:pt x="2358" y="0"/>
                    <a:pt x="5264" y="0"/>
                  </a:cubicBezTo>
                  <a:cubicBezTo>
                    <a:pt x="8170" y="0"/>
                    <a:pt x="10528" y="2365"/>
                    <a:pt x="10528" y="5281"/>
                  </a:cubicBezTo>
                  <a:close/>
                </a:path>
              </a:pathLst>
            </a:custGeom>
            <a:solidFill>
              <a:srgbClr val="F9F6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399;p61">
              <a:extLst>
                <a:ext uri="{FF2B5EF4-FFF2-40B4-BE49-F238E27FC236}">
                  <a16:creationId xmlns:a16="http://schemas.microsoft.com/office/drawing/2014/main" id="{663F9C27-0C83-6531-6F45-2D3CEDD7B062}"/>
                </a:ext>
              </a:extLst>
            </p:cNvPr>
            <p:cNvSpPr/>
            <p:nvPr/>
          </p:nvSpPr>
          <p:spPr>
            <a:xfrm>
              <a:off x="8425218" y="3036442"/>
              <a:ext cx="255772" cy="177173"/>
            </a:xfrm>
            <a:custGeom>
              <a:avLst/>
              <a:gdLst/>
              <a:ahLst/>
              <a:cxnLst/>
              <a:rect l="l" t="t" r="r" b="b"/>
              <a:pathLst>
                <a:path w="1959" h="1357" extrusionOk="0">
                  <a:moveTo>
                    <a:pt x="1958" y="681"/>
                  </a:moveTo>
                  <a:cubicBezTo>
                    <a:pt x="1958" y="1054"/>
                    <a:pt x="1521" y="1357"/>
                    <a:pt x="979" y="1357"/>
                  </a:cubicBezTo>
                  <a:cubicBezTo>
                    <a:pt x="441" y="1357"/>
                    <a:pt x="1" y="1054"/>
                    <a:pt x="1" y="681"/>
                  </a:cubicBezTo>
                  <a:cubicBezTo>
                    <a:pt x="1" y="304"/>
                    <a:pt x="441" y="1"/>
                    <a:pt x="979" y="1"/>
                  </a:cubicBezTo>
                  <a:cubicBezTo>
                    <a:pt x="1521" y="1"/>
                    <a:pt x="1958" y="304"/>
                    <a:pt x="1958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400;p61">
              <a:extLst>
                <a:ext uri="{FF2B5EF4-FFF2-40B4-BE49-F238E27FC236}">
                  <a16:creationId xmlns:a16="http://schemas.microsoft.com/office/drawing/2014/main" id="{9BCAAE4F-DC29-FE3F-77EF-12247611D531}"/>
                </a:ext>
              </a:extLst>
            </p:cNvPr>
            <p:cNvSpPr/>
            <p:nvPr/>
          </p:nvSpPr>
          <p:spPr>
            <a:xfrm>
              <a:off x="9302185" y="3036442"/>
              <a:ext cx="255250" cy="177173"/>
            </a:xfrm>
            <a:custGeom>
              <a:avLst/>
              <a:gdLst/>
              <a:ahLst/>
              <a:cxnLst/>
              <a:rect l="l" t="t" r="r" b="b"/>
              <a:pathLst>
                <a:path w="1955" h="1357" extrusionOk="0">
                  <a:moveTo>
                    <a:pt x="1955" y="681"/>
                  </a:moveTo>
                  <a:cubicBezTo>
                    <a:pt x="1955" y="1054"/>
                    <a:pt x="1517" y="1357"/>
                    <a:pt x="979" y="1357"/>
                  </a:cubicBezTo>
                  <a:cubicBezTo>
                    <a:pt x="437" y="1357"/>
                    <a:pt x="0" y="1054"/>
                    <a:pt x="0" y="681"/>
                  </a:cubicBezTo>
                  <a:cubicBezTo>
                    <a:pt x="0" y="304"/>
                    <a:pt x="437" y="1"/>
                    <a:pt x="979" y="1"/>
                  </a:cubicBezTo>
                  <a:cubicBezTo>
                    <a:pt x="1517" y="1"/>
                    <a:pt x="1955" y="304"/>
                    <a:pt x="1955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401;p61">
              <a:extLst>
                <a:ext uri="{FF2B5EF4-FFF2-40B4-BE49-F238E27FC236}">
                  <a16:creationId xmlns:a16="http://schemas.microsoft.com/office/drawing/2014/main" id="{C188B689-7B38-ACE1-C51A-1990F97CDC54}"/>
                </a:ext>
              </a:extLst>
            </p:cNvPr>
            <p:cNvSpPr/>
            <p:nvPr/>
          </p:nvSpPr>
          <p:spPr>
            <a:xfrm>
              <a:off x="9277509" y="2725188"/>
              <a:ext cx="197672" cy="172342"/>
            </a:xfrm>
            <a:custGeom>
              <a:avLst/>
              <a:gdLst/>
              <a:ahLst/>
              <a:cxnLst/>
              <a:rect l="l" t="t" r="r" b="b"/>
              <a:pathLst>
                <a:path w="1514" h="1320" extrusionOk="0">
                  <a:moveTo>
                    <a:pt x="1202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7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4" y="690"/>
                    <a:pt x="126" y="1242"/>
                    <a:pt x="717" y="1282"/>
                  </a:cubicBezTo>
                  <a:cubicBezTo>
                    <a:pt x="1326" y="1319"/>
                    <a:pt x="1450" y="697"/>
                    <a:pt x="1494" y="230"/>
                  </a:cubicBezTo>
                  <a:cubicBezTo>
                    <a:pt x="1514" y="41"/>
                    <a:pt x="1218" y="41"/>
                    <a:pt x="1202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402;p61">
              <a:extLst>
                <a:ext uri="{FF2B5EF4-FFF2-40B4-BE49-F238E27FC236}">
                  <a16:creationId xmlns:a16="http://schemas.microsoft.com/office/drawing/2014/main" id="{EBF47402-121A-74D7-CC7B-B415AC0C8F4A}"/>
                </a:ext>
              </a:extLst>
            </p:cNvPr>
            <p:cNvSpPr/>
            <p:nvPr/>
          </p:nvSpPr>
          <p:spPr>
            <a:xfrm>
              <a:off x="8500290" y="2725188"/>
              <a:ext cx="197280" cy="172342"/>
            </a:xfrm>
            <a:custGeom>
              <a:avLst/>
              <a:gdLst/>
              <a:ahLst/>
              <a:cxnLst/>
              <a:rect l="l" t="t" r="r" b="b"/>
              <a:pathLst>
                <a:path w="1511" h="1320" extrusionOk="0">
                  <a:moveTo>
                    <a:pt x="1198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3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0" y="690"/>
                    <a:pt x="125" y="1242"/>
                    <a:pt x="717" y="1282"/>
                  </a:cubicBezTo>
                  <a:cubicBezTo>
                    <a:pt x="1323" y="1319"/>
                    <a:pt x="1450" y="697"/>
                    <a:pt x="1494" y="230"/>
                  </a:cubicBezTo>
                  <a:cubicBezTo>
                    <a:pt x="1511" y="41"/>
                    <a:pt x="1218" y="41"/>
                    <a:pt x="1198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403;p61">
              <a:extLst>
                <a:ext uri="{FF2B5EF4-FFF2-40B4-BE49-F238E27FC236}">
                  <a16:creationId xmlns:a16="http://schemas.microsoft.com/office/drawing/2014/main" id="{DFAA410F-5BEC-441B-C14A-E711D8927F41}"/>
                </a:ext>
              </a:extLst>
            </p:cNvPr>
            <p:cNvSpPr/>
            <p:nvPr/>
          </p:nvSpPr>
          <p:spPr>
            <a:xfrm>
              <a:off x="8881392" y="3023908"/>
              <a:ext cx="215820" cy="163464"/>
            </a:xfrm>
            <a:custGeom>
              <a:avLst/>
              <a:gdLst/>
              <a:ahLst/>
              <a:cxnLst/>
              <a:rect l="l" t="t" r="r" b="b"/>
              <a:pathLst>
                <a:path w="1653" h="1252" extrusionOk="0">
                  <a:moveTo>
                    <a:pt x="1316" y="215"/>
                  </a:moveTo>
                  <a:cubicBezTo>
                    <a:pt x="1313" y="528"/>
                    <a:pt x="1215" y="823"/>
                    <a:pt x="875" y="888"/>
                  </a:cubicBezTo>
                  <a:cubicBezTo>
                    <a:pt x="526" y="952"/>
                    <a:pt x="344" y="545"/>
                    <a:pt x="341" y="258"/>
                  </a:cubicBezTo>
                  <a:cubicBezTo>
                    <a:pt x="338" y="44"/>
                    <a:pt x="1" y="44"/>
                    <a:pt x="4" y="258"/>
                  </a:cubicBezTo>
                  <a:cubicBezTo>
                    <a:pt x="11" y="739"/>
                    <a:pt x="324" y="1251"/>
                    <a:pt x="859" y="1224"/>
                  </a:cubicBezTo>
                  <a:cubicBezTo>
                    <a:pt x="1111" y="1214"/>
                    <a:pt x="1330" y="1086"/>
                    <a:pt x="1477" y="881"/>
                  </a:cubicBezTo>
                  <a:cubicBezTo>
                    <a:pt x="1612" y="693"/>
                    <a:pt x="1649" y="440"/>
                    <a:pt x="1649" y="215"/>
                  </a:cubicBezTo>
                  <a:cubicBezTo>
                    <a:pt x="1653" y="0"/>
                    <a:pt x="1316" y="0"/>
                    <a:pt x="1316" y="215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SAO KẸO 1" descr="A pink package with a broken design&#10;&#10;Description automatically generated">
            <a:extLst>
              <a:ext uri="{FF2B5EF4-FFF2-40B4-BE49-F238E27FC236}">
                <a16:creationId xmlns:a16="http://schemas.microsoft.com/office/drawing/2014/main" id="{471CE104-2EDD-0ECE-5008-B46255A4F3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069" y="886816"/>
            <a:ext cx="2514600" cy="25146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0" name="KẸO 1" descr="A pink package with a heart and a peace sig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298FE4B0-FEC8-2451-23F5-1DA1BC1483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96" y="754376"/>
            <a:ext cx="2647040" cy="26470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MẶT TRỜI 1" hidden="1">
            <a:extLst>
              <a:ext uri="{FF2B5EF4-FFF2-40B4-BE49-F238E27FC236}">
                <a16:creationId xmlns:a16="http://schemas.microsoft.com/office/drawing/2014/main" id="{D93C6047-C04B-407B-8CB3-A655B75859B6}"/>
              </a:ext>
            </a:extLst>
          </p:cNvPr>
          <p:cNvGrpSpPr/>
          <p:nvPr/>
        </p:nvGrpSpPr>
        <p:grpSpPr>
          <a:xfrm rot="873373">
            <a:off x="3256602" y="3328461"/>
            <a:ext cx="605235" cy="587748"/>
            <a:chOff x="8085764" y="2047584"/>
            <a:chExt cx="1801501" cy="1795757"/>
          </a:xfrm>
        </p:grpSpPr>
        <p:sp>
          <p:nvSpPr>
            <p:cNvPr id="52" name="Google Shape;4397;p61">
              <a:extLst>
                <a:ext uri="{FF2B5EF4-FFF2-40B4-BE49-F238E27FC236}">
                  <a16:creationId xmlns:a16="http://schemas.microsoft.com/office/drawing/2014/main" id="{68129A42-6AE4-70A3-D5D6-C1CFA50D828A}"/>
                </a:ext>
              </a:extLst>
            </p:cNvPr>
            <p:cNvSpPr/>
            <p:nvPr/>
          </p:nvSpPr>
          <p:spPr>
            <a:xfrm>
              <a:off x="8085764" y="2047584"/>
              <a:ext cx="1801501" cy="1795757"/>
            </a:xfrm>
            <a:custGeom>
              <a:avLst/>
              <a:gdLst/>
              <a:ahLst/>
              <a:cxnLst/>
              <a:rect l="l" t="t" r="r" b="b"/>
              <a:pathLst>
                <a:path w="13798" h="13754" extrusionOk="0">
                  <a:moveTo>
                    <a:pt x="13797" y="6879"/>
                  </a:moveTo>
                  <a:cubicBezTo>
                    <a:pt x="13797" y="7252"/>
                    <a:pt x="12553" y="7511"/>
                    <a:pt x="12489" y="7868"/>
                  </a:cubicBezTo>
                  <a:cubicBezTo>
                    <a:pt x="12425" y="8231"/>
                    <a:pt x="13507" y="8900"/>
                    <a:pt x="13383" y="9240"/>
                  </a:cubicBezTo>
                  <a:cubicBezTo>
                    <a:pt x="13259" y="9590"/>
                    <a:pt x="11998" y="9408"/>
                    <a:pt x="11816" y="9724"/>
                  </a:cubicBezTo>
                  <a:cubicBezTo>
                    <a:pt x="11635" y="10044"/>
                    <a:pt x="12422" y="11039"/>
                    <a:pt x="12186" y="11322"/>
                  </a:cubicBezTo>
                  <a:cubicBezTo>
                    <a:pt x="11954" y="11601"/>
                    <a:pt x="10831" y="11002"/>
                    <a:pt x="10552" y="11241"/>
                  </a:cubicBezTo>
                  <a:cubicBezTo>
                    <a:pt x="10272" y="11477"/>
                    <a:pt x="10673" y="12684"/>
                    <a:pt x="10353" y="12869"/>
                  </a:cubicBezTo>
                  <a:cubicBezTo>
                    <a:pt x="10041" y="13051"/>
                    <a:pt x="9189" y="12106"/>
                    <a:pt x="8843" y="12233"/>
                  </a:cubicBezTo>
                  <a:cubicBezTo>
                    <a:pt x="8503" y="12358"/>
                    <a:pt x="8462" y="13629"/>
                    <a:pt x="8099" y="13693"/>
                  </a:cubicBezTo>
                  <a:cubicBezTo>
                    <a:pt x="7743" y="13754"/>
                    <a:pt x="7272" y="12573"/>
                    <a:pt x="6899" y="12573"/>
                  </a:cubicBezTo>
                  <a:cubicBezTo>
                    <a:pt x="6525" y="12573"/>
                    <a:pt x="6055" y="13754"/>
                    <a:pt x="5698" y="13693"/>
                  </a:cubicBezTo>
                  <a:cubicBezTo>
                    <a:pt x="5335" y="13629"/>
                    <a:pt x="5294" y="12358"/>
                    <a:pt x="4955" y="12233"/>
                  </a:cubicBezTo>
                  <a:cubicBezTo>
                    <a:pt x="4608" y="12106"/>
                    <a:pt x="3761" y="13051"/>
                    <a:pt x="3445" y="12869"/>
                  </a:cubicBezTo>
                  <a:cubicBezTo>
                    <a:pt x="3125" y="12684"/>
                    <a:pt x="3529" y="11477"/>
                    <a:pt x="3250" y="11241"/>
                  </a:cubicBezTo>
                  <a:cubicBezTo>
                    <a:pt x="2967" y="11002"/>
                    <a:pt x="1848" y="11601"/>
                    <a:pt x="1612" y="11322"/>
                  </a:cubicBezTo>
                  <a:cubicBezTo>
                    <a:pt x="1376" y="11039"/>
                    <a:pt x="2163" y="10044"/>
                    <a:pt x="1982" y="9724"/>
                  </a:cubicBezTo>
                  <a:cubicBezTo>
                    <a:pt x="1800" y="9408"/>
                    <a:pt x="539" y="9590"/>
                    <a:pt x="415" y="9240"/>
                  </a:cubicBezTo>
                  <a:cubicBezTo>
                    <a:pt x="290" y="8900"/>
                    <a:pt x="1373" y="8231"/>
                    <a:pt x="1309" y="7868"/>
                  </a:cubicBezTo>
                  <a:cubicBezTo>
                    <a:pt x="1245" y="7511"/>
                    <a:pt x="1" y="7252"/>
                    <a:pt x="1" y="6879"/>
                  </a:cubicBezTo>
                  <a:cubicBezTo>
                    <a:pt x="1" y="6505"/>
                    <a:pt x="1245" y="6243"/>
                    <a:pt x="1309" y="5890"/>
                  </a:cubicBezTo>
                  <a:cubicBezTo>
                    <a:pt x="1373" y="5524"/>
                    <a:pt x="290" y="4858"/>
                    <a:pt x="415" y="4515"/>
                  </a:cubicBezTo>
                  <a:cubicBezTo>
                    <a:pt x="539" y="4169"/>
                    <a:pt x="1800" y="4350"/>
                    <a:pt x="1982" y="4034"/>
                  </a:cubicBezTo>
                  <a:cubicBezTo>
                    <a:pt x="2163" y="3714"/>
                    <a:pt x="1376" y="2716"/>
                    <a:pt x="1612" y="2436"/>
                  </a:cubicBezTo>
                  <a:cubicBezTo>
                    <a:pt x="1848" y="2154"/>
                    <a:pt x="2967" y="2752"/>
                    <a:pt x="3250" y="2517"/>
                  </a:cubicBezTo>
                  <a:cubicBezTo>
                    <a:pt x="3529" y="2281"/>
                    <a:pt x="3125" y="1074"/>
                    <a:pt x="3445" y="889"/>
                  </a:cubicBezTo>
                  <a:cubicBezTo>
                    <a:pt x="3761" y="707"/>
                    <a:pt x="4608" y="1653"/>
                    <a:pt x="4955" y="1525"/>
                  </a:cubicBezTo>
                  <a:cubicBezTo>
                    <a:pt x="5294" y="1400"/>
                    <a:pt x="5335" y="129"/>
                    <a:pt x="5698" y="65"/>
                  </a:cubicBezTo>
                  <a:cubicBezTo>
                    <a:pt x="6055" y="1"/>
                    <a:pt x="6525" y="1182"/>
                    <a:pt x="6899" y="1182"/>
                  </a:cubicBezTo>
                  <a:cubicBezTo>
                    <a:pt x="7272" y="1182"/>
                    <a:pt x="7743" y="1"/>
                    <a:pt x="8099" y="65"/>
                  </a:cubicBezTo>
                  <a:cubicBezTo>
                    <a:pt x="8462" y="129"/>
                    <a:pt x="8503" y="1400"/>
                    <a:pt x="8843" y="1525"/>
                  </a:cubicBezTo>
                  <a:cubicBezTo>
                    <a:pt x="9189" y="1653"/>
                    <a:pt x="10041" y="707"/>
                    <a:pt x="10353" y="889"/>
                  </a:cubicBezTo>
                  <a:cubicBezTo>
                    <a:pt x="10673" y="1074"/>
                    <a:pt x="10272" y="2281"/>
                    <a:pt x="10552" y="2517"/>
                  </a:cubicBezTo>
                  <a:cubicBezTo>
                    <a:pt x="10831" y="2752"/>
                    <a:pt x="11954" y="2154"/>
                    <a:pt x="12186" y="2436"/>
                  </a:cubicBezTo>
                  <a:cubicBezTo>
                    <a:pt x="12422" y="2716"/>
                    <a:pt x="11635" y="3714"/>
                    <a:pt x="11816" y="4034"/>
                  </a:cubicBezTo>
                  <a:cubicBezTo>
                    <a:pt x="11998" y="4350"/>
                    <a:pt x="13259" y="4169"/>
                    <a:pt x="13383" y="4515"/>
                  </a:cubicBezTo>
                  <a:cubicBezTo>
                    <a:pt x="13507" y="4858"/>
                    <a:pt x="12425" y="5524"/>
                    <a:pt x="12489" y="5890"/>
                  </a:cubicBezTo>
                  <a:cubicBezTo>
                    <a:pt x="12553" y="6243"/>
                    <a:pt x="13797" y="6505"/>
                    <a:pt x="13797" y="6879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398;p61">
              <a:extLst>
                <a:ext uri="{FF2B5EF4-FFF2-40B4-BE49-F238E27FC236}">
                  <a16:creationId xmlns:a16="http://schemas.microsoft.com/office/drawing/2014/main" id="{DACC1717-9575-B0D3-171E-230D81E7A9DB}"/>
                </a:ext>
              </a:extLst>
            </p:cNvPr>
            <p:cNvSpPr/>
            <p:nvPr/>
          </p:nvSpPr>
          <p:spPr>
            <a:xfrm>
              <a:off x="8299229" y="2256218"/>
              <a:ext cx="1374562" cy="1379001"/>
            </a:xfrm>
            <a:custGeom>
              <a:avLst/>
              <a:gdLst/>
              <a:ahLst/>
              <a:cxnLst/>
              <a:rect l="l" t="t" r="r" b="b"/>
              <a:pathLst>
                <a:path w="10528" h="10562" extrusionOk="0">
                  <a:moveTo>
                    <a:pt x="10528" y="5281"/>
                  </a:moveTo>
                  <a:cubicBezTo>
                    <a:pt x="10528" y="8197"/>
                    <a:pt x="8170" y="10562"/>
                    <a:pt x="5264" y="10562"/>
                  </a:cubicBezTo>
                  <a:cubicBezTo>
                    <a:pt x="2358" y="10562"/>
                    <a:pt x="0" y="8197"/>
                    <a:pt x="0" y="5281"/>
                  </a:cubicBezTo>
                  <a:cubicBezTo>
                    <a:pt x="0" y="2365"/>
                    <a:pt x="2358" y="0"/>
                    <a:pt x="5264" y="0"/>
                  </a:cubicBezTo>
                  <a:cubicBezTo>
                    <a:pt x="8170" y="0"/>
                    <a:pt x="10528" y="2365"/>
                    <a:pt x="10528" y="5281"/>
                  </a:cubicBezTo>
                  <a:close/>
                </a:path>
              </a:pathLst>
            </a:custGeom>
            <a:solidFill>
              <a:srgbClr val="F9F6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399;p61">
              <a:extLst>
                <a:ext uri="{FF2B5EF4-FFF2-40B4-BE49-F238E27FC236}">
                  <a16:creationId xmlns:a16="http://schemas.microsoft.com/office/drawing/2014/main" id="{45CD4C19-EA13-9291-61BD-76869A96738B}"/>
                </a:ext>
              </a:extLst>
            </p:cNvPr>
            <p:cNvSpPr/>
            <p:nvPr/>
          </p:nvSpPr>
          <p:spPr>
            <a:xfrm>
              <a:off x="8425218" y="3036442"/>
              <a:ext cx="255772" cy="177173"/>
            </a:xfrm>
            <a:custGeom>
              <a:avLst/>
              <a:gdLst/>
              <a:ahLst/>
              <a:cxnLst/>
              <a:rect l="l" t="t" r="r" b="b"/>
              <a:pathLst>
                <a:path w="1959" h="1357" extrusionOk="0">
                  <a:moveTo>
                    <a:pt x="1958" y="681"/>
                  </a:moveTo>
                  <a:cubicBezTo>
                    <a:pt x="1958" y="1054"/>
                    <a:pt x="1521" y="1357"/>
                    <a:pt x="979" y="1357"/>
                  </a:cubicBezTo>
                  <a:cubicBezTo>
                    <a:pt x="441" y="1357"/>
                    <a:pt x="1" y="1054"/>
                    <a:pt x="1" y="681"/>
                  </a:cubicBezTo>
                  <a:cubicBezTo>
                    <a:pt x="1" y="304"/>
                    <a:pt x="441" y="1"/>
                    <a:pt x="979" y="1"/>
                  </a:cubicBezTo>
                  <a:cubicBezTo>
                    <a:pt x="1521" y="1"/>
                    <a:pt x="1958" y="304"/>
                    <a:pt x="1958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400;p61">
              <a:extLst>
                <a:ext uri="{FF2B5EF4-FFF2-40B4-BE49-F238E27FC236}">
                  <a16:creationId xmlns:a16="http://schemas.microsoft.com/office/drawing/2014/main" id="{93D67787-BE24-D721-6DCA-C9ED9A4EC27B}"/>
                </a:ext>
              </a:extLst>
            </p:cNvPr>
            <p:cNvSpPr/>
            <p:nvPr/>
          </p:nvSpPr>
          <p:spPr>
            <a:xfrm>
              <a:off x="9302185" y="3036442"/>
              <a:ext cx="255250" cy="177173"/>
            </a:xfrm>
            <a:custGeom>
              <a:avLst/>
              <a:gdLst/>
              <a:ahLst/>
              <a:cxnLst/>
              <a:rect l="l" t="t" r="r" b="b"/>
              <a:pathLst>
                <a:path w="1955" h="1357" extrusionOk="0">
                  <a:moveTo>
                    <a:pt x="1955" y="681"/>
                  </a:moveTo>
                  <a:cubicBezTo>
                    <a:pt x="1955" y="1054"/>
                    <a:pt x="1517" y="1357"/>
                    <a:pt x="979" y="1357"/>
                  </a:cubicBezTo>
                  <a:cubicBezTo>
                    <a:pt x="437" y="1357"/>
                    <a:pt x="0" y="1054"/>
                    <a:pt x="0" y="681"/>
                  </a:cubicBezTo>
                  <a:cubicBezTo>
                    <a:pt x="0" y="304"/>
                    <a:pt x="437" y="1"/>
                    <a:pt x="979" y="1"/>
                  </a:cubicBezTo>
                  <a:cubicBezTo>
                    <a:pt x="1517" y="1"/>
                    <a:pt x="1955" y="304"/>
                    <a:pt x="1955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4401;p61">
              <a:extLst>
                <a:ext uri="{FF2B5EF4-FFF2-40B4-BE49-F238E27FC236}">
                  <a16:creationId xmlns:a16="http://schemas.microsoft.com/office/drawing/2014/main" id="{A92B6CF3-58FF-BBC8-3C37-8938B42C1C5E}"/>
                </a:ext>
              </a:extLst>
            </p:cNvPr>
            <p:cNvSpPr/>
            <p:nvPr/>
          </p:nvSpPr>
          <p:spPr>
            <a:xfrm>
              <a:off x="9277509" y="2725188"/>
              <a:ext cx="197672" cy="172342"/>
            </a:xfrm>
            <a:custGeom>
              <a:avLst/>
              <a:gdLst/>
              <a:ahLst/>
              <a:cxnLst/>
              <a:rect l="l" t="t" r="r" b="b"/>
              <a:pathLst>
                <a:path w="1514" h="1320" extrusionOk="0">
                  <a:moveTo>
                    <a:pt x="1202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7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4" y="690"/>
                    <a:pt x="126" y="1242"/>
                    <a:pt x="717" y="1282"/>
                  </a:cubicBezTo>
                  <a:cubicBezTo>
                    <a:pt x="1326" y="1319"/>
                    <a:pt x="1450" y="697"/>
                    <a:pt x="1494" y="230"/>
                  </a:cubicBezTo>
                  <a:cubicBezTo>
                    <a:pt x="1514" y="41"/>
                    <a:pt x="1218" y="41"/>
                    <a:pt x="1202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402;p61">
              <a:extLst>
                <a:ext uri="{FF2B5EF4-FFF2-40B4-BE49-F238E27FC236}">
                  <a16:creationId xmlns:a16="http://schemas.microsoft.com/office/drawing/2014/main" id="{26D726C9-21FE-E888-85DA-8DF1B3E4E8F0}"/>
                </a:ext>
              </a:extLst>
            </p:cNvPr>
            <p:cNvSpPr/>
            <p:nvPr/>
          </p:nvSpPr>
          <p:spPr>
            <a:xfrm>
              <a:off x="8500290" y="2725188"/>
              <a:ext cx="197280" cy="172342"/>
            </a:xfrm>
            <a:custGeom>
              <a:avLst/>
              <a:gdLst/>
              <a:ahLst/>
              <a:cxnLst/>
              <a:rect l="l" t="t" r="r" b="b"/>
              <a:pathLst>
                <a:path w="1511" h="1320" extrusionOk="0">
                  <a:moveTo>
                    <a:pt x="1198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3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0" y="690"/>
                    <a:pt x="125" y="1242"/>
                    <a:pt x="717" y="1282"/>
                  </a:cubicBezTo>
                  <a:cubicBezTo>
                    <a:pt x="1323" y="1319"/>
                    <a:pt x="1450" y="697"/>
                    <a:pt x="1494" y="230"/>
                  </a:cubicBezTo>
                  <a:cubicBezTo>
                    <a:pt x="1511" y="41"/>
                    <a:pt x="1218" y="41"/>
                    <a:pt x="1198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4403;p61">
              <a:extLst>
                <a:ext uri="{FF2B5EF4-FFF2-40B4-BE49-F238E27FC236}">
                  <a16:creationId xmlns:a16="http://schemas.microsoft.com/office/drawing/2014/main" id="{CCD6DD4A-CAE3-7A49-FE1E-11073A923E39}"/>
                </a:ext>
              </a:extLst>
            </p:cNvPr>
            <p:cNvSpPr/>
            <p:nvPr/>
          </p:nvSpPr>
          <p:spPr>
            <a:xfrm>
              <a:off x="8881392" y="3023908"/>
              <a:ext cx="215820" cy="163464"/>
            </a:xfrm>
            <a:custGeom>
              <a:avLst/>
              <a:gdLst/>
              <a:ahLst/>
              <a:cxnLst/>
              <a:rect l="l" t="t" r="r" b="b"/>
              <a:pathLst>
                <a:path w="1653" h="1252" extrusionOk="0">
                  <a:moveTo>
                    <a:pt x="1316" y="215"/>
                  </a:moveTo>
                  <a:cubicBezTo>
                    <a:pt x="1313" y="528"/>
                    <a:pt x="1215" y="823"/>
                    <a:pt x="875" y="888"/>
                  </a:cubicBezTo>
                  <a:cubicBezTo>
                    <a:pt x="526" y="952"/>
                    <a:pt x="344" y="545"/>
                    <a:pt x="341" y="258"/>
                  </a:cubicBezTo>
                  <a:cubicBezTo>
                    <a:pt x="338" y="44"/>
                    <a:pt x="1" y="44"/>
                    <a:pt x="4" y="258"/>
                  </a:cubicBezTo>
                  <a:cubicBezTo>
                    <a:pt x="11" y="739"/>
                    <a:pt x="324" y="1251"/>
                    <a:pt x="859" y="1224"/>
                  </a:cubicBezTo>
                  <a:cubicBezTo>
                    <a:pt x="1111" y="1214"/>
                    <a:pt x="1330" y="1086"/>
                    <a:pt x="1477" y="881"/>
                  </a:cubicBezTo>
                  <a:cubicBezTo>
                    <a:pt x="1612" y="693"/>
                    <a:pt x="1649" y="440"/>
                    <a:pt x="1649" y="215"/>
                  </a:cubicBezTo>
                  <a:cubicBezTo>
                    <a:pt x="1653" y="0"/>
                    <a:pt x="1316" y="0"/>
                    <a:pt x="1316" y="215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MẶT TRỜI 1" hidden="1">
            <a:extLst>
              <a:ext uri="{FF2B5EF4-FFF2-40B4-BE49-F238E27FC236}">
                <a16:creationId xmlns:a16="http://schemas.microsoft.com/office/drawing/2014/main" id="{676509D9-D856-08AC-D2A1-95654B4E96B8}"/>
              </a:ext>
            </a:extLst>
          </p:cNvPr>
          <p:cNvGrpSpPr/>
          <p:nvPr/>
        </p:nvGrpSpPr>
        <p:grpSpPr>
          <a:xfrm rot="873373">
            <a:off x="5903642" y="3325352"/>
            <a:ext cx="605235" cy="587748"/>
            <a:chOff x="8085764" y="2047584"/>
            <a:chExt cx="1801501" cy="1795757"/>
          </a:xfrm>
        </p:grpSpPr>
        <p:sp>
          <p:nvSpPr>
            <p:cNvPr id="62" name="Google Shape;4397;p61">
              <a:extLst>
                <a:ext uri="{FF2B5EF4-FFF2-40B4-BE49-F238E27FC236}">
                  <a16:creationId xmlns:a16="http://schemas.microsoft.com/office/drawing/2014/main" id="{1D85E57B-3F1B-7F11-4831-9F74213082CB}"/>
                </a:ext>
              </a:extLst>
            </p:cNvPr>
            <p:cNvSpPr/>
            <p:nvPr/>
          </p:nvSpPr>
          <p:spPr>
            <a:xfrm>
              <a:off x="8085764" y="2047584"/>
              <a:ext cx="1801501" cy="1795757"/>
            </a:xfrm>
            <a:custGeom>
              <a:avLst/>
              <a:gdLst/>
              <a:ahLst/>
              <a:cxnLst/>
              <a:rect l="l" t="t" r="r" b="b"/>
              <a:pathLst>
                <a:path w="13798" h="13754" extrusionOk="0">
                  <a:moveTo>
                    <a:pt x="13797" y="6879"/>
                  </a:moveTo>
                  <a:cubicBezTo>
                    <a:pt x="13797" y="7252"/>
                    <a:pt x="12553" y="7511"/>
                    <a:pt x="12489" y="7868"/>
                  </a:cubicBezTo>
                  <a:cubicBezTo>
                    <a:pt x="12425" y="8231"/>
                    <a:pt x="13507" y="8900"/>
                    <a:pt x="13383" y="9240"/>
                  </a:cubicBezTo>
                  <a:cubicBezTo>
                    <a:pt x="13259" y="9590"/>
                    <a:pt x="11998" y="9408"/>
                    <a:pt x="11816" y="9724"/>
                  </a:cubicBezTo>
                  <a:cubicBezTo>
                    <a:pt x="11635" y="10044"/>
                    <a:pt x="12422" y="11039"/>
                    <a:pt x="12186" y="11322"/>
                  </a:cubicBezTo>
                  <a:cubicBezTo>
                    <a:pt x="11954" y="11601"/>
                    <a:pt x="10831" y="11002"/>
                    <a:pt x="10552" y="11241"/>
                  </a:cubicBezTo>
                  <a:cubicBezTo>
                    <a:pt x="10272" y="11477"/>
                    <a:pt x="10673" y="12684"/>
                    <a:pt x="10353" y="12869"/>
                  </a:cubicBezTo>
                  <a:cubicBezTo>
                    <a:pt x="10041" y="13051"/>
                    <a:pt x="9189" y="12106"/>
                    <a:pt x="8843" y="12233"/>
                  </a:cubicBezTo>
                  <a:cubicBezTo>
                    <a:pt x="8503" y="12358"/>
                    <a:pt x="8462" y="13629"/>
                    <a:pt x="8099" y="13693"/>
                  </a:cubicBezTo>
                  <a:cubicBezTo>
                    <a:pt x="7743" y="13754"/>
                    <a:pt x="7272" y="12573"/>
                    <a:pt x="6899" y="12573"/>
                  </a:cubicBezTo>
                  <a:cubicBezTo>
                    <a:pt x="6525" y="12573"/>
                    <a:pt x="6055" y="13754"/>
                    <a:pt x="5698" y="13693"/>
                  </a:cubicBezTo>
                  <a:cubicBezTo>
                    <a:pt x="5335" y="13629"/>
                    <a:pt x="5294" y="12358"/>
                    <a:pt x="4955" y="12233"/>
                  </a:cubicBezTo>
                  <a:cubicBezTo>
                    <a:pt x="4608" y="12106"/>
                    <a:pt x="3761" y="13051"/>
                    <a:pt x="3445" y="12869"/>
                  </a:cubicBezTo>
                  <a:cubicBezTo>
                    <a:pt x="3125" y="12684"/>
                    <a:pt x="3529" y="11477"/>
                    <a:pt x="3250" y="11241"/>
                  </a:cubicBezTo>
                  <a:cubicBezTo>
                    <a:pt x="2967" y="11002"/>
                    <a:pt x="1848" y="11601"/>
                    <a:pt x="1612" y="11322"/>
                  </a:cubicBezTo>
                  <a:cubicBezTo>
                    <a:pt x="1376" y="11039"/>
                    <a:pt x="2163" y="10044"/>
                    <a:pt x="1982" y="9724"/>
                  </a:cubicBezTo>
                  <a:cubicBezTo>
                    <a:pt x="1800" y="9408"/>
                    <a:pt x="539" y="9590"/>
                    <a:pt x="415" y="9240"/>
                  </a:cubicBezTo>
                  <a:cubicBezTo>
                    <a:pt x="290" y="8900"/>
                    <a:pt x="1373" y="8231"/>
                    <a:pt x="1309" y="7868"/>
                  </a:cubicBezTo>
                  <a:cubicBezTo>
                    <a:pt x="1245" y="7511"/>
                    <a:pt x="1" y="7252"/>
                    <a:pt x="1" y="6879"/>
                  </a:cubicBezTo>
                  <a:cubicBezTo>
                    <a:pt x="1" y="6505"/>
                    <a:pt x="1245" y="6243"/>
                    <a:pt x="1309" y="5890"/>
                  </a:cubicBezTo>
                  <a:cubicBezTo>
                    <a:pt x="1373" y="5524"/>
                    <a:pt x="290" y="4858"/>
                    <a:pt x="415" y="4515"/>
                  </a:cubicBezTo>
                  <a:cubicBezTo>
                    <a:pt x="539" y="4169"/>
                    <a:pt x="1800" y="4350"/>
                    <a:pt x="1982" y="4034"/>
                  </a:cubicBezTo>
                  <a:cubicBezTo>
                    <a:pt x="2163" y="3714"/>
                    <a:pt x="1376" y="2716"/>
                    <a:pt x="1612" y="2436"/>
                  </a:cubicBezTo>
                  <a:cubicBezTo>
                    <a:pt x="1848" y="2154"/>
                    <a:pt x="2967" y="2752"/>
                    <a:pt x="3250" y="2517"/>
                  </a:cubicBezTo>
                  <a:cubicBezTo>
                    <a:pt x="3529" y="2281"/>
                    <a:pt x="3125" y="1074"/>
                    <a:pt x="3445" y="889"/>
                  </a:cubicBezTo>
                  <a:cubicBezTo>
                    <a:pt x="3761" y="707"/>
                    <a:pt x="4608" y="1653"/>
                    <a:pt x="4955" y="1525"/>
                  </a:cubicBezTo>
                  <a:cubicBezTo>
                    <a:pt x="5294" y="1400"/>
                    <a:pt x="5335" y="129"/>
                    <a:pt x="5698" y="65"/>
                  </a:cubicBezTo>
                  <a:cubicBezTo>
                    <a:pt x="6055" y="1"/>
                    <a:pt x="6525" y="1182"/>
                    <a:pt x="6899" y="1182"/>
                  </a:cubicBezTo>
                  <a:cubicBezTo>
                    <a:pt x="7272" y="1182"/>
                    <a:pt x="7743" y="1"/>
                    <a:pt x="8099" y="65"/>
                  </a:cubicBezTo>
                  <a:cubicBezTo>
                    <a:pt x="8462" y="129"/>
                    <a:pt x="8503" y="1400"/>
                    <a:pt x="8843" y="1525"/>
                  </a:cubicBezTo>
                  <a:cubicBezTo>
                    <a:pt x="9189" y="1653"/>
                    <a:pt x="10041" y="707"/>
                    <a:pt x="10353" y="889"/>
                  </a:cubicBezTo>
                  <a:cubicBezTo>
                    <a:pt x="10673" y="1074"/>
                    <a:pt x="10272" y="2281"/>
                    <a:pt x="10552" y="2517"/>
                  </a:cubicBezTo>
                  <a:cubicBezTo>
                    <a:pt x="10831" y="2752"/>
                    <a:pt x="11954" y="2154"/>
                    <a:pt x="12186" y="2436"/>
                  </a:cubicBezTo>
                  <a:cubicBezTo>
                    <a:pt x="12422" y="2716"/>
                    <a:pt x="11635" y="3714"/>
                    <a:pt x="11816" y="4034"/>
                  </a:cubicBezTo>
                  <a:cubicBezTo>
                    <a:pt x="11998" y="4350"/>
                    <a:pt x="13259" y="4169"/>
                    <a:pt x="13383" y="4515"/>
                  </a:cubicBezTo>
                  <a:cubicBezTo>
                    <a:pt x="13507" y="4858"/>
                    <a:pt x="12425" y="5524"/>
                    <a:pt x="12489" y="5890"/>
                  </a:cubicBezTo>
                  <a:cubicBezTo>
                    <a:pt x="12553" y="6243"/>
                    <a:pt x="13797" y="6505"/>
                    <a:pt x="13797" y="6879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4398;p61">
              <a:extLst>
                <a:ext uri="{FF2B5EF4-FFF2-40B4-BE49-F238E27FC236}">
                  <a16:creationId xmlns:a16="http://schemas.microsoft.com/office/drawing/2014/main" id="{7637C142-5311-B34E-4BE6-C28F7C43A533}"/>
                </a:ext>
              </a:extLst>
            </p:cNvPr>
            <p:cNvSpPr/>
            <p:nvPr/>
          </p:nvSpPr>
          <p:spPr>
            <a:xfrm>
              <a:off x="8299229" y="2256218"/>
              <a:ext cx="1374562" cy="1379001"/>
            </a:xfrm>
            <a:custGeom>
              <a:avLst/>
              <a:gdLst/>
              <a:ahLst/>
              <a:cxnLst/>
              <a:rect l="l" t="t" r="r" b="b"/>
              <a:pathLst>
                <a:path w="10528" h="10562" extrusionOk="0">
                  <a:moveTo>
                    <a:pt x="10528" y="5281"/>
                  </a:moveTo>
                  <a:cubicBezTo>
                    <a:pt x="10528" y="8197"/>
                    <a:pt x="8170" y="10562"/>
                    <a:pt x="5264" y="10562"/>
                  </a:cubicBezTo>
                  <a:cubicBezTo>
                    <a:pt x="2358" y="10562"/>
                    <a:pt x="0" y="8197"/>
                    <a:pt x="0" y="5281"/>
                  </a:cubicBezTo>
                  <a:cubicBezTo>
                    <a:pt x="0" y="2365"/>
                    <a:pt x="2358" y="0"/>
                    <a:pt x="5264" y="0"/>
                  </a:cubicBezTo>
                  <a:cubicBezTo>
                    <a:pt x="8170" y="0"/>
                    <a:pt x="10528" y="2365"/>
                    <a:pt x="10528" y="5281"/>
                  </a:cubicBezTo>
                  <a:close/>
                </a:path>
              </a:pathLst>
            </a:custGeom>
            <a:solidFill>
              <a:srgbClr val="F9F6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4399;p61">
              <a:extLst>
                <a:ext uri="{FF2B5EF4-FFF2-40B4-BE49-F238E27FC236}">
                  <a16:creationId xmlns:a16="http://schemas.microsoft.com/office/drawing/2014/main" id="{D833B35E-3424-FC44-EB09-C3C285FFF12A}"/>
                </a:ext>
              </a:extLst>
            </p:cNvPr>
            <p:cNvSpPr/>
            <p:nvPr/>
          </p:nvSpPr>
          <p:spPr>
            <a:xfrm>
              <a:off x="8425218" y="3036442"/>
              <a:ext cx="255772" cy="177173"/>
            </a:xfrm>
            <a:custGeom>
              <a:avLst/>
              <a:gdLst/>
              <a:ahLst/>
              <a:cxnLst/>
              <a:rect l="l" t="t" r="r" b="b"/>
              <a:pathLst>
                <a:path w="1959" h="1357" extrusionOk="0">
                  <a:moveTo>
                    <a:pt x="1958" y="681"/>
                  </a:moveTo>
                  <a:cubicBezTo>
                    <a:pt x="1958" y="1054"/>
                    <a:pt x="1521" y="1357"/>
                    <a:pt x="979" y="1357"/>
                  </a:cubicBezTo>
                  <a:cubicBezTo>
                    <a:pt x="441" y="1357"/>
                    <a:pt x="1" y="1054"/>
                    <a:pt x="1" y="681"/>
                  </a:cubicBezTo>
                  <a:cubicBezTo>
                    <a:pt x="1" y="304"/>
                    <a:pt x="441" y="1"/>
                    <a:pt x="979" y="1"/>
                  </a:cubicBezTo>
                  <a:cubicBezTo>
                    <a:pt x="1521" y="1"/>
                    <a:pt x="1958" y="304"/>
                    <a:pt x="1958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400;p61">
              <a:extLst>
                <a:ext uri="{FF2B5EF4-FFF2-40B4-BE49-F238E27FC236}">
                  <a16:creationId xmlns:a16="http://schemas.microsoft.com/office/drawing/2014/main" id="{F970D308-AB65-C4A6-935C-21DFAD0AA64A}"/>
                </a:ext>
              </a:extLst>
            </p:cNvPr>
            <p:cNvSpPr/>
            <p:nvPr/>
          </p:nvSpPr>
          <p:spPr>
            <a:xfrm>
              <a:off x="9302185" y="3036442"/>
              <a:ext cx="255250" cy="177173"/>
            </a:xfrm>
            <a:custGeom>
              <a:avLst/>
              <a:gdLst/>
              <a:ahLst/>
              <a:cxnLst/>
              <a:rect l="l" t="t" r="r" b="b"/>
              <a:pathLst>
                <a:path w="1955" h="1357" extrusionOk="0">
                  <a:moveTo>
                    <a:pt x="1955" y="681"/>
                  </a:moveTo>
                  <a:cubicBezTo>
                    <a:pt x="1955" y="1054"/>
                    <a:pt x="1517" y="1357"/>
                    <a:pt x="979" y="1357"/>
                  </a:cubicBezTo>
                  <a:cubicBezTo>
                    <a:pt x="437" y="1357"/>
                    <a:pt x="0" y="1054"/>
                    <a:pt x="0" y="681"/>
                  </a:cubicBezTo>
                  <a:cubicBezTo>
                    <a:pt x="0" y="304"/>
                    <a:pt x="437" y="1"/>
                    <a:pt x="979" y="1"/>
                  </a:cubicBezTo>
                  <a:cubicBezTo>
                    <a:pt x="1517" y="1"/>
                    <a:pt x="1955" y="304"/>
                    <a:pt x="1955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4401;p61">
              <a:extLst>
                <a:ext uri="{FF2B5EF4-FFF2-40B4-BE49-F238E27FC236}">
                  <a16:creationId xmlns:a16="http://schemas.microsoft.com/office/drawing/2014/main" id="{A7F8CB4E-6AFE-0D81-BE60-43B70BBAFBD8}"/>
                </a:ext>
              </a:extLst>
            </p:cNvPr>
            <p:cNvSpPr/>
            <p:nvPr/>
          </p:nvSpPr>
          <p:spPr>
            <a:xfrm>
              <a:off x="9277509" y="2725188"/>
              <a:ext cx="197672" cy="172342"/>
            </a:xfrm>
            <a:custGeom>
              <a:avLst/>
              <a:gdLst/>
              <a:ahLst/>
              <a:cxnLst/>
              <a:rect l="l" t="t" r="r" b="b"/>
              <a:pathLst>
                <a:path w="1514" h="1320" extrusionOk="0">
                  <a:moveTo>
                    <a:pt x="1202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7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4" y="690"/>
                    <a:pt x="126" y="1242"/>
                    <a:pt x="717" y="1282"/>
                  </a:cubicBezTo>
                  <a:cubicBezTo>
                    <a:pt x="1326" y="1319"/>
                    <a:pt x="1450" y="697"/>
                    <a:pt x="1494" y="230"/>
                  </a:cubicBezTo>
                  <a:cubicBezTo>
                    <a:pt x="1514" y="41"/>
                    <a:pt x="1218" y="41"/>
                    <a:pt x="1202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402;p61">
              <a:extLst>
                <a:ext uri="{FF2B5EF4-FFF2-40B4-BE49-F238E27FC236}">
                  <a16:creationId xmlns:a16="http://schemas.microsoft.com/office/drawing/2014/main" id="{056E7042-B219-5B49-99D3-B05A41FD8C6F}"/>
                </a:ext>
              </a:extLst>
            </p:cNvPr>
            <p:cNvSpPr/>
            <p:nvPr/>
          </p:nvSpPr>
          <p:spPr>
            <a:xfrm>
              <a:off x="8500290" y="2725188"/>
              <a:ext cx="197280" cy="172342"/>
            </a:xfrm>
            <a:custGeom>
              <a:avLst/>
              <a:gdLst/>
              <a:ahLst/>
              <a:cxnLst/>
              <a:rect l="l" t="t" r="r" b="b"/>
              <a:pathLst>
                <a:path w="1511" h="1320" extrusionOk="0">
                  <a:moveTo>
                    <a:pt x="1198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3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0" y="690"/>
                    <a:pt x="125" y="1242"/>
                    <a:pt x="717" y="1282"/>
                  </a:cubicBezTo>
                  <a:cubicBezTo>
                    <a:pt x="1323" y="1319"/>
                    <a:pt x="1450" y="697"/>
                    <a:pt x="1494" y="230"/>
                  </a:cubicBezTo>
                  <a:cubicBezTo>
                    <a:pt x="1511" y="41"/>
                    <a:pt x="1218" y="41"/>
                    <a:pt x="1198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403;p61">
              <a:extLst>
                <a:ext uri="{FF2B5EF4-FFF2-40B4-BE49-F238E27FC236}">
                  <a16:creationId xmlns:a16="http://schemas.microsoft.com/office/drawing/2014/main" id="{4DD642F7-8DC3-AA17-D182-AD579BBF07E1}"/>
                </a:ext>
              </a:extLst>
            </p:cNvPr>
            <p:cNvSpPr/>
            <p:nvPr/>
          </p:nvSpPr>
          <p:spPr>
            <a:xfrm>
              <a:off x="8881392" y="3023908"/>
              <a:ext cx="215820" cy="163464"/>
            </a:xfrm>
            <a:custGeom>
              <a:avLst/>
              <a:gdLst/>
              <a:ahLst/>
              <a:cxnLst/>
              <a:rect l="l" t="t" r="r" b="b"/>
              <a:pathLst>
                <a:path w="1653" h="1252" extrusionOk="0">
                  <a:moveTo>
                    <a:pt x="1316" y="215"/>
                  </a:moveTo>
                  <a:cubicBezTo>
                    <a:pt x="1313" y="528"/>
                    <a:pt x="1215" y="823"/>
                    <a:pt x="875" y="888"/>
                  </a:cubicBezTo>
                  <a:cubicBezTo>
                    <a:pt x="526" y="952"/>
                    <a:pt x="344" y="545"/>
                    <a:pt x="341" y="258"/>
                  </a:cubicBezTo>
                  <a:cubicBezTo>
                    <a:pt x="338" y="44"/>
                    <a:pt x="1" y="44"/>
                    <a:pt x="4" y="258"/>
                  </a:cubicBezTo>
                  <a:cubicBezTo>
                    <a:pt x="11" y="739"/>
                    <a:pt x="324" y="1251"/>
                    <a:pt x="859" y="1224"/>
                  </a:cubicBezTo>
                  <a:cubicBezTo>
                    <a:pt x="1111" y="1214"/>
                    <a:pt x="1330" y="1086"/>
                    <a:pt x="1477" y="881"/>
                  </a:cubicBezTo>
                  <a:cubicBezTo>
                    <a:pt x="1612" y="693"/>
                    <a:pt x="1649" y="440"/>
                    <a:pt x="1649" y="215"/>
                  </a:cubicBezTo>
                  <a:cubicBezTo>
                    <a:pt x="1653" y="0"/>
                    <a:pt x="1316" y="0"/>
                    <a:pt x="1316" y="215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MẶT TRỜI 1" hidden="1">
            <a:extLst>
              <a:ext uri="{FF2B5EF4-FFF2-40B4-BE49-F238E27FC236}">
                <a16:creationId xmlns:a16="http://schemas.microsoft.com/office/drawing/2014/main" id="{EDA59559-3784-3BF2-6BEC-3AA5D8A05D3A}"/>
              </a:ext>
            </a:extLst>
          </p:cNvPr>
          <p:cNvGrpSpPr/>
          <p:nvPr/>
        </p:nvGrpSpPr>
        <p:grpSpPr>
          <a:xfrm rot="873373">
            <a:off x="8550682" y="3322243"/>
            <a:ext cx="605235" cy="587748"/>
            <a:chOff x="8085764" y="2047584"/>
            <a:chExt cx="1801501" cy="1795757"/>
          </a:xfrm>
        </p:grpSpPr>
        <p:sp>
          <p:nvSpPr>
            <p:cNvPr id="72" name="Google Shape;4397;p61">
              <a:extLst>
                <a:ext uri="{FF2B5EF4-FFF2-40B4-BE49-F238E27FC236}">
                  <a16:creationId xmlns:a16="http://schemas.microsoft.com/office/drawing/2014/main" id="{F1DF9095-79E7-0214-11E2-459B2973BD43}"/>
                </a:ext>
              </a:extLst>
            </p:cNvPr>
            <p:cNvSpPr/>
            <p:nvPr/>
          </p:nvSpPr>
          <p:spPr>
            <a:xfrm>
              <a:off x="8085764" y="2047584"/>
              <a:ext cx="1801501" cy="1795757"/>
            </a:xfrm>
            <a:custGeom>
              <a:avLst/>
              <a:gdLst/>
              <a:ahLst/>
              <a:cxnLst/>
              <a:rect l="l" t="t" r="r" b="b"/>
              <a:pathLst>
                <a:path w="13798" h="13754" extrusionOk="0">
                  <a:moveTo>
                    <a:pt x="13797" y="6879"/>
                  </a:moveTo>
                  <a:cubicBezTo>
                    <a:pt x="13797" y="7252"/>
                    <a:pt x="12553" y="7511"/>
                    <a:pt x="12489" y="7868"/>
                  </a:cubicBezTo>
                  <a:cubicBezTo>
                    <a:pt x="12425" y="8231"/>
                    <a:pt x="13507" y="8900"/>
                    <a:pt x="13383" y="9240"/>
                  </a:cubicBezTo>
                  <a:cubicBezTo>
                    <a:pt x="13259" y="9590"/>
                    <a:pt x="11998" y="9408"/>
                    <a:pt x="11816" y="9724"/>
                  </a:cubicBezTo>
                  <a:cubicBezTo>
                    <a:pt x="11635" y="10044"/>
                    <a:pt x="12422" y="11039"/>
                    <a:pt x="12186" y="11322"/>
                  </a:cubicBezTo>
                  <a:cubicBezTo>
                    <a:pt x="11954" y="11601"/>
                    <a:pt x="10831" y="11002"/>
                    <a:pt x="10552" y="11241"/>
                  </a:cubicBezTo>
                  <a:cubicBezTo>
                    <a:pt x="10272" y="11477"/>
                    <a:pt x="10673" y="12684"/>
                    <a:pt x="10353" y="12869"/>
                  </a:cubicBezTo>
                  <a:cubicBezTo>
                    <a:pt x="10041" y="13051"/>
                    <a:pt x="9189" y="12106"/>
                    <a:pt x="8843" y="12233"/>
                  </a:cubicBezTo>
                  <a:cubicBezTo>
                    <a:pt x="8503" y="12358"/>
                    <a:pt x="8462" y="13629"/>
                    <a:pt x="8099" y="13693"/>
                  </a:cubicBezTo>
                  <a:cubicBezTo>
                    <a:pt x="7743" y="13754"/>
                    <a:pt x="7272" y="12573"/>
                    <a:pt x="6899" y="12573"/>
                  </a:cubicBezTo>
                  <a:cubicBezTo>
                    <a:pt x="6525" y="12573"/>
                    <a:pt x="6055" y="13754"/>
                    <a:pt x="5698" y="13693"/>
                  </a:cubicBezTo>
                  <a:cubicBezTo>
                    <a:pt x="5335" y="13629"/>
                    <a:pt x="5294" y="12358"/>
                    <a:pt x="4955" y="12233"/>
                  </a:cubicBezTo>
                  <a:cubicBezTo>
                    <a:pt x="4608" y="12106"/>
                    <a:pt x="3761" y="13051"/>
                    <a:pt x="3445" y="12869"/>
                  </a:cubicBezTo>
                  <a:cubicBezTo>
                    <a:pt x="3125" y="12684"/>
                    <a:pt x="3529" y="11477"/>
                    <a:pt x="3250" y="11241"/>
                  </a:cubicBezTo>
                  <a:cubicBezTo>
                    <a:pt x="2967" y="11002"/>
                    <a:pt x="1848" y="11601"/>
                    <a:pt x="1612" y="11322"/>
                  </a:cubicBezTo>
                  <a:cubicBezTo>
                    <a:pt x="1376" y="11039"/>
                    <a:pt x="2163" y="10044"/>
                    <a:pt x="1982" y="9724"/>
                  </a:cubicBezTo>
                  <a:cubicBezTo>
                    <a:pt x="1800" y="9408"/>
                    <a:pt x="539" y="9590"/>
                    <a:pt x="415" y="9240"/>
                  </a:cubicBezTo>
                  <a:cubicBezTo>
                    <a:pt x="290" y="8900"/>
                    <a:pt x="1373" y="8231"/>
                    <a:pt x="1309" y="7868"/>
                  </a:cubicBezTo>
                  <a:cubicBezTo>
                    <a:pt x="1245" y="7511"/>
                    <a:pt x="1" y="7252"/>
                    <a:pt x="1" y="6879"/>
                  </a:cubicBezTo>
                  <a:cubicBezTo>
                    <a:pt x="1" y="6505"/>
                    <a:pt x="1245" y="6243"/>
                    <a:pt x="1309" y="5890"/>
                  </a:cubicBezTo>
                  <a:cubicBezTo>
                    <a:pt x="1373" y="5524"/>
                    <a:pt x="290" y="4858"/>
                    <a:pt x="415" y="4515"/>
                  </a:cubicBezTo>
                  <a:cubicBezTo>
                    <a:pt x="539" y="4169"/>
                    <a:pt x="1800" y="4350"/>
                    <a:pt x="1982" y="4034"/>
                  </a:cubicBezTo>
                  <a:cubicBezTo>
                    <a:pt x="2163" y="3714"/>
                    <a:pt x="1376" y="2716"/>
                    <a:pt x="1612" y="2436"/>
                  </a:cubicBezTo>
                  <a:cubicBezTo>
                    <a:pt x="1848" y="2154"/>
                    <a:pt x="2967" y="2752"/>
                    <a:pt x="3250" y="2517"/>
                  </a:cubicBezTo>
                  <a:cubicBezTo>
                    <a:pt x="3529" y="2281"/>
                    <a:pt x="3125" y="1074"/>
                    <a:pt x="3445" y="889"/>
                  </a:cubicBezTo>
                  <a:cubicBezTo>
                    <a:pt x="3761" y="707"/>
                    <a:pt x="4608" y="1653"/>
                    <a:pt x="4955" y="1525"/>
                  </a:cubicBezTo>
                  <a:cubicBezTo>
                    <a:pt x="5294" y="1400"/>
                    <a:pt x="5335" y="129"/>
                    <a:pt x="5698" y="65"/>
                  </a:cubicBezTo>
                  <a:cubicBezTo>
                    <a:pt x="6055" y="1"/>
                    <a:pt x="6525" y="1182"/>
                    <a:pt x="6899" y="1182"/>
                  </a:cubicBezTo>
                  <a:cubicBezTo>
                    <a:pt x="7272" y="1182"/>
                    <a:pt x="7743" y="1"/>
                    <a:pt x="8099" y="65"/>
                  </a:cubicBezTo>
                  <a:cubicBezTo>
                    <a:pt x="8462" y="129"/>
                    <a:pt x="8503" y="1400"/>
                    <a:pt x="8843" y="1525"/>
                  </a:cubicBezTo>
                  <a:cubicBezTo>
                    <a:pt x="9189" y="1653"/>
                    <a:pt x="10041" y="707"/>
                    <a:pt x="10353" y="889"/>
                  </a:cubicBezTo>
                  <a:cubicBezTo>
                    <a:pt x="10673" y="1074"/>
                    <a:pt x="10272" y="2281"/>
                    <a:pt x="10552" y="2517"/>
                  </a:cubicBezTo>
                  <a:cubicBezTo>
                    <a:pt x="10831" y="2752"/>
                    <a:pt x="11954" y="2154"/>
                    <a:pt x="12186" y="2436"/>
                  </a:cubicBezTo>
                  <a:cubicBezTo>
                    <a:pt x="12422" y="2716"/>
                    <a:pt x="11635" y="3714"/>
                    <a:pt x="11816" y="4034"/>
                  </a:cubicBezTo>
                  <a:cubicBezTo>
                    <a:pt x="11998" y="4350"/>
                    <a:pt x="13259" y="4169"/>
                    <a:pt x="13383" y="4515"/>
                  </a:cubicBezTo>
                  <a:cubicBezTo>
                    <a:pt x="13507" y="4858"/>
                    <a:pt x="12425" y="5524"/>
                    <a:pt x="12489" y="5890"/>
                  </a:cubicBezTo>
                  <a:cubicBezTo>
                    <a:pt x="12553" y="6243"/>
                    <a:pt x="13797" y="6505"/>
                    <a:pt x="13797" y="6879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398;p61">
              <a:extLst>
                <a:ext uri="{FF2B5EF4-FFF2-40B4-BE49-F238E27FC236}">
                  <a16:creationId xmlns:a16="http://schemas.microsoft.com/office/drawing/2014/main" id="{D3FE91DA-8B25-DC9C-781D-2B04B55F3989}"/>
                </a:ext>
              </a:extLst>
            </p:cNvPr>
            <p:cNvSpPr/>
            <p:nvPr/>
          </p:nvSpPr>
          <p:spPr>
            <a:xfrm>
              <a:off x="8299229" y="2256218"/>
              <a:ext cx="1374562" cy="1379001"/>
            </a:xfrm>
            <a:custGeom>
              <a:avLst/>
              <a:gdLst/>
              <a:ahLst/>
              <a:cxnLst/>
              <a:rect l="l" t="t" r="r" b="b"/>
              <a:pathLst>
                <a:path w="10528" h="10562" extrusionOk="0">
                  <a:moveTo>
                    <a:pt x="10528" y="5281"/>
                  </a:moveTo>
                  <a:cubicBezTo>
                    <a:pt x="10528" y="8197"/>
                    <a:pt x="8170" y="10562"/>
                    <a:pt x="5264" y="10562"/>
                  </a:cubicBezTo>
                  <a:cubicBezTo>
                    <a:pt x="2358" y="10562"/>
                    <a:pt x="0" y="8197"/>
                    <a:pt x="0" y="5281"/>
                  </a:cubicBezTo>
                  <a:cubicBezTo>
                    <a:pt x="0" y="2365"/>
                    <a:pt x="2358" y="0"/>
                    <a:pt x="5264" y="0"/>
                  </a:cubicBezTo>
                  <a:cubicBezTo>
                    <a:pt x="8170" y="0"/>
                    <a:pt x="10528" y="2365"/>
                    <a:pt x="10528" y="5281"/>
                  </a:cubicBezTo>
                  <a:close/>
                </a:path>
              </a:pathLst>
            </a:custGeom>
            <a:solidFill>
              <a:srgbClr val="F9F6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399;p61">
              <a:extLst>
                <a:ext uri="{FF2B5EF4-FFF2-40B4-BE49-F238E27FC236}">
                  <a16:creationId xmlns:a16="http://schemas.microsoft.com/office/drawing/2014/main" id="{CB927E3A-2021-58D2-66D3-1964424CFD25}"/>
                </a:ext>
              </a:extLst>
            </p:cNvPr>
            <p:cNvSpPr/>
            <p:nvPr/>
          </p:nvSpPr>
          <p:spPr>
            <a:xfrm>
              <a:off x="8425218" y="3036442"/>
              <a:ext cx="255772" cy="177173"/>
            </a:xfrm>
            <a:custGeom>
              <a:avLst/>
              <a:gdLst/>
              <a:ahLst/>
              <a:cxnLst/>
              <a:rect l="l" t="t" r="r" b="b"/>
              <a:pathLst>
                <a:path w="1959" h="1357" extrusionOk="0">
                  <a:moveTo>
                    <a:pt x="1958" y="681"/>
                  </a:moveTo>
                  <a:cubicBezTo>
                    <a:pt x="1958" y="1054"/>
                    <a:pt x="1521" y="1357"/>
                    <a:pt x="979" y="1357"/>
                  </a:cubicBezTo>
                  <a:cubicBezTo>
                    <a:pt x="441" y="1357"/>
                    <a:pt x="1" y="1054"/>
                    <a:pt x="1" y="681"/>
                  </a:cubicBezTo>
                  <a:cubicBezTo>
                    <a:pt x="1" y="304"/>
                    <a:pt x="441" y="1"/>
                    <a:pt x="979" y="1"/>
                  </a:cubicBezTo>
                  <a:cubicBezTo>
                    <a:pt x="1521" y="1"/>
                    <a:pt x="1958" y="304"/>
                    <a:pt x="1958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400;p61">
              <a:extLst>
                <a:ext uri="{FF2B5EF4-FFF2-40B4-BE49-F238E27FC236}">
                  <a16:creationId xmlns:a16="http://schemas.microsoft.com/office/drawing/2014/main" id="{691371BD-D824-3912-55BE-C442E07F0585}"/>
                </a:ext>
              </a:extLst>
            </p:cNvPr>
            <p:cNvSpPr/>
            <p:nvPr/>
          </p:nvSpPr>
          <p:spPr>
            <a:xfrm>
              <a:off x="9302185" y="3036442"/>
              <a:ext cx="255250" cy="177173"/>
            </a:xfrm>
            <a:custGeom>
              <a:avLst/>
              <a:gdLst/>
              <a:ahLst/>
              <a:cxnLst/>
              <a:rect l="l" t="t" r="r" b="b"/>
              <a:pathLst>
                <a:path w="1955" h="1357" extrusionOk="0">
                  <a:moveTo>
                    <a:pt x="1955" y="681"/>
                  </a:moveTo>
                  <a:cubicBezTo>
                    <a:pt x="1955" y="1054"/>
                    <a:pt x="1517" y="1357"/>
                    <a:pt x="979" y="1357"/>
                  </a:cubicBezTo>
                  <a:cubicBezTo>
                    <a:pt x="437" y="1357"/>
                    <a:pt x="0" y="1054"/>
                    <a:pt x="0" y="681"/>
                  </a:cubicBezTo>
                  <a:cubicBezTo>
                    <a:pt x="0" y="304"/>
                    <a:pt x="437" y="1"/>
                    <a:pt x="979" y="1"/>
                  </a:cubicBezTo>
                  <a:cubicBezTo>
                    <a:pt x="1517" y="1"/>
                    <a:pt x="1955" y="304"/>
                    <a:pt x="1955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401;p61">
              <a:extLst>
                <a:ext uri="{FF2B5EF4-FFF2-40B4-BE49-F238E27FC236}">
                  <a16:creationId xmlns:a16="http://schemas.microsoft.com/office/drawing/2014/main" id="{4328E7E0-2F4E-2100-FE50-A4CA32346623}"/>
                </a:ext>
              </a:extLst>
            </p:cNvPr>
            <p:cNvSpPr/>
            <p:nvPr/>
          </p:nvSpPr>
          <p:spPr>
            <a:xfrm>
              <a:off x="9277509" y="2725188"/>
              <a:ext cx="197672" cy="172342"/>
            </a:xfrm>
            <a:custGeom>
              <a:avLst/>
              <a:gdLst/>
              <a:ahLst/>
              <a:cxnLst/>
              <a:rect l="l" t="t" r="r" b="b"/>
              <a:pathLst>
                <a:path w="1514" h="1320" extrusionOk="0">
                  <a:moveTo>
                    <a:pt x="1202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7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4" y="690"/>
                    <a:pt x="126" y="1242"/>
                    <a:pt x="717" y="1282"/>
                  </a:cubicBezTo>
                  <a:cubicBezTo>
                    <a:pt x="1326" y="1319"/>
                    <a:pt x="1450" y="697"/>
                    <a:pt x="1494" y="230"/>
                  </a:cubicBezTo>
                  <a:cubicBezTo>
                    <a:pt x="1514" y="41"/>
                    <a:pt x="1218" y="41"/>
                    <a:pt x="1202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402;p61">
              <a:extLst>
                <a:ext uri="{FF2B5EF4-FFF2-40B4-BE49-F238E27FC236}">
                  <a16:creationId xmlns:a16="http://schemas.microsoft.com/office/drawing/2014/main" id="{E97F7923-EFA0-D712-66AF-4675C33BB0A8}"/>
                </a:ext>
              </a:extLst>
            </p:cNvPr>
            <p:cNvSpPr/>
            <p:nvPr/>
          </p:nvSpPr>
          <p:spPr>
            <a:xfrm>
              <a:off x="8500290" y="2725188"/>
              <a:ext cx="197280" cy="172342"/>
            </a:xfrm>
            <a:custGeom>
              <a:avLst/>
              <a:gdLst/>
              <a:ahLst/>
              <a:cxnLst/>
              <a:rect l="l" t="t" r="r" b="b"/>
              <a:pathLst>
                <a:path w="1511" h="1320" extrusionOk="0">
                  <a:moveTo>
                    <a:pt x="1198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3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0" y="690"/>
                    <a:pt x="125" y="1242"/>
                    <a:pt x="717" y="1282"/>
                  </a:cubicBezTo>
                  <a:cubicBezTo>
                    <a:pt x="1323" y="1319"/>
                    <a:pt x="1450" y="697"/>
                    <a:pt x="1494" y="230"/>
                  </a:cubicBezTo>
                  <a:cubicBezTo>
                    <a:pt x="1511" y="41"/>
                    <a:pt x="1218" y="41"/>
                    <a:pt x="1198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403;p61">
              <a:extLst>
                <a:ext uri="{FF2B5EF4-FFF2-40B4-BE49-F238E27FC236}">
                  <a16:creationId xmlns:a16="http://schemas.microsoft.com/office/drawing/2014/main" id="{763E77C5-BB26-88DD-3634-87448E526C7D}"/>
                </a:ext>
              </a:extLst>
            </p:cNvPr>
            <p:cNvSpPr/>
            <p:nvPr/>
          </p:nvSpPr>
          <p:spPr>
            <a:xfrm>
              <a:off x="8881392" y="3023908"/>
              <a:ext cx="215820" cy="163464"/>
            </a:xfrm>
            <a:custGeom>
              <a:avLst/>
              <a:gdLst/>
              <a:ahLst/>
              <a:cxnLst/>
              <a:rect l="l" t="t" r="r" b="b"/>
              <a:pathLst>
                <a:path w="1653" h="1252" extrusionOk="0">
                  <a:moveTo>
                    <a:pt x="1316" y="215"/>
                  </a:moveTo>
                  <a:cubicBezTo>
                    <a:pt x="1313" y="528"/>
                    <a:pt x="1215" y="823"/>
                    <a:pt x="875" y="888"/>
                  </a:cubicBezTo>
                  <a:cubicBezTo>
                    <a:pt x="526" y="952"/>
                    <a:pt x="344" y="545"/>
                    <a:pt x="341" y="258"/>
                  </a:cubicBezTo>
                  <a:cubicBezTo>
                    <a:pt x="338" y="44"/>
                    <a:pt x="1" y="44"/>
                    <a:pt x="4" y="258"/>
                  </a:cubicBezTo>
                  <a:cubicBezTo>
                    <a:pt x="11" y="739"/>
                    <a:pt x="324" y="1251"/>
                    <a:pt x="859" y="1224"/>
                  </a:cubicBezTo>
                  <a:cubicBezTo>
                    <a:pt x="1111" y="1214"/>
                    <a:pt x="1330" y="1086"/>
                    <a:pt x="1477" y="881"/>
                  </a:cubicBezTo>
                  <a:cubicBezTo>
                    <a:pt x="1612" y="693"/>
                    <a:pt x="1649" y="440"/>
                    <a:pt x="1649" y="215"/>
                  </a:cubicBezTo>
                  <a:cubicBezTo>
                    <a:pt x="1653" y="0"/>
                    <a:pt x="1316" y="0"/>
                    <a:pt x="1316" y="215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XÉ">
            <a:hlinkClick r:id="" action="ppaction://media"/>
            <a:extLst>
              <a:ext uri="{FF2B5EF4-FFF2-40B4-BE49-F238E27FC236}">
                <a16:creationId xmlns:a16="http://schemas.microsoft.com/office/drawing/2014/main" id="{A50C9112-1238-D885-8EAE-06435E597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286250" y="2013026"/>
            <a:ext cx="774521" cy="1722043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EA6B2216-FCB6-FD35-3FDC-3E1592F611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6545" y="4274037"/>
            <a:ext cx="2219136" cy="2719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226E-5800-5EFE-73C0-A463F4B17C20}"/>
              </a:ext>
            </a:extLst>
          </p:cNvPr>
          <p:cNvSpPr txBox="1">
            <a:spLocks/>
          </p:cNvSpPr>
          <p:nvPr/>
        </p:nvSpPr>
        <p:spPr>
          <a:xfrm>
            <a:off x="3419061" y="130292"/>
            <a:ext cx="4849999" cy="84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lgDash"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Câu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4: 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6 : 3 = ?   </a:t>
            </a:r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E4405193-3992-21B7-1374-B9FC90EBB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646" y="5144099"/>
            <a:ext cx="2216115" cy="1991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B1F8B-43ED-2529-41BD-FC4C3CADBEC7}"/>
              </a:ext>
            </a:extLst>
          </p:cNvPr>
          <p:cNvSpPr txBox="1"/>
          <p:nvPr/>
        </p:nvSpPr>
        <p:spPr>
          <a:xfrm>
            <a:off x="1234581" y="1695038"/>
            <a:ext cx="3937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en-US" sz="6000" b="1" dirty="0"/>
              <a:t>1</a:t>
            </a:r>
            <a:r>
              <a:rPr lang="en-US" sz="6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D2490-CD26-0AC7-26E3-C24B01454C43}"/>
              </a:ext>
            </a:extLst>
          </p:cNvPr>
          <p:cNvSpPr txBox="1"/>
          <p:nvPr/>
        </p:nvSpPr>
        <p:spPr>
          <a:xfrm>
            <a:off x="7077493" y="1647195"/>
            <a:ext cx="1714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B. </a:t>
            </a:r>
            <a:r>
              <a:rPr lang="en-US" sz="6000" b="1" dirty="0"/>
              <a:t>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7F1E99-8900-1A0B-ED44-14F1E6615EC8}"/>
              </a:ext>
            </a:extLst>
          </p:cNvPr>
          <p:cNvSpPr txBox="1"/>
          <p:nvPr/>
        </p:nvSpPr>
        <p:spPr>
          <a:xfrm>
            <a:off x="1234581" y="3778955"/>
            <a:ext cx="2046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C.</a:t>
            </a:r>
            <a:r>
              <a:rPr lang="pt-BR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6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584FC-6DF1-07E5-F1D2-4AA95907526F}"/>
              </a:ext>
            </a:extLst>
          </p:cNvPr>
          <p:cNvSpPr txBox="1"/>
          <p:nvPr/>
        </p:nvSpPr>
        <p:spPr>
          <a:xfrm>
            <a:off x="7056716" y="3941256"/>
            <a:ext cx="1854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D. </a:t>
            </a:r>
            <a:r>
              <a:rPr lang="en-US" sz="6000" b="1" dirty="0">
                <a:solidFill>
                  <a:schemeClr val="bg1">
                    <a:lumMod val="10000"/>
                  </a:schemeClr>
                </a:solidFill>
              </a:rPr>
              <a:t>8 </a:t>
            </a:r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078C1-9489-38ED-DC53-3AADE479B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556" r="90000">
                        <a14:foregroundMark x1="9556" y1="60000" x2="9556" y2="60000"/>
                        <a14:foregroundMark x1="9556" y1="60000" x2="9556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5813" y="3265563"/>
            <a:ext cx="1706330" cy="152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37BE08-1006-5846-ADF0-5A24B97B3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312" y="1450796"/>
            <a:ext cx="1571752" cy="1408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FA0CD7-B5AB-CD0F-FB00-484AB0EF8F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6300" y="1515413"/>
            <a:ext cx="1556941" cy="1401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893957-B551-63C7-B7D7-7CB6E94AF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2009" y="3742768"/>
            <a:ext cx="1556939" cy="1401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AE8B63-0A22-5FAF-4D3F-2EC030C61E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41" y="18112"/>
            <a:ext cx="1432684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1179095" y="977050"/>
            <a:ext cx="9687488" cy="5151099"/>
          </a:xfrm>
          <a:prstGeom prst="roundRect">
            <a:avLst>
              <a:gd name="adj" fmla="val 13673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8187">
                <a:schemeClr val="accent1">
                  <a:lumMod val="40000"/>
                  <a:lumOff val="60000"/>
                </a:schemeClr>
              </a:gs>
              <a:gs pos="72721">
                <a:schemeClr val="accent3">
                  <a:lumMod val="20000"/>
                  <a:lumOff val="80000"/>
                </a:schemeClr>
              </a:gs>
              <a:gs pos="86719">
                <a:schemeClr val="accent3">
                  <a:lumMod val="40000"/>
                  <a:lumOff val="60000"/>
                </a:schemeClr>
              </a:gs>
              <a:gs pos="65050">
                <a:schemeClr val="accent6">
                  <a:lumMod val="40000"/>
                  <a:lumOff val="60000"/>
                </a:schemeClr>
              </a:gs>
              <a:gs pos="34250">
                <a:schemeClr val="accent1">
                  <a:lumMod val="60000"/>
                  <a:lumOff val="40000"/>
                </a:schemeClr>
              </a:gs>
              <a:gs pos="51000">
                <a:schemeClr val="accent6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2" name="图片 37">
            <a:extLst>
              <a:ext uri="{FF2B5EF4-FFF2-40B4-BE49-F238E27FC236}">
                <a16:creationId xmlns:a16="http://schemas.microsoft.com/office/drawing/2014/main" id="{C78832F3-17C5-42B9-AB44-200CF6714E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728" y="-1208936"/>
            <a:ext cx="3518912" cy="3518912"/>
          </a:xfrm>
          <a:prstGeom prst="rect">
            <a:avLst/>
          </a:prstGeom>
        </p:spPr>
      </p:pic>
      <p:pic>
        <p:nvPicPr>
          <p:cNvPr id="35" name="图片 38">
            <a:extLst>
              <a:ext uri="{FF2B5EF4-FFF2-40B4-BE49-F238E27FC236}">
                <a16:creationId xmlns:a16="http://schemas.microsoft.com/office/drawing/2014/main" id="{E718F930-083F-4F07-93F1-40B17835D5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358" y="180033"/>
            <a:ext cx="556451" cy="556451"/>
          </a:xfrm>
          <a:prstGeom prst="rect">
            <a:avLst/>
          </a:prstGeom>
        </p:spPr>
      </p:pic>
      <p:pic>
        <p:nvPicPr>
          <p:cNvPr id="36" name="图片 39">
            <a:extLst>
              <a:ext uri="{FF2B5EF4-FFF2-40B4-BE49-F238E27FC236}">
                <a16:creationId xmlns:a16="http://schemas.microsoft.com/office/drawing/2014/main" id="{87DA2D03-A5E3-4B39-AEAB-4305980C74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809" y="496630"/>
            <a:ext cx="407044" cy="40704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10B15ED-5E27-4F73-B391-BC121DF2EC2A}"/>
              </a:ext>
            </a:extLst>
          </p:cNvPr>
          <p:cNvSpPr txBox="1"/>
          <p:nvPr/>
        </p:nvSpPr>
        <p:spPr>
          <a:xfrm>
            <a:off x="1899499" y="2691844"/>
            <a:ext cx="8967084" cy="298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Ôn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bảng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 chia 3.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2 Noi dung dai" panose="02000000000000000000"/>
              <a:ea typeface="STXinwei" panose="020B0503020204020204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Chuẩn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 bị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tiếp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/>
                <a:ea typeface="STXinwei" panose="020B0503020204020204" pitchFamily="2" charset="-122"/>
                <a:cs typeface="Times New Roman" panose="02020603050405020304" pitchFamily="18" charset="0"/>
              </a:rPr>
              <a:t>theo.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2 Noi dung dai" panose="02000000000000000000"/>
              <a:ea typeface="STXinw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47C7F14-7B14-4ABF-A765-6B0C11C48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588" y="1368711"/>
            <a:ext cx="4872891" cy="143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estry England GIFs - Find &amp;amp; Share on GIPHY">
            <a:extLst>
              <a:ext uri="{FF2B5EF4-FFF2-40B4-BE49-F238E27FC236}">
                <a16:creationId xmlns:a16="http://schemas.microsoft.com/office/drawing/2014/main" id="{3E443B60-C228-4E74-8084-CC0DA419C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27247"/>
            <a:ext cx="45720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by Jennyrigby Ws on gif✴︎あにめ✴︎かわいい| Cartoon character pictures, Cute gif,  Funny gif">
            <a:extLst>
              <a:ext uri="{FF2B5EF4-FFF2-40B4-BE49-F238E27FC236}">
                <a16:creationId xmlns:a16="http://schemas.microsoft.com/office/drawing/2014/main" id="{5FBEB322-69DD-4EB6-9B8A-C13E4526CE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33" y="4219113"/>
            <a:ext cx="2175934" cy="217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FB73C74-7218-4F44-82B4-033BF5C26B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053" y="122600"/>
            <a:ext cx="2222500" cy="2222500"/>
          </a:xfrm>
          <a:prstGeom prst="rect">
            <a:avLst/>
          </a:prstGeom>
        </p:spPr>
      </p:pic>
      <p:pic>
        <p:nvPicPr>
          <p:cNvPr id="13" name="图片 25">
            <a:extLst>
              <a:ext uri="{FF2B5EF4-FFF2-40B4-BE49-F238E27FC236}">
                <a16:creationId xmlns:a16="http://schemas.microsoft.com/office/drawing/2014/main" id="{EB082E18-74D7-44B1-A222-01EBD726E3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63153" y="-487000"/>
            <a:ext cx="2832100" cy="283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781AC-756D-4A41-B9DE-17BD9EC996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1023" y="1219208"/>
            <a:ext cx="7699915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2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3BD513-840B-0E37-7295-7BADA457EF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6" name="F4624D21">
            <a:hlinkClick r:id="" action="ppaction://media"/>
            <a:extLst>
              <a:ext uri="{FF2B5EF4-FFF2-40B4-BE49-F238E27FC236}">
                <a16:creationId xmlns:a16="http://schemas.microsoft.com/office/drawing/2014/main" id="{4AF91C5D-4C06-8AC4-1F13-A61FA5A43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15727806" y="9847540"/>
            <a:ext cx="750929" cy="1669590"/>
          </a:xfrm>
          <a:prstGeom prst="rect">
            <a:avLst/>
          </a:prstGeom>
        </p:spPr>
      </p:pic>
      <p:pic>
        <p:nvPicPr>
          <p:cNvPr id="57" name="1BF210AE">
            <a:hlinkClick r:id="" action="ppaction://media"/>
            <a:extLst>
              <a:ext uri="{FF2B5EF4-FFF2-40B4-BE49-F238E27FC236}">
                <a16:creationId xmlns:a16="http://schemas.microsoft.com/office/drawing/2014/main" id="{A442D267-91D8-9475-D4C1-B725A8CF4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93072" y="10210963"/>
            <a:ext cx="468697" cy="1042084"/>
          </a:xfrm>
          <a:prstGeom prst="rect">
            <a:avLst/>
          </a:prstGeom>
        </p:spPr>
      </p:pic>
      <p:pic>
        <p:nvPicPr>
          <p:cNvPr id="63" name="1BF210AE">
            <a:hlinkClick r:id="" action="ppaction://media"/>
            <a:extLst>
              <a:ext uri="{FF2B5EF4-FFF2-40B4-BE49-F238E27FC236}">
                <a16:creationId xmlns:a16="http://schemas.microsoft.com/office/drawing/2014/main" id="{AB678E10-398C-5678-DA51-62F38FF3C6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45472" y="10363363"/>
            <a:ext cx="468697" cy="1042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542330-D9CE-47F9-96C4-A49EA21F964B}"/>
              </a:ext>
            </a:extLst>
          </p:cNvPr>
          <p:cNvSpPr/>
          <p:nvPr/>
        </p:nvSpPr>
        <p:spPr>
          <a:xfrm rot="19010495">
            <a:off x="2108801" y="1967021"/>
            <a:ext cx="942633" cy="480785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9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58" name="Google Shape;4437;p61">
            <a:extLst>
              <a:ext uri="{FF2B5EF4-FFF2-40B4-BE49-F238E27FC236}">
                <a16:creationId xmlns:a16="http://schemas.microsoft.com/office/drawing/2014/main" id="{59CC8B2C-7CFB-11C9-D13B-17EC435F09FF}"/>
              </a:ext>
            </a:extLst>
          </p:cNvPr>
          <p:cNvGrpSpPr/>
          <p:nvPr/>
        </p:nvGrpSpPr>
        <p:grpSpPr>
          <a:xfrm>
            <a:off x="2005155" y="2400403"/>
            <a:ext cx="986541" cy="1901867"/>
            <a:chOff x="3470144" y="2442700"/>
            <a:chExt cx="739906" cy="1426400"/>
          </a:xfrm>
        </p:grpSpPr>
        <p:sp>
          <p:nvSpPr>
            <p:cNvPr id="59" name="Google Shape;4438;p61">
              <a:extLst>
                <a:ext uri="{FF2B5EF4-FFF2-40B4-BE49-F238E27FC236}">
                  <a16:creationId xmlns:a16="http://schemas.microsoft.com/office/drawing/2014/main" id="{02C63A7F-744B-FBC0-FFCE-AA2DE43E66D3}"/>
                </a:ext>
              </a:extLst>
            </p:cNvPr>
            <p:cNvSpPr/>
            <p:nvPr/>
          </p:nvSpPr>
          <p:spPr>
            <a:xfrm>
              <a:off x="3876675" y="2638425"/>
              <a:ext cx="333375" cy="915550"/>
            </a:xfrm>
            <a:custGeom>
              <a:avLst/>
              <a:gdLst/>
              <a:ahLst/>
              <a:cxnLst/>
              <a:rect l="l" t="t" r="r" b="b"/>
              <a:pathLst>
                <a:path w="13335" h="36622" extrusionOk="0">
                  <a:moveTo>
                    <a:pt x="13335" y="35814"/>
                  </a:moveTo>
                  <a:cubicBezTo>
                    <a:pt x="9424" y="38049"/>
                    <a:pt x="1321" y="35331"/>
                    <a:pt x="762" y="30861"/>
                  </a:cubicBezTo>
                  <a:cubicBezTo>
                    <a:pt x="28" y="24992"/>
                    <a:pt x="5334" y="19631"/>
                    <a:pt x="5334" y="13716"/>
                  </a:cubicBezTo>
                  <a:cubicBezTo>
                    <a:pt x="5334" y="10511"/>
                    <a:pt x="0" y="8920"/>
                    <a:pt x="0" y="5715"/>
                  </a:cubicBezTo>
                  <a:cubicBezTo>
                    <a:pt x="0" y="3493"/>
                    <a:pt x="2435" y="1987"/>
                    <a:pt x="3429" y="0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Google Shape;4439;p61">
              <a:extLst>
                <a:ext uri="{FF2B5EF4-FFF2-40B4-BE49-F238E27FC236}">
                  <a16:creationId xmlns:a16="http://schemas.microsoft.com/office/drawing/2014/main" id="{60D92990-C756-1310-3F05-BAA796031FF1}"/>
                </a:ext>
              </a:extLst>
            </p:cNvPr>
            <p:cNvSpPr/>
            <p:nvPr/>
          </p:nvSpPr>
          <p:spPr>
            <a:xfrm>
              <a:off x="3628875" y="2487950"/>
              <a:ext cx="208825" cy="809200"/>
            </a:xfrm>
            <a:custGeom>
              <a:avLst/>
              <a:gdLst/>
              <a:ahLst/>
              <a:cxnLst/>
              <a:rect l="l" t="t" r="r" b="b"/>
              <a:pathLst>
                <a:path w="8353" h="32368" extrusionOk="0">
                  <a:moveTo>
                    <a:pt x="3820" y="0"/>
                  </a:moveTo>
                  <a:cubicBezTo>
                    <a:pt x="5649" y="3658"/>
                    <a:pt x="0" y="7570"/>
                    <a:pt x="0" y="11660"/>
                  </a:cubicBezTo>
                  <a:cubicBezTo>
                    <a:pt x="0" y="14878"/>
                    <a:pt x="5722" y="14868"/>
                    <a:pt x="7841" y="17290"/>
                  </a:cubicBezTo>
                  <a:cubicBezTo>
                    <a:pt x="9361" y="19027"/>
                    <a:pt x="4095" y="21333"/>
                    <a:pt x="4825" y="23522"/>
                  </a:cubicBezTo>
                  <a:cubicBezTo>
                    <a:pt x="5305" y="24963"/>
                    <a:pt x="7913" y="25055"/>
                    <a:pt x="8243" y="26538"/>
                  </a:cubicBezTo>
                  <a:cubicBezTo>
                    <a:pt x="8684" y="28524"/>
                    <a:pt x="6146" y="30354"/>
                    <a:pt x="6434" y="32368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Google Shape;4440;p61">
              <a:extLst>
                <a:ext uri="{FF2B5EF4-FFF2-40B4-BE49-F238E27FC236}">
                  <a16:creationId xmlns:a16="http://schemas.microsoft.com/office/drawing/2014/main" id="{065DEA89-17C9-0793-C89A-1EAD0CD8A5AE}"/>
                </a:ext>
              </a:extLst>
            </p:cNvPr>
            <p:cNvSpPr/>
            <p:nvPr/>
          </p:nvSpPr>
          <p:spPr>
            <a:xfrm>
              <a:off x="3997493" y="2628675"/>
              <a:ext cx="158975" cy="281475"/>
            </a:xfrm>
            <a:custGeom>
              <a:avLst/>
              <a:gdLst/>
              <a:ahLst/>
              <a:cxnLst/>
              <a:rect l="l" t="t" r="r" b="b"/>
              <a:pathLst>
                <a:path w="6359" h="11259" extrusionOk="0">
                  <a:moveTo>
                    <a:pt x="4153" y="0"/>
                  </a:moveTo>
                  <a:cubicBezTo>
                    <a:pt x="2068" y="695"/>
                    <a:pt x="-400" y="3095"/>
                    <a:pt x="133" y="5227"/>
                  </a:cubicBezTo>
                  <a:cubicBezTo>
                    <a:pt x="823" y="7985"/>
                    <a:pt x="7434" y="8715"/>
                    <a:pt x="6164" y="11259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Google Shape;4441;p61">
              <a:extLst>
                <a:ext uri="{FF2B5EF4-FFF2-40B4-BE49-F238E27FC236}">
                  <a16:creationId xmlns:a16="http://schemas.microsoft.com/office/drawing/2014/main" id="{0988B8B2-D067-97DF-BA25-8EE79934EA6E}"/>
                </a:ext>
              </a:extLst>
            </p:cNvPr>
            <p:cNvSpPr/>
            <p:nvPr/>
          </p:nvSpPr>
          <p:spPr>
            <a:xfrm>
              <a:off x="3470144" y="2442700"/>
              <a:ext cx="711600" cy="1426400"/>
            </a:xfrm>
            <a:custGeom>
              <a:avLst/>
              <a:gdLst/>
              <a:ahLst/>
              <a:cxnLst/>
              <a:rect l="l" t="t" r="r" b="b"/>
              <a:pathLst>
                <a:path w="28464" h="57056" extrusionOk="0">
                  <a:moveTo>
                    <a:pt x="7153" y="0"/>
                  </a:moveTo>
                  <a:cubicBezTo>
                    <a:pt x="7153" y="5245"/>
                    <a:pt x="-821" y="8914"/>
                    <a:pt x="117" y="14074"/>
                  </a:cubicBezTo>
                  <a:cubicBezTo>
                    <a:pt x="676" y="17152"/>
                    <a:pt x="6338" y="17439"/>
                    <a:pt x="6952" y="20507"/>
                  </a:cubicBezTo>
                  <a:cubicBezTo>
                    <a:pt x="7687" y="24183"/>
                    <a:pt x="1798" y="27049"/>
                    <a:pt x="2328" y="30760"/>
                  </a:cubicBezTo>
                  <a:cubicBezTo>
                    <a:pt x="2723" y="33525"/>
                    <a:pt x="8529" y="32388"/>
                    <a:pt x="9566" y="34982"/>
                  </a:cubicBezTo>
                  <a:cubicBezTo>
                    <a:pt x="10785" y="38031"/>
                    <a:pt x="7404" y="42362"/>
                    <a:pt x="9566" y="44834"/>
                  </a:cubicBezTo>
                  <a:cubicBezTo>
                    <a:pt x="10945" y="46411"/>
                    <a:pt x="14055" y="44477"/>
                    <a:pt x="15798" y="45638"/>
                  </a:cubicBezTo>
                  <a:cubicBezTo>
                    <a:pt x="18939" y="47731"/>
                    <a:pt x="15831" y="54468"/>
                    <a:pt x="19015" y="56494"/>
                  </a:cubicBezTo>
                  <a:cubicBezTo>
                    <a:pt x="21772" y="58248"/>
                    <a:pt x="25541" y="55342"/>
                    <a:pt x="28464" y="53881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D65035B2-B61F-8209-A0D2-EE7A8667265E}"/>
              </a:ext>
            </a:extLst>
          </p:cNvPr>
          <p:cNvSpPr/>
          <p:nvPr/>
        </p:nvSpPr>
        <p:spPr>
          <a:xfrm>
            <a:off x="146314" y="6159032"/>
            <a:ext cx="2019924" cy="5822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iCiel Crocante" panose="02000000000000000000" pitchFamily="50" charset="0"/>
              </a:rPr>
              <a:t>QUAY LẠI</a:t>
            </a:r>
            <a:endParaRPr lang="en-US" sz="2800" dirty="0">
              <a:latin typeface="iCiel Crocante" panose="020000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7A85E7-0B0B-894E-5F67-0D7803A10732}"/>
              </a:ext>
            </a:extLst>
          </p:cNvPr>
          <p:cNvSpPr txBox="1"/>
          <p:nvPr/>
        </p:nvSpPr>
        <p:spPr>
          <a:xfrm>
            <a:off x="1014656" y="2038351"/>
            <a:ext cx="9838874" cy="295683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4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AA3B72-CE0F-6D4B-E391-B8B456510C13}"/>
              </a:ext>
            </a:extLst>
          </p:cNvPr>
          <p:cNvSpPr txBox="1"/>
          <p:nvPr/>
        </p:nvSpPr>
        <p:spPr>
          <a:xfrm>
            <a:off x="7224391" y="3874170"/>
            <a:ext cx="688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C6EE9D-81F1-0CBA-533B-1B133CF76C38}"/>
              </a:ext>
            </a:extLst>
          </p:cNvPr>
          <p:cNvSpPr txBox="1"/>
          <p:nvPr/>
        </p:nvSpPr>
        <p:spPr>
          <a:xfrm>
            <a:off x="7101808" y="3828003"/>
            <a:ext cx="2183593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pic>
        <p:nvPicPr>
          <p:cNvPr id="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4AED4E2-7AB1-F46E-AD0B-7C4F38B0102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5" end="1241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4656" y="7673129"/>
            <a:ext cx="190384" cy="190384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4749034F-33CF-A273-B223-CEBFCC3227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704" l="0" r="99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43" y="4119627"/>
            <a:ext cx="2220781" cy="27193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C3033E-9F2F-20B8-D106-C2855C0C22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431235" cy="14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09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  <p:audio>
              <p:cMediaNode vol="35714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78C45-1FF4-9943-6A6A-968D4FE6DE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6" name="F4624D21">
            <a:hlinkClick r:id="" action="ppaction://media"/>
            <a:extLst>
              <a:ext uri="{FF2B5EF4-FFF2-40B4-BE49-F238E27FC236}">
                <a16:creationId xmlns:a16="http://schemas.microsoft.com/office/drawing/2014/main" id="{4AF91C5D-4C06-8AC4-1F13-A61FA5A43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9901376" y="7216290"/>
            <a:ext cx="750929" cy="1669590"/>
          </a:xfrm>
          <a:prstGeom prst="rect">
            <a:avLst/>
          </a:prstGeom>
        </p:spPr>
      </p:pic>
      <p:pic>
        <p:nvPicPr>
          <p:cNvPr id="57" name="1BF210AE">
            <a:hlinkClick r:id="" action="ppaction://media"/>
            <a:extLst>
              <a:ext uri="{FF2B5EF4-FFF2-40B4-BE49-F238E27FC236}">
                <a16:creationId xmlns:a16="http://schemas.microsoft.com/office/drawing/2014/main" id="{A442D267-91D8-9475-D4C1-B725A8CF4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66642" y="7579713"/>
            <a:ext cx="468697" cy="1042084"/>
          </a:xfrm>
          <a:prstGeom prst="rect">
            <a:avLst/>
          </a:prstGeom>
        </p:spPr>
      </p:pic>
      <p:pic>
        <p:nvPicPr>
          <p:cNvPr id="63" name="1BF210AE">
            <a:hlinkClick r:id="" action="ppaction://media"/>
            <a:extLst>
              <a:ext uri="{FF2B5EF4-FFF2-40B4-BE49-F238E27FC236}">
                <a16:creationId xmlns:a16="http://schemas.microsoft.com/office/drawing/2014/main" id="{AB678E10-398C-5678-DA51-62F38FF3C6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9042" y="7732113"/>
            <a:ext cx="468697" cy="1042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542330-D9CE-47F9-96C4-A49EA21F964B}"/>
              </a:ext>
            </a:extLst>
          </p:cNvPr>
          <p:cNvSpPr/>
          <p:nvPr/>
        </p:nvSpPr>
        <p:spPr>
          <a:xfrm rot="19010495">
            <a:off x="2108801" y="1967021"/>
            <a:ext cx="942633" cy="480785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9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58" name="Google Shape;4437;p61">
            <a:extLst>
              <a:ext uri="{FF2B5EF4-FFF2-40B4-BE49-F238E27FC236}">
                <a16:creationId xmlns:a16="http://schemas.microsoft.com/office/drawing/2014/main" id="{59CC8B2C-7CFB-11C9-D13B-17EC435F09FF}"/>
              </a:ext>
            </a:extLst>
          </p:cNvPr>
          <p:cNvGrpSpPr/>
          <p:nvPr/>
        </p:nvGrpSpPr>
        <p:grpSpPr>
          <a:xfrm>
            <a:off x="2005155" y="2400403"/>
            <a:ext cx="986541" cy="1901867"/>
            <a:chOff x="3470144" y="2442700"/>
            <a:chExt cx="739906" cy="1426400"/>
          </a:xfrm>
        </p:grpSpPr>
        <p:sp>
          <p:nvSpPr>
            <p:cNvPr id="59" name="Google Shape;4438;p61">
              <a:extLst>
                <a:ext uri="{FF2B5EF4-FFF2-40B4-BE49-F238E27FC236}">
                  <a16:creationId xmlns:a16="http://schemas.microsoft.com/office/drawing/2014/main" id="{02C63A7F-744B-FBC0-FFCE-AA2DE43E66D3}"/>
                </a:ext>
              </a:extLst>
            </p:cNvPr>
            <p:cNvSpPr/>
            <p:nvPr/>
          </p:nvSpPr>
          <p:spPr>
            <a:xfrm>
              <a:off x="3876675" y="2638425"/>
              <a:ext cx="333375" cy="915550"/>
            </a:xfrm>
            <a:custGeom>
              <a:avLst/>
              <a:gdLst/>
              <a:ahLst/>
              <a:cxnLst/>
              <a:rect l="l" t="t" r="r" b="b"/>
              <a:pathLst>
                <a:path w="13335" h="36622" extrusionOk="0">
                  <a:moveTo>
                    <a:pt x="13335" y="35814"/>
                  </a:moveTo>
                  <a:cubicBezTo>
                    <a:pt x="9424" y="38049"/>
                    <a:pt x="1321" y="35331"/>
                    <a:pt x="762" y="30861"/>
                  </a:cubicBezTo>
                  <a:cubicBezTo>
                    <a:pt x="28" y="24992"/>
                    <a:pt x="5334" y="19631"/>
                    <a:pt x="5334" y="13716"/>
                  </a:cubicBezTo>
                  <a:cubicBezTo>
                    <a:pt x="5334" y="10511"/>
                    <a:pt x="0" y="8920"/>
                    <a:pt x="0" y="5715"/>
                  </a:cubicBezTo>
                  <a:cubicBezTo>
                    <a:pt x="0" y="3493"/>
                    <a:pt x="2435" y="1987"/>
                    <a:pt x="3429" y="0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Google Shape;4439;p61">
              <a:extLst>
                <a:ext uri="{FF2B5EF4-FFF2-40B4-BE49-F238E27FC236}">
                  <a16:creationId xmlns:a16="http://schemas.microsoft.com/office/drawing/2014/main" id="{60D92990-C756-1310-3F05-BAA796031FF1}"/>
                </a:ext>
              </a:extLst>
            </p:cNvPr>
            <p:cNvSpPr/>
            <p:nvPr/>
          </p:nvSpPr>
          <p:spPr>
            <a:xfrm>
              <a:off x="3628875" y="2487950"/>
              <a:ext cx="208825" cy="809200"/>
            </a:xfrm>
            <a:custGeom>
              <a:avLst/>
              <a:gdLst/>
              <a:ahLst/>
              <a:cxnLst/>
              <a:rect l="l" t="t" r="r" b="b"/>
              <a:pathLst>
                <a:path w="8353" h="32368" extrusionOk="0">
                  <a:moveTo>
                    <a:pt x="3820" y="0"/>
                  </a:moveTo>
                  <a:cubicBezTo>
                    <a:pt x="5649" y="3658"/>
                    <a:pt x="0" y="7570"/>
                    <a:pt x="0" y="11660"/>
                  </a:cubicBezTo>
                  <a:cubicBezTo>
                    <a:pt x="0" y="14878"/>
                    <a:pt x="5722" y="14868"/>
                    <a:pt x="7841" y="17290"/>
                  </a:cubicBezTo>
                  <a:cubicBezTo>
                    <a:pt x="9361" y="19027"/>
                    <a:pt x="4095" y="21333"/>
                    <a:pt x="4825" y="23522"/>
                  </a:cubicBezTo>
                  <a:cubicBezTo>
                    <a:pt x="5305" y="24963"/>
                    <a:pt x="7913" y="25055"/>
                    <a:pt x="8243" y="26538"/>
                  </a:cubicBezTo>
                  <a:cubicBezTo>
                    <a:pt x="8684" y="28524"/>
                    <a:pt x="6146" y="30354"/>
                    <a:pt x="6434" y="32368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Google Shape;4440;p61">
              <a:extLst>
                <a:ext uri="{FF2B5EF4-FFF2-40B4-BE49-F238E27FC236}">
                  <a16:creationId xmlns:a16="http://schemas.microsoft.com/office/drawing/2014/main" id="{065DEA89-17C9-0793-C89A-1EAD0CD8A5AE}"/>
                </a:ext>
              </a:extLst>
            </p:cNvPr>
            <p:cNvSpPr/>
            <p:nvPr/>
          </p:nvSpPr>
          <p:spPr>
            <a:xfrm>
              <a:off x="3997493" y="2628675"/>
              <a:ext cx="158975" cy="281475"/>
            </a:xfrm>
            <a:custGeom>
              <a:avLst/>
              <a:gdLst/>
              <a:ahLst/>
              <a:cxnLst/>
              <a:rect l="l" t="t" r="r" b="b"/>
              <a:pathLst>
                <a:path w="6359" h="11259" extrusionOk="0">
                  <a:moveTo>
                    <a:pt x="4153" y="0"/>
                  </a:moveTo>
                  <a:cubicBezTo>
                    <a:pt x="2068" y="695"/>
                    <a:pt x="-400" y="3095"/>
                    <a:pt x="133" y="5227"/>
                  </a:cubicBezTo>
                  <a:cubicBezTo>
                    <a:pt x="823" y="7985"/>
                    <a:pt x="7434" y="8715"/>
                    <a:pt x="6164" y="11259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Google Shape;4441;p61">
              <a:extLst>
                <a:ext uri="{FF2B5EF4-FFF2-40B4-BE49-F238E27FC236}">
                  <a16:creationId xmlns:a16="http://schemas.microsoft.com/office/drawing/2014/main" id="{0988B8B2-D067-97DF-BA25-8EE79934EA6E}"/>
                </a:ext>
              </a:extLst>
            </p:cNvPr>
            <p:cNvSpPr/>
            <p:nvPr/>
          </p:nvSpPr>
          <p:spPr>
            <a:xfrm>
              <a:off x="3470144" y="2442700"/>
              <a:ext cx="711600" cy="1426400"/>
            </a:xfrm>
            <a:custGeom>
              <a:avLst/>
              <a:gdLst/>
              <a:ahLst/>
              <a:cxnLst/>
              <a:rect l="l" t="t" r="r" b="b"/>
              <a:pathLst>
                <a:path w="28464" h="57056" extrusionOk="0">
                  <a:moveTo>
                    <a:pt x="7153" y="0"/>
                  </a:moveTo>
                  <a:cubicBezTo>
                    <a:pt x="7153" y="5245"/>
                    <a:pt x="-821" y="8914"/>
                    <a:pt x="117" y="14074"/>
                  </a:cubicBezTo>
                  <a:cubicBezTo>
                    <a:pt x="676" y="17152"/>
                    <a:pt x="6338" y="17439"/>
                    <a:pt x="6952" y="20507"/>
                  </a:cubicBezTo>
                  <a:cubicBezTo>
                    <a:pt x="7687" y="24183"/>
                    <a:pt x="1798" y="27049"/>
                    <a:pt x="2328" y="30760"/>
                  </a:cubicBezTo>
                  <a:cubicBezTo>
                    <a:pt x="2723" y="33525"/>
                    <a:pt x="8529" y="32388"/>
                    <a:pt x="9566" y="34982"/>
                  </a:cubicBezTo>
                  <a:cubicBezTo>
                    <a:pt x="10785" y="38031"/>
                    <a:pt x="7404" y="42362"/>
                    <a:pt x="9566" y="44834"/>
                  </a:cubicBezTo>
                  <a:cubicBezTo>
                    <a:pt x="10945" y="46411"/>
                    <a:pt x="14055" y="44477"/>
                    <a:pt x="15798" y="45638"/>
                  </a:cubicBezTo>
                  <a:cubicBezTo>
                    <a:pt x="18939" y="47731"/>
                    <a:pt x="15831" y="54468"/>
                    <a:pt x="19015" y="56494"/>
                  </a:cubicBezTo>
                  <a:cubicBezTo>
                    <a:pt x="21772" y="58248"/>
                    <a:pt x="25541" y="55342"/>
                    <a:pt x="28464" y="53881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D65035B2-B61F-8209-A0D2-EE7A8667265E}"/>
              </a:ext>
            </a:extLst>
          </p:cNvPr>
          <p:cNvSpPr/>
          <p:nvPr/>
        </p:nvSpPr>
        <p:spPr>
          <a:xfrm>
            <a:off x="146314" y="6159032"/>
            <a:ext cx="2019924" cy="5822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iCiel Crocante" panose="02000000000000000000" pitchFamily="50" charset="0"/>
              </a:rPr>
              <a:t>QUAY LẠI</a:t>
            </a:r>
            <a:endParaRPr lang="en-US" sz="2800" dirty="0">
              <a:latin typeface="iCiel Crocante" panose="020000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FDA59B-068D-B966-575B-B57635598BB4}"/>
              </a:ext>
            </a:extLst>
          </p:cNvPr>
          <p:cNvSpPr txBox="1"/>
          <p:nvPr/>
        </p:nvSpPr>
        <p:spPr>
          <a:xfrm>
            <a:off x="651664" y="657461"/>
            <a:ext cx="10888672" cy="5501571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 hình tròn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mỗi bạn 3 hình tròn. Có mấy bạn được chia?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57F94C3-B711-DB26-088A-B3E3EE8CB7D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5" end="1241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342" y="7692178"/>
            <a:ext cx="190384" cy="190384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F2FA93F2-1F56-EDF6-8EB6-D9F4B18602B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704" l="0" r="99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760" y="4900445"/>
            <a:ext cx="1785890" cy="21868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E8B8E63D-C493-FF6F-F493-D3550FAFEB39}"/>
              </a:ext>
            </a:extLst>
          </p:cNvPr>
          <p:cNvSpPr/>
          <p:nvPr/>
        </p:nvSpPr>
        <p:spPr>
          <a:xfrm>
            <a:off x="4483648" y="4565992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noProof="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C07DD3B5-7360-4937-CBE5-2F6E6E4E3816}"/>
              </a:ext>
            </a:extLst>
          </p:cNvPr>
          <p:cNvSpPr/>
          <p:nvPr/>
        </p:nvSpPr>
        <p:spPr>
          <a:xfrm>
            <a:off x="1149624" y="4520922"/>
            <a:ext cx="259986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E24C07A1-5DE3-EC68-4F70-7DE8127F6ECF}"/>
              </a:ext>
            </a:extLst>
          </p:cNvPr>
          <p:cNvSpPr/>
          <p:nvPr/>
        </p:nvSpPr>
        <p:spPr>
          <a:xfrm>
            <a:off x="7908570" y="4520922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4CB610-3C6D-767F-3848-DCA7F83141E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54" y="2593248"/>
            <a:ext cx="6405379" cy="1633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885D7-4C05-1E30-96ED-6BC9C17EBE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" y="1"/>
            <a:ext cx="1040860" cy="10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65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3469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39473-72EE-D0EB-7AF0-6D4A763EAE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6" name="F4624D21">
            <a:hlinkClick r:id="" action="ppaction://media"/>
            <a:extLst>
              <a:ext uri="{FF2B5EF4-FFF2-40B4-BE49-F238E27FC236}">
                <a16:creationId xmlns:a16="http://schemas.microsoft.com/office/drawing/2014/main" id="{4AF91C5D-4C06-8AC4-1F13-A61FA5A43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8266539" y="7398849"/>
            <a:ext cx="750929" cy="1669590"/>
          </a:xfrm>
          <a:prstGeom prst="rect">
            <a:avLst/>
          </a:prstGeom>
        </p:spPr>
      </p:pic>
      <p:pic>
        <p:nvPicPr>
          <p:cNvPr id="57" name="1BF210AE">
            <a:hlinkClick r:id="" action="ppaction://media"/>
            <a:extLst>
              <a:ext uri="{FF2B5EF4-FFF2-40B4-BE49-F238E27FC236}">
                <a16:creationId xmlns:a16="http://schemas.microsoft.com/office/drawing/2014/main" id="{A442D267-91D8-9475-D4C1-B725A8CF4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31805" y="7762272"/>
            <a:ext cx="468697" cy="1042084"/>
          </a:xfrm>
          <a:prstGeom prst="rect">
            <a:avLst/>
          </a:prstGeom>
        </p:spPr>
      </p:pic>
      <p:pic>
        <p:nvPicPr>
          <p:cNvPr id="63" name="1BF210AE">
            <a:hlinkClick r:id="" action="ppaction://media"/>
            <a:extLst>
              <a:ext uri="{FF2B5EF4-FFF2-40B4-BE49-F238E27FC236}">
                <a16:creationId xmlns:a16="http://schemas.microsoft.com/office/drawing/2014/main" id="{AB678E10-398C-5678-DA51-62F38FF3C6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84205" y="7914672"/>
            <a:ext cx="468697" cy="1042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542330-D9CE-47F9-96C4-A49EA21F964B}"/>
              </a:ext>
            </a:extLst>
          </p:cNvPr>
          <p:cNvSpPr/>
          <p:nvPr/>
        </p:nvSpPr>
        <p:spPr>
          <a:xfrm rot="19010495">
            <a:off x="2108801" y="1967021"/>
            <a:ext cx="942633" cy="480785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9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58" name="Google Shape;4437;p61">
            <a:extLst>
              <a:ext uri="{FF2B5EF4-FFF2-40B4-BE49-F238E27FC236}">
                <a16:creationId xmlns:a16="http://schemas.microsoft.com/office/drawing/2014/main" id="{59CC8B2C-7CFB-11C9-D13B-17EC435F09FF}"/>
              </a:ext>
            </a:extLst>
          </p:cNvPr>
          <p:cNvGrpSpPr/>
          <p:nvPr/>
        </p:nvGrpSpPr>
        <p:grpSpPr>
          <a:xfrm>
            <a:off x="2005155" y="2400403"/>
            <a:ext cx="986541" cy="1901867"/>
            <a:chOff x="3470144" y="2442700"/>
            <a:chExt cx="739906" cy="1426400"/>
          </a:xfrm>
        </p:grpSpPr>
        <p:sp>
          <p:nvSpPr>
            <p:cNvPr id="59" name="Google Shape;4438;p61">
              <a:extLst>
                <a:ext uri="{FF2B5EF4-FFF2-40B4-BE49-F238E27FC236}">
                  <a16:creationId xmlns:a16="http://schemas.microsoft.com/office/drawing/2014/main" id="{02C63A7F-744B-FBC0-FFCE-AA2DE43E66D3}"/>
                </a:ext>
              </a:extLst>
            </p:cNvPr>
            <p:cNvSpPr/>
            <p:nvPr/>
          </p:nvSpPr>
          <p:spPr>
            <a:xfrm>
              <a:off x="3876675" y="2638425"/>
              <a:ext cx="333375" cy="915550"/>
            </a:xfrm>
            <a:custGeom>
              <a:avLst/>
              <a:gdLst/>
              <a:ahLst/>
              <a:cxnLst/>
              <a:rect l="l" t="t" r="r" b="b"/>
              <a:pathLst>
                <a:path w="13335" h="36622" extrusionOk="0">
                  <a:moveTo>
                    <a:pt x="13335" y="35814"/>
                  </a:moveTo>
                  <a:cubicBezTo>
                    <a:pt x="9424" y="38049"/>
                    <a:pt x="1321" y="35331"/>
                    <a:pt x="762" y="30861"/>
                  </a:cubicBezTo>
                  <a:cubicBezTo>
                    <a:pt x="28" y="24992"/>
                    <a:pt x="5334" y="19631"/>
                    <a:pt x="5334" y="13716"/>
                  </a:cubicBezTo>
                  <a:cubicBezTo>
                    <a:pt x="5334" y="10511"/>
                    <a:pt x="0" y="8920"/>
                    <a:pt x="0" y="5715"/>
                  </a:cubicBezTo>
                  <a:cubicBezTo>
                    <a:pt x="0" y="3493"/>
                    <a:pt x="2435" y="1987"/>
                    <a:pt x="3429" y="0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Google Shape;4439;p61">
              <a:extLst>
                <a:ext uri="{FF2B5EF4-FFF2-40B4-BE49-F238E27FC236}">
                  <a16:creationId xmlns:a16="http://schemas.microsoft.com/office/drawing/2014/main" id="{60D92990-C756-1310-3F05-BAA796031FF1}"/>
                </a:ext>
              </a:extLst>
            </p:cNvPr>
            <p:cNvSpPr/>
            <p:nvPr/>
          </p:nvSpPr>
          <p:spPr>
            <a:xfrm>
              <a:off x="3628875" y="2487950"/>
              <a:ext cx="208825" cy="809200"/>
            </a:xfrm>
            <a:custGeom>
              <a:avLst/>
              <a:gdLst/>
              <a:ahLst/>
              <a:cxnLst/>
              <a:rect l="l" t="t" r="r" b="b"/>
              <a:pathLst>
                <a:path w="8353" h="32368" extrusionOk="0">
                  <a:moveTo>
                    <a:pt x="3820" y="0"/>
                  </a:moveTo>
                  <a:cubicBezTo>
                    <a:pt x="5649" y="3658"/>
                    <a:pt x="0" y="7570"/>
                    <a:pt x="0" y="11660"/>
                  </a:cubicBezTo>
                  <a:cubicBezTo>
                    <a:pt x="0" y="14878"/>
                    <a:pt x="5722" y="14868"/>
                    <a:pt x="7841" y="17290"/>
                  </a:cubicBezTo>
                  <a:cubicBezTo>
                    <a:pt x="9361" y="19027"/>
                    <a:pt x="4095" y="21333"/>
                    <a:pt x="4825" y="23522"/>
                  </a:cubicBezTo>
                  <a:cubicBezTo>
                    <a:pt x="5305" y="24963"/>
                    <a:pt x="7913" y="25055"/>
                    <a:pt x="8243" y="26538"/>
                  </a:cubicBezTo>
                  <a:cubicBezTo>
                    <a:pt x="8684" y="28524"/>
                    <a:pt x="6146" y="30354"/>
                    <a:pt x="6434" y="32368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Google Shape;4440;p61">
              <a:extLst>
                <a:ext uri="{FF2B5EF4-FFF2-40B4-BE49-F238E27FC236}">
                  <a16:creationId xmlns:a16="http://schemas.microsoft.com/office/drawing/2014/main" id="{065DEA89-17C9-0793-C89A-1EAD0CD8A5AE}"/>
                </a:ext>
              </a:extLst>
            </p:cNvPr>
            <p:cNvSpPr/>
            <p:nvPr/>
          </p:nvSpPr>
          <p:spPr>
            <a:xfrm>
              <a:off x="3997493" y="2628675"/>
              <a:ext cx="158975" cy="281475"/>
            </a:xfrm>
            <a:custGeom>
              <a:avLst/>
              <a:gdLst/>
              <a:ahLst/>
              <a:cxnLst/>
              <a:rect l="l" t="t" r="r" b="b"/>
              <a:pathLst>
                <a:path w="6359" h="11259" extrusionOk="0">
                  <a:moveTo>
                    <a:pt x="4153" y="0"/>
                  </a:moveTo>
                  <a:cubicBezTo>
                    <a:pt x="2068" y="695"/>
                    <a:pt x="-400" y="3095"/>
                    <a:pt x="133" y="5227"/>
                  </a:cubicBezTo>
                  <a:cubicBezTo>
                    <a:pt x="823" y="7985"/>
                    <a:pt x="7434" y="8715"/>
                    <a:pt x="6164" y="11259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Google Shape;4441;p61">
              <a:extLst>
                <a:ext uri="{FF2B5EF4-FFF2-40B4-BE49-F238E27FC236}">
                  <a16:creationId xmlns:a16="http://schemas.microsoft.com/office/drawing/2014/main" id="{0988B8B2-D067-97DF-BA25-8EE79934EA6E}"/>
                </a:ext>
              </a:extLst>
            </p:cNvPr>
            <p:cNvSpPr/>
            <p:nvPr/>
          </p:nvSpPr>
          <p:spPr>
            <a:xfrm>
              <a:off x="3470144" y="2442700"/>
              <a:ext cx="711600" cy="1426400"/>
            </a:xfrm>
            <a:custGeom>
              <a:avLst/>
              <a:gdLst/>
              <a:ahLst/>
              <a:cxnLst/>
              <a:rect l="l" t="t" r="r" b="b"/>
              <a:pathLst>
                <a:path w="28464" h="57056" extrusionOk="0">
                  <a:moveTo>
                    <a:pt x="7153" y="0"/>
                  </a:moveTo>
                  <a:cubicBezTo>
                    <a:pt x="7153" y="5245"/>
                    <a:pt x="-821" y="8914"/>
                    <a:pt x="117" y="14074"/>
                  </a:cubicBezTo>
                  <a:cubicBezTo>
                    <a:pt x="676" y="17152"/>
                    <a:pt x="6338" y="17439"/>
                    <a:pt x="6952" y="20507"/>
                  </a:cubicBezTo>
                  <a:cubicBezTo>
                    <a:pt x="7687" y="24183"/>
                    <a:pt x="1798" y="27049"/>
                    <a:pt x="2328" y="30760"/>
                  </a:cubicBezTo>
                  <a:cubicBezTo>
                    <a:pt x="2723" y="33525"/>
                    <a:pt x="8529" y="32388"/>
                    <a:pt x="9566" y="34982"/>
                  </a:cubicBezTo>
                  <a:cubicBezTo>
                    <a:pt x="10785" y="38031"/>
                    <a:pt x="7404" y="42362"/>
                    <a:pt x="9566" y="44834"/>
                  </a:cubicBezTo>
                  <a:cubicBezTo>
                    <a:pt x="10945" y="46411"/>
                    <a:pt x="14055" y="44477"/>
                    <a:pt x="15798" y="45638"/>
                  </a:cubicBezTo>
                  <a:cubicBezTo>
                    <a:pt x="18939" y="47731"/>
                    <a:pt x="15831" y="54468"/>
                    <a:pt x="19015" y="56494"/>
                  </a:cubicBezTo>
                  <a:cubicBezTo>
                    <a:pt x="21772" y="58248"/>
                    <a:pt x="25541" y="55342"/>
                    <a:pt x="28464" y="53881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D65035B2-B61F-8209-A0D2-EE7A8667265E}"/>
              </a:ext>
            </a:extLst>
          </p:cNvPr>
          <p:cNvSpPr/>
          <p:nvPr/>
        </p:nvSpPr>
        <p:spPr>
          <a:xfrm>
            <a:off x="146314" y="6159032"/>
            <a:ext cx="2019924" cy="5822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iCiel Crocante" panose="02000000000000000000" pitchFamily="50" charset="0"/>
              </a:rPr>
              <a:t>QUAY LẠI</a:t>
            </a:r>
            <a:endParaRPr lang="en-US" sz="2800" dirty="0">
              <a:latin typeface="iCiel Crocante" panose="020000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8B9E8-F53C-0598-EDD8-A5D0F17F0A68}"/>
              </a:ext>
            </a:extLst>
          </p:cNvPr>
          <p:cNvSpPr txBox="1"/>
          <p:nvPr/>
        </p:nvSpPr>
        <p:spPr>
          <a:xfrm>
            <a:off x="542972" y="335844"/>
            <a:ext cx="11106055" cy="5693866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phép chia và phép nhân tương ứng là: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2EB400A-B9BE-0873-CC58-41208535E69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5" end="1241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0260" y="7289405"/>
            <a:ext cx="190384" cy="190384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7118CB3B-3322-A8DA-F6E4-4665DB6951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704" l="0" r="99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089" y="4140861"/>
            <a:ext cx="2220781" cy="271932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7CC00DF6-AACC-685C-B697-82CCE0E603CF}"/>
              </a:ext>
            </a:extLst>
          </p:cNvPr>
          <p:cNvSpPr/>
          <p:nvPr/>
        </p:nvSpPr>
        <p:spPr>
          <a:xfrm>
            <a:off x="4205558" y="3700655"/>
            <a:ext cx="3794944" cy="1552126"/>
          </a:xfrm>
          <a:prstGeom prst="roundRect">
            <a:avLst>
              <a:gd name="adj" fmla="val 28322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4 = 12</a:t>
            </a:r>
          </a:p>
          <a:p>
            <a:pPr lvl="0" algn="ctr" defTabSz="914400">
              <a:defRPr/>
            </a:pP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12 : 3 = 4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0DDD78D5-1958-9469-841A-D2BA9B9F2616}"/>
              </a:ext>
            </a:extLst>
          </p:cNvPr>
          <p:cNvSpPr/>
          <p:nvPr/>
        </p:nvSpPr>
        <p:spPr>
          <a:xfrm>
            <a:off x="1453345" y="1952686"/>
            <a:ext cx="3794943" cy="1504949"/>
          </a:xfrm>
          <a:prstGeom prst="roundRect">
            <a:avLst>
              <a:gd name="adj" fmla="val 25949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4 = 12</a:t>
            </a:r>
            <a:endParaRPr lang="en-US" sz="3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12 : 2 = 6</a:t>
            </a: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FE82B5D8-99C1-EF98-713C-CDEBAB609E67}"/>
              </a:ext>
            </a:extLst>
          </p:cNvPr>
          <p:cNvSpPr/>
          <p:nvPr/>
        </p:nvSpPr>
        <p:spPr>
          <a:xfrm>
            <a:off x="6728949" y="1905509"/>
            <a:ext cx="3794943" cy="1552126"/>
          </a:xfrm>
          <a:prstGeom prst="roundRect">
            <a:avLst>
              <a:gd name="adj" fmla="val 31443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 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4 = 12</a:t>
            </a:r>
          </a:p>
          <a:p>
            <a:pPr lvl="0" algn="ctr" defTabSz="914400">
              <a:defRPr/>
            </a:pP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12 : 2 = 6</a:t>
            </a:r>
          </a:p>
        </p:txBody>
      </p:sp>
    </p:spTree>
    <p:extLst>
      <p:ext uri="{BB962C8B-B14F-4D97-AF65-F5344CB8AC3E}">
        <p14:creationId xmlns:p14="http://schemas.microsoft.com/office/powerpoint/2010/main" val="3176283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1429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E960E81-367E-433D-A5F4-BB4B492A1E77}"/>
              </a:ext>
            </a:extLst>
          </p:cNvPr>
          <p:cNvSpPr/>
          <p:nvPr/>
        </p:nvSpPr>
        <p:spPr>
          <a:xfrm>
            <a:off x="647700" y="547687"/>
            <a:ext cx="10896600" cy="57626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SÓC 1">
            <a:extLst>
              <a:ext uri="{FF2B5EF4-FFF2-40B4-BE49-F238E27FC236}">
                <a16:creationId xmlns:a16="http://schemas.microsoft.com/office/drawing/2014/main" id="{3618B4EA-64E8-4AFF-A8B3-F87A406F4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530565"/>
            <a:ext cx="2034775" cy="237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20">
            <a:extLst>
              <a:ext uri="{FF2B5EF4-FFF2-40B4-BE49-F238E27FC236}">
                <a16:creationId xmlns:a16="http://schemas.microsoft.com/office/drawing/2014/main" id="{A2D3CB0F-6B1D-44FC-AC69-5C837A090D3A}"/>
              </a:ext>
            </a:extLst>
          </p:cNvPr>
          <p:cNvSpPr txBox="1"/>
          <p:nvPr/>
        </p:nvSpPr>
        <p:spPr>
          <a:xfrm>
            <a:off x="1630017" y="1221660"/>
            <a:ext cx="95117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5D4F59-6A73-590B-D9E1-7F7CA5FC3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32" y="154025"/>
            <a:ext cx="1432684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8F8AB6-26B8-8219-BF63-296E948A1A76}"/>
              </a:ext>
            </a:extLst>
          </p:cNvPr>
          <p:cNvSpPr/>
          <p:nvPr/>
        </p:nvSpPr>
        <p:spPr>
          <a:xfrm>
            <a:off x="473746" y="487017"/>
            <a:ext cx="11454566" cy="60237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orestry England GIFs - Find &amp;amp; Share on GIPHY">
            <a:extLst>
              <a:ext uri="{FF2B5EF4-FFF2-40B4-BE49-F238E27FC236}">
                <a16:creationId xmlns:a16="http://schemas.microsoft.com/office/drawing/2014/main" id="{3E443B60-C228-4E74-8084-CC0DA419C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803" y="4334867"/>
            <a:ext cx="45720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by Jennyrigby Ws on gif✴︎あにめ✴︎かわいい| Cartoon character pictures, Cute gif,  Funny gif">
            <a:extLst>
              <a:ext uri="{FF2B5EF4-FFF2-40B4-BE49-F238E27FC236}">
                <a16:creationId xmlns:a16="http://schemas.microsoft.com/office/drawing/2014/main" id="{5FBEB322-69DD-4EB6-9B8A-C13E4526CE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320" y="4334867"/>
            <a:ext cx="2175934" cy="217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5">
            <a:extLst>
              <a:ext uri="{FF2B5EF4-FFF2-40B4-BE49-F238E27FC236}">
                <a16:creationId xmlns:a16="http://schemas.microsoft.com/office/drawing/2014/main" id="{EB082E18-74D7-44B1-A222-01EBD726E3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86379" y="1053546"/>
            <a:ext cx="1805621" cy="1805621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FB73C74-7218-4F44-82B4-033BF5C26B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357" y="129204"/>
            <a:ext cx="1805621" cy="1805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165670-29F8-DA3A-CCD0-A13B4FB26E46}"/>
              </a:ext>
            </a:extLst>
          </p:cNvPr>
          <p:cNvSpPr txBox="1"/>
          <p:nvPr/>
        </p:nvSpPr>
        <p:spPr>
          <a:xfrm>
            <a:off x="1812760" y="833880"/>
            <a:ext cx="96197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4000" b="1" dirty="0">
                <a:latin typeface="HP001 5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HP001 5 hàng" panose="020B0603050302020204" pitchFamily="34" charset="0"/>
                <a:cs typeface="Times New Roman" panose="02020603050405020304" pitchFamily="18" charset="0"/>
              </a:rPr>
              <a:t> 25  </a:t>
            </a:r>
            <a:r>
              <a:rPr lang="en-US" sz="4000" b="1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HP001 5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HP001 5 hàng" panose="020B0603050302020204" pitchFamily="34" charset="0"/>
                <a:cs typeface="Times New Roman" panose="02020603050405020304" pitchFamily="18" charset="0"/>
              </a:rPr>
              <a:t> 2024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A7D82-5BB4-9461-197B-484AEBE74231}"/>
              </a:ext>
            </a:extLst>
          </p:cNvPr>
          <p:cNvSpPr txBox="1"/>
          <p:nvPr/>
        </p:nvSpPr>
        <p:spPr>
          <a:xfrm>
            <a:off x="2172087" y="1669099"/>
            <a:ext cx="8458200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Toán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B44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CHIA 3</a:t>
            </a:r>
          </a:p>
          <a:p>
            <a:pPr algn="l"/>
            <a:endParaRPr lang="en-US" sz="8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9373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1990725" y="957226"/>
            <a:ext cx="8210550" cy="45577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5" name="Sóc 2" descr="Pin by Jennyrigby Ws on gif✴︎あにめ✴︎かわいい| Cartoon character pictures, Cute gif,  Funny gif">
            <a:extLst>
              <a:ext uri="{FF2B5EF4-FFF2-40B4-BE49-F238E27FC236}">
                <a16:creationId xmlns:a16="http://schemas.microsoft.com/office/drawing/2014/main" id="{58D83B71-1199-4F2F-BCFA-5DF03DFEE1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784" y="3796859"/>
            <a:ext cx="2579774" cy="25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SÓC 1">
            <a:extLst>
              <a:ext uri="{FF2B5EF4-FFF2-40B4-BE49-F238E27FC236}">
                <a16:creationId xmlns:a16="http://schemas.microsoft.com/office/drawing/2014/main" id="{2CD56D9F-A5F6-4581-A41A-349AA7E3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637" y="3621918"/>
            <a:ext cx="2514726" cy="29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5D23A9-6253-3361-B731-BBAFBCD725AA}"/>
              </a:ext>
            </a:extLst>
          </p:cNvPr>
          <p:cNvSpPr txBox="1"/>
          <p:nvPr/>
        </p:nvSpPr>
        <p:spPr>
          <a:xfrm>
            <a:off x="1990725" y="2619330"/>
            <a:ext cx="8210549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latin typeface="HP001 5 hàng" panose="020B0603050302020204" pitchFamily="34" charset="0"/>
              </a:rPr>
              <a:t>A. </a:t>
            </a:r>
            <a:r>
              <a:rPr lang="en-US" sz="8800" b="1" dirty="0" err="1">
                <a:solidFill>
                  <a:srgbClr val="C00000"/>
                </a:solidFill>
                <a:latin typeface="HP001 5 hàng" panose="020B0603050302020204" pitchFamily="34" charset="0"/>
              </a:rPr>
              <a:t>Bài</a:t>
            </a:r>
            <a:r>
              <a:rPr lang="en-US" sz="8800" b="1" dirty="0">
                <a:solidFill>
                  <a:srgbClr val="C00000"/>
                </a:solidFill>
                <a:latin typeface="HP001 5 hàng" panose="020B0603050302020204" pitchFamily="34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HP001 5 hàng" panose="020B0603050302020204" pitchFamily="34" charset="0"/>
              </a:rPr>
              <a:t>học</a:t>
            </a:r>
            <a:endParaRPr lang="en-US" sz="8800" b="1" dirty="0">
              <a:solidFill>
                <a:srgbClr val="C000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2F241-167A-5327-FAF7-0BBF30B60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31235" cy="14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5.xml><?xml version="1.0" encoding="utf-8"?>
<a:theme xmlns:a="http://schemas.openxmlformats.org/drawingml/2006/main" name="5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2275</TotalTime>
  <Words>874</Words>
  <Application>Microsoft Office PowerPoint</Application>
  <PresentationFormat>Widescreen</PresentationFormat>
  <Paragraphs>178</Paragraphs>
  <Slides>32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6" baseType="lpstr">
      <vt:lpstr>等线</vt:lpstr>
      <vt:lpstr>STXinwei</vt:lpstr>
      <vt:lpstr>#9Slide02 Noi dung dai</vt:lpstr>
      <vt:lpstr>#9Slide02 Tieu de dai</vt:lpstr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inpin heiti</vt:lpstr>
      <vt:lpstr>SVN-Cookies</vt:lpstr>
      <vt:lpstr>Times New Roman</vt:lpstr>
      <vt:lpstr>UTM Avo</vt:lpstr>
      <vt:lpstr>Wingdings</vt:lpstr>
      <vt:lpstr>字魂156号-萌趣苏打饼</vt:lpstr>
      <vt:lpstr>思源黑体 CN</vt:lpstr>
      <vt:lpstr>1_Custom Design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68</cp:revision>
  <dcterms:created xsi:type="dcterms:W3CDTF">2019-09-15T12:42:30Z</dcterms:created>
  <dcterms:modified xsi:type="dcterms:W3CDTF">2025-03-03T22:17:59Z</dcterms:modified>
</cp:coreProperties>
</file>