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9144000" cx="16276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5127">
          <p15:clr>
            <a:srgbClr val="000000"/>
          </p15:clr>
        </p15:guide>
      </p15:sldGuideLst>
    </p:ext>
    <p:ext uri="GoogleSlidesCustomDataVersion2">
      <go:slidesCustomData xmlns:go="http://customooxmlschemas.google.com/" r:id="rId12" roundtripDataSignature="AMtx7mgp5cGRBlI6ti7Amlb+XDnmeEYL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220748" y="2840568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lvl="0" algn="ctr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1285742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64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814387" y="366712"/>
            <a:ext cx="1464786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814387" y="2133600"/>
            <a:ext cx="14647862" cy="603408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 rot="5400000">
            <a:off x="19064541" y="2431448"/>
            <a:ext cx="10401300" cy="6516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 rot="5400000">
            <a:off x="5892050" y="-3953459"/>
            <a:ext cx="10401300" cy="192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14387" y="366712"/>
            <a:ext cx="1464786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 rot="5400000">
            <a:off x="5121274" y="-2173287"/>
            <a:ext cx="6034087" cy="14647862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3190335" y="6400800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/>
          <p:nvPr>
            <p:ph idx="2" type="pic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3190335" y="7156451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6363713" y="364067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552450" lvl="0" marL="45720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Char char="•"/>
              <a:defRPr sz="5100"/>
            </a:lvl1pPr>
            <a:lvl2pPr indent="-508000" lvl="1" marL="9144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9900" lvl="2" marL="1371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indent="-4318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4318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indent="-4318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indent="-4318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indent="-431800" lvl="8" marL="411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13833" y="1913467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44" name="Google Shape;44;p12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814387" y="366712"/>
            <a:ext cx="1464786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59" name="Google Shape;59;p15"/>
          <p:cNvSpPr txBox="1"/>
          <p:nvPr>
            <p:ph idx="2" type="body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60" name="Google Shape;60;p15"/>
          <p:cNvSpPr txBox="1"/>
          <p:nvPr>
            <p:ph idx="3" type="body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61" name="Google Shape;61;p15"/>
          <p:cNvSpPr txBox="1"/>
          <p:nvPr>
            <p:ph idx="4" type="body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14387" y="366712"/>
            <a:ext cx="1464786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1449640" y="2844800"/>
            <a:ext cx="12899800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68" name="Google Shape;68;p16"/>
          <p:cNvSpPr txBox="1"/>
          <p:nvPr>
            <p:ph idx="2" type="body"/>
          </p:nvPr>
        </p:nvSpPr>
        <p:spPr>
          <a:xfrm>
            <a:off x="14620717" y="2844800"/>
            <a:ext cx="12902627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14387" y="366712"/>
            <a:ext cx="1464786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14387" y="2133600"/>
            <a:ext cx="14647862" cy="603408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552450" lvl="0" marL="457200" marR="0" rtl="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20.png"/><Relationship Id="rId6" Type="http://schemas.openxmlformats.org/officeDocument/2006/relationships/image" Target="../media/image8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INSET3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6512" y="6545262"/>
            <a:ext cx="2921000" cy="25606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197225" y="723900"/>
            <a:ext cx="10037762" cy="68421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500"/>
              <a:buFont typeface="Times New Roman"/>
              <a:buNone/>
            </a:pP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……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595312" y="4343400"/>
            <a:ext cx="14787562" cy="1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Toán lớp 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ÔN TẬP VỀ HÌNH HỌC VÀ ĐO LƯỜNG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2479675" y="2057400"/>
            <a:ext cx="11471275" cy="199231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6000"/>
              <a:buFont typeface="Times New Roman"/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6000"/>
              <a:buFont typeface="Times New Roman"/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descr="bd21315_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0012" y="5903912"/>
            <a:ext cx="5616575" cy="204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/>
          <p:nvPr/>
        </p:nvCxnSpPr>
        <p:spPr>
          <a:xfrm>
            <a:off x="5407025" y="1447800"/>
            <a:ext cx="5986462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BƯỚM 58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0320000">
            <a:off x="12320587" y="6753225"/>
            <a:ext cx="1162050" cy="1516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-14[1]"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420000">
            <a:off x="2314575" y="6875462"/>
            <a:ext cx="1068387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96" name="Google Shape;9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14692312" y="-109537"/>
            <a:ext cx="1382712" cy="165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"/>
          <p:cNvGrpSpPr/>
          <p:nvPr/>
        </p:nvGrpSpPr>
        <p:grpSpPr>
          <a:xfrm>
            <a:off x="5237162" y="136525"/>
            <a:ext cx="5492750" cy="930275"/>
            <a:chOff x="4539228" y="172432"/>
            <a:chExt cx="5399539" cy="930735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3" name="Google Shape;103;p2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2800"/>
                  <a:buFont typeface="Times New Roman"/>
                  <a:buNone/>
                </a:pPr>
                <a:r>
                  <a:rPr b="0" i="0" lang="en-US" sz="28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04" name="Google Shape;104;p2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400"/>
                  <a:buFont typeface="Times New Roman"/>
                  <a:buNone/>
                </a:pPr>
                <a:r>
                  <a:rPr b="1" i="0" lang="en-US" sz="24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05" name="Google Shape;105;p2"/>
            <p:cNvCxnSpPr/>
            <p:nvPr/>
          </p:nvCxnSpPr>
          <p:spPr>
            <a:xfrm>
              <a:off x="6830131" y="1052342"/>
              <a:ext cx="816173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06" name="Google Shape;106;p2"/>
          <p:cNvSpPr txBox="1"/>
          <p:nvPr/>
        </p:nvSpPr>
        <p:spPr>
          <a:xfrm>
            <a:off x="4460875" y="1182687"/>
            <a:ext cx="69056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CHIẾC HỘP BÍ ẨN</a:t>
            </a:r>
            <a:endParaRPr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9137" y="2571750"/>
            <a:ext cx="2414587" cy="23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71200" y="2571750"/>
            <a:ext cx="2401887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 b="5123" l="0" r="0" t="5123"/>
          <a:stretch/>
        </p:blipFill>
        <p:spPr>
          <a:xfrm>
            <a:off x="10871200" y="5821362"/>
            <a:ext cx="2324100" cy="205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82650" y="5821362"/>
            <a:ext cx="2087562" cy="2052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976312" y="3332162"/>
            <a:ext cx="2684462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98 + 207 = 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3363912" y="3321050"/>
            <a:ext cx="1039812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305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5889625" y="3287712"/>
            <a:ext cx="25781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356 - 85 = 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8240712" y="3319462"/>
            <a:ext cx="10414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271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976312" y="5649912"/>
            <a:ext cx="2970212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401 - 100 = 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3757612" y="5638800"/>
            <a:ext cx="10414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301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5889625" y="5605462"/>
            <a:ext cx="2684462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205 + 67 = 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8367712" y="5594350"/>
            <a:ext cx="1039812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272</a:t>
            </a:r>
            <a:endParaRPr/>
          </a:p>
        </p:txBody>
      </p:sp>
    </p:spTree>
  </p:cSld>
  <p:clrMapOvr>
    <a:masterClrMapping/>
  </p:clrMapOvr>
  <p:transition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"/>
          <p:cNvGrpSpPr/>
          <p:nvPr/>
        </p:nvGrpSpPr>
        <p:grpSpPr>
          <a:xfrm>
            <a:off x="5237162" y="0"/>
            <a:ext cx="5492750" cy="930275"/>
            <a:chOff x="4539228" y="172432"/>
            <a:chExt cx="5399539" cy="930735"/>
          </a:xfrm>
        </p:grpSpPr>
        <p:grpSp>
          <p:nvGrpSpPr>
            <p:cNvPr id="125" name="Google Shape;125;p3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26" name="Google Shape;126;p3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2800"/>
                  <a:buFont typeface="Times New Roman"/>
                  <a:buNone/>
                </a:pPr>
                <a:r>
                  <a:rPr b="0" i="0" lang="en-US" sz="28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27" name="Google Shape;127;p3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400"/>
                  <a:buFont typeface="Times New Roman"/>
                  <a:buNone/>
                </a:pPr>
                <a:r>
                  <a:rPr b="1" i="0" lang="en-US" sz="24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28" name="Google Shape;128;p3"/>
            <p:cNvCxnSpPr/>
            <p:nvPr/>
          </p:nvCxnSpPr>
          <p:spPr>
            <a:xfrm>
              <a:off x="6830131" y="1052342"/>
              <a:ext cx="816173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29" name="Google Shape;129;p3"/>
          <p:cNvSpPr txBox="1"/>
          <p:nvPr/>
        </p:nvSpPr>
        <p:spPr>
          <a:xfrm>
            <a:off x="2517775" y="879475"/>
            <a:ext cx="109553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ÔN TẬP VỀ HÌNH HỌC VÀ ĐO LƯỜNG (T1)</a:t>
            </a:r>
            <a:endParaRPr/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 b="59445" l="18775" r="18826" t="29258"/>
          <a:stretch/>
        </p:blipFill>
        <p:spPr>
          <a:xfrm>
            <a:off x="1204912" y="1752600"/>
            <a:ext cx="14020800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7777" l="23776" r="23097" t="41111"/>
          <a:stretch/>
        </p:blipFill>
        <p:spPr>
          <a:xfrm>
            <a:off x="8748712" y="3825875"/>
            <a:ext cx="7259637" cy="392906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823912" y="3505200"/>
            <a:ext cx="42846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Khối lập phương:  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4862512" y="3505200"/>
            <a:ext cx="36718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hộp quà, xúc xắc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823912" y="4557712"/>
            <a:ext cx="4622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Khối hộp chữ nhật:  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1176337" y="4557712"/>
            <a:ext cx="689451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quyển sách,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hộp giấy nhựa, hộp bánh quy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822325" y="6157912"/>
            <a:ext cx="24415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Khối trụ:  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1176337" y="6176962"/>
            <a:ext cx="730408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bình nước, đèn pin, hộp cầu lông, hộp hạt điều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822325" y="7716837"/>
            <a:ext cx="2646362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Khối cầu:  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3160712" y="7735887"/>
            <a:ext cx="68072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Quả bóng đá, quả bóng tenis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4"/>
          <p:cNvGrpSpPr/>
          <p:nvPr/>
        </p:nvGrpSpPr>
        <p:grpSpPr>
          <a:xfrm>
            <a:off x="5237162" y="0"/>
            <a:ext cx="5492750" cy="930275"/>
            <a:chOff x="4539228" y="172432"/>
            <a:chExt cx="5399539" cy="930735"/>
          </a:xfrm>
        </p:grpSpPr>
        <p:grpSp>
          <p:nvGrpSpPr>
            <p:cNvPr id="145" name="Google Shape;145;p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46" name="Google Shape;146;p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2800"/>
                  <a:buFont typeface="Times New Roman"/>
                  <a:buNone/>
                </a:pPr>
                <a:r>
                  <a:rPr b="0" i="0" lang="en-US" sz="28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47" name="Google Shape;147;p4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400"/>
                  <a:buFont typeface="Times New Roman"/>
                  <a:buNone/>
                </a:pPr>
                <a:r>
                  <a:rPr b="1" i="0" lang="en-US" sz="24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48" name="Google Shape;148;p4"/>
            <p:cNvCxnSpPr/>
            <p:nvPr/>
          </p:nvCxnSpPr>
          <p:spPr>
            <a:xfrm>
              <a:off x="6830131" y="1052342"/>
              <a:ext cx="816173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49" name="Google Shape;149;p4"/>
          <p:cNvSpPr txBox="1"/>
          <p:nvPr/>
        </p:nvSpPr>
        <p:spPr>
          <a:xfrm>
            <a:off x="2517775" y="879475"/>
            <a:ext cx="109553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ÔN TẬP VỀ HÌNH HỌC VÀ ĐO LƯỜNG (T1)</a:t>
            </a:r>
            <a:endParaRPr/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 b="58697" l="18150" r="19145" t="27963"/>
          <a:stretch/>
        </p:blipFill>
        <p:spPr>
          <a:xfrm>
            <a:off x="1204912" y="1787525"/>
            <a:ext cx="13333412" cy="159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 b="36018" l="22557" r="42918" t="57574"/>
          <a:stretch/>
        </p:blipFill>
        <p:spPr>
          <a:xfrm>
            <a:off x="2085975" y="7010400"/>
            <a:ext cx="7342187" cy="76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51270" l="30421" r="37057" t="44470"/>
          <a:stretch/>
        </p:blipFill>
        <p:spPr>
          <a:xfrm>
            <a:off x="3186112" y="4595812"/>
            <a:ext cx="6915150" cy="5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b="42425" l="25506" r="31000" t="52551"/>
          <a:stretch/>
        </p:blipFill>
        <p:spPr>
          <a:xfrm>
            <a:off x="3309937" y="5799137"/>
            <a:ext cx="9248775" cy="601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ước Kẻ 20cm Deli 6220 | Fast.vn" id="154" name="Google Shape;154;p4"/>
          <p:cNvPicPr preferRelativeResize="0"/>
          <p:nvPr/>
        </p:nvPicPr>
        <p:blipFill rotWithShape="1">
          <a:blip r:embed="rId4">
            <a:alphaModFix/>
          </a:blip>
          <a:srcRect b="43164" l="12560" r="12529" t="43098"/>
          <a:stretch/>
        </p:blipFill>
        <p:spPr>
          <a:xfrm>
            <a:off x="3497262" y="3267075"/>
            <a:ext cx="9483725" cy="13049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155" name="Google Shape;155;p4"/>
          <p:cNvGrpSpPr/>
          <p:nvPr/>
        </p:nvGrpSpPr>
        <p:grpSpPr>
          <a:xfrm>
            <a:off x="3719511" y="3263901"/>
            <a:ext cx="9067800" cy="1090611"/>
            <a:chOff x="3718718" y="3263540"/>
            <a:chExt cx="9067801" cy="1091397"/>
          </a:xfrm>
        </p:grpSpPr>
        <p:sp>
          <p:nvSpPr>
            <p:cNvPr id="156" name="Google Shape;156;p4"/>
            <p:cNvSpPr/>
            <p:nvPr/>
          </p:nvSpPr>
          <p:spPr>
            <a:xfrm rot="-5400000">
              <a:off x="8017499" y="-1035242"/>
              <a:ext cx="470238" cy="9067801"/>
            </a:xfrm>
            <a:prstGeom prst="leftBrace">
              <a:avLst>
                <a:gd fmla="val 93" name="adj1"/>
                <a:gd fmla="val 50000" name="adj2"/>
              </a:avLst>
            </a:prstGeom>
            <a:noFill/>
            <a:ln cap="flat" cmpd="sng" w="9525">
              <a:solidFill>
                <a:srgbClr val="4A7EB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7602441" y="3770161"/>
              <a:ext cx="1300356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 cm</a:t>
              </a:r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5"/>
          <p:cNvGrpSpPr/>
          <p:nvPr/>
        </p:nvGrpSpPr>
        <p:grpSpPr>
          <a:xfrm>
            <a:off x="5237162" y="0"/>
            <a:ext cx="5492750" cy="930275"/>
            <a:chOff x="4539228" y="172432"/>
            <a:chExt cx="5399539" cy="930735"/>
          </a:xfrm>
        </p:grpSpPr>
        <p:grpSp>
          <p:nvGrpSpPr>
            <p:cNvPr id="164" name="Google Shape;164;p5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65" name="Google Shape;165;p5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2800"/>
                  <a:buFont typeface="Times New Roman"/>
                  <a:buNone/>
                </a:pPr>
                <a:r>
                  <a:rPr b="0" i="0" lang="en-US" sz="2800" u="non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66" name="Google Shape;166;p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400"/>
                  <a:buFont typeface="Times New Roman"/>
                  <a:buNone/>
                </a:pPr>
                <a:r>
                  <a:rPr b="1" i="0" lang="en-US" sz="2400" u="non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67" name="Google Shape;167;p5"/>
            <p:cNvCxnSpPr/>
            <p:nvPr/>
          </p:nvCxnSpPr>
          <p:spPr>
            <a:xfrm>
              <a:off x="6830131" y="1052342"/>
              <a:ext cx="816173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68" name="Google Shape;168;p5"/>
          <p:cNvSpPr txBox="1"/>
          <p:nvPr/>
        </p:nvSpPr>
        <p:spPr>
          <a:xfrm>
            <a:off x="2517775" y="879475"/>
            <a:ext cx="109553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ÔN TẬP VỀ HÌNH HỌC VÀ ĐO LƯỜNG (T1)</a:t>
            </a:r>
            <a:endParaRPr/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b="26110" l="17629" r="19244" t="29442"/>
          <a:stretch/>
        </p:blipFill>
        <p:spPr>
          <a:xfrm>
            <a:off x="1166812" y="1774825"/>
            <a:ext cx="14430375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8287" y="4630737"/>
            <a:ext cx="2257425" cy="1846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5"/>
          <p:cNvGrpSpPr/>
          <p:nvPr/>
        </p:nvGrpSpPr>
        <p:grpSpPr>
          <a:xfrm>
            <a:off x="2379662" y="4902200"/>
            <a:ext cx="358775" cy="1041400"/>
            <a:chOff x="3885604" y="1862611"/>
            <a:chExt cx="806824" cy="2437935"/>
          </a:xfrm>
        </p:grpSpPr>
        <p:cxnSp>
          <p:nvCxnSpPr>
            <p:cNvPr id="172" name="Google Shape;172;p5"/>
            <p:cNvCxnSpPr/>
            <p:nvPr/>
          </p:nvCxnSpPr>
          <p:spPr>
            <a:xfrm flipH="1">
              <a:off x="3885604" y="3241383"/>
              <a:ext cx="806824" cy="1059163"/>
            </a:xfrm>
            <a:prstGeom prst="straightConnector1">
              <a:avLst/>
            </a:prstGeom>
            <a:noFill/>
            <a:ln cap="flat" cmpd="sng" w="1016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cxnSp>
          <p:nvCxnSpPr>
            <p:cNvPr id="173" name="Google Shape;173;p5"/>
            <p:cNvCxnSpPr/>
            <p:nvPr/>
          </p:nvCxnSpPr>
          <p:spPr>
            <a:xfrm rot="10800000">
              <a:off x="4553196" y="1862611"/>
              <a:ext cx="0" cy="1869332"/>
            </a:xfrm>
            <a:prstGeom prst="straightConnector1">
              <a:avLst/>
            </a:prstGeom>
            <a:noFill/>
            <a:ln cap="flat" cmpd="sng" w="508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74" name="Google Shape;174;p5"/>
            <p:cNvSpPr/>
            <p:nvPr/>
          </p:nvSpPr>
          <p:spPr>
            <a:xfrm>
              <a:off x="4460376" y="3311993"/>
              <a:ext cx="192781" cy="193251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5" name="Google Shape;17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3087" y="4632325"/>
            <a:ext cx="2254250" cy="1844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5"/>
          <p:cNvGrpSpPr/>
          <p:nvPr/>
        </p:nvGrpSpPr>
        <p:grpSpPr>
          <a:xfrm>
            <a:off x="5456237" y="5245100"/>
            <a:ext cx="447675" cy="938212"/>
            <a:chOff x="4406578" y="2735801"/>
            <a:chExt cx="1010136" cy="2199576"/>
          </a:xfrm>
        </p:grpSpPr>
        <p:cxnSp>
          <p:nvCxnSpPr>
            <p:cNvPr id="177" name="Google Shape;177;p5"/>
            <p:cNvCxnSpPr/>
            <p:nvPr/>
          </p:nvCxnSpPr>
          <p:spPr>
            <a:xfrm flipH="1">
              <a:off x="4406578" y="2735801"/>
              <a:ext cx="1010136" cy="785298"/>
            </a:xfrm>
            <a:prstGeom prst="straightConnector1">
              <a:avLst/>
            </a:prstGeom>
            <a:noFill/>
            <a:ln cap="flat" cmpd="sng" w="1016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cxnSp>
          <p:nvCxnSpPr>
            <p:cNvPr id="178" name="Google Shape;178;p5"/>
            <p:cNvCxnSpPr/>
            <p:nvPr/>
          </p:nvCxnSpPr>
          <p:spPr>
            <a:xfrm rot="10800000">
              <a:off x="4553441" y="3063318"/>
              <a:ext cx="0" cy="1872059"/>
            </a:xfrm>
            <a:prstGeom prst="straightConnector1">
              <a:avLst/>
            </a:prstGeom>
            <a:noFill/>
            <a:ln cap="flat" cmpd="sng" w="508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79" name="Google Shape;179;p5"/>
            <p:cNvSpPr/>
            <p:nvPr/>
          </p:nvSpPr>
          <p:spPr>
            <a:xfrm>
              <a:off x="4460308" y="3312679"/>
              <a:ext cx="193430" cy="193533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0" name="Google Shape;18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475" y="4648200"/>
            <a:ext cx="2255837" cy="1844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5"/>
          <p:cNvGrpSpPr/>
          <p:nvPr/>
        </p:nvGrpSpPr>
        <p:grpSpPr>
          <a:xfrm>
            <a:off x="8128000" y="5151437"/>
            <a:ext cx="809625" cy="488950"/>
            <a:chOff x="4297351" y="2480301"/>
            <a:chExt cx="1826764" cy="1146482"/>
          </a:xfrm>
        </p:grpSpPr>
        <p:cxnSp>
          <p:nvCxnSpPr>
            <p:cNvPr id="182" name="Google Shape;182;p5"/>
            <p:cNvCxnSpPr/>
            <p:nvPr/>
          </p:nvCxnSpPr>
          <p:spPr>
            <a:xfrm>
              <a:off x="4544503" y="2480301"/>
              <a:ext cx="0" cy="1146482"/>
            </a:xfrm>
            <a:prstGeom prst="straightConnector1">
              <a:avLst/>
            </a:prstGeom>
            <a:noFill/>
            <a:ln cap="flat" cmpd="sng" w="1016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cxnSp>
          <p:nvCxnSpPr>
            <p:cNvPr id="183" name="Google Shape;183;p5"/>
            <p:cNvCxnSpPr/>
            <p:nvPr/>
          </p:nvCxnSpPr>
          <p:spPr>
            <a:xfrm rot="10800000">
              <a:off x="4297351" y="3403442"/>
              <a:ext cx="1826764" cy="0"/>
            </a:xfrm>
            <a:prstGeom prst="straightConnector1">
              <a:avLst/>
            </a:prstGeom>
            <a:noFill/>
            <a:ln cap="flat" cmpd="sng" w="508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84" name="Google Shape;184;p5"/>
            <p:cNvSpPr/>
            <p:nvPr/>
          </p:nvSpPr>
          <p:spPr>
            <a:xfrm>
              <a:off x="4462118" y="3314106"/>
              <a:ext cx="189841" cy="189838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" name="Google Shape;18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5912" y="6902450"/>
            <a:ext cx="2255837" cy="18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9125" y="6904037"/>
            <a:ext cx="2255837" cy="184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0100" y="6918325"/>
            <a:ext cx="2254250" cy="1844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5"/>
          <p:cNvGrpSpPr/>
          <p:nvPr/>
        </p:nvGrpSpPr>
        <p:grpSpPr>
          <a:xfrm>
            <a:off x="8175625" y="7764462"/>
            <a:ext cx="800100" cy="388937"/>
            <a:chOff x="4297354" y="3280891"/>
            <a:chExt cx="1805597" cy="912746"/>
          </a:xfrm>
        </p:grpSpPr>
        <p:cxnSp>
          <p:nvCxnSpPr>
            <p:cNvPr id="189" name="Google Shape;189;p5"/>
            <p:cNvCxnSpPr/>
            <p:nvPr/>
          </p:nvCxnSpPr>
          <p:spPr>
            <a:xfrm rot="10800000">
              <a:off x="4354675" y="3280891"/>
              <a:ext cx="1232392" cy="912746"/>
            </a:xfrm>
            <a:prstGeom prst="straightConnector1">
              <a:avLst/>
            </a:prstGeom>
            <a:noFill/>
            <a:ln cap="flat" cmpd="sng" w="1016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cxnSp>
          <p:nvCxnSpPr>
            <p:cNvPr id="190" name="Google Shape;190;p5"/>
            <p:cNvCxnSpPr/>
            <p:nvPr/>
          </p:nvCxnSpPr>
          <p:spPr>
            <a:xfrm rot="10800000">
              <a:off x="4297354" y="3437362"/>
              <a:ext cx="1805597" cy="0"/>
            </a:xfrm>
            <a:prstGeom prst="straightConnector1">
              <a:avLst/>
            </a:prstGeom>
            <a:noFill/>
            <a:ln cap="flat" cmpd="sng" w="508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91" name="Google Shape;191;p5"/>
            <p:cNvSpPr/>
            <p:nvPr/>
          </p:nvSpPr>
          <p:spPr>
            <a:xfrm>
              <a:off x="4462151" y="3314419"/>
              <a:ext cx="189875" cy="19000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5"/>
          <p:cNvGrpSpPr/>
          <p:nvPr/>
        </p:nvGrpSpPr>
        <p:grpSpPr>
          <a:xfrm>
            <a:off x="2646362" y="7670800"/>
            <a:ext cx="527050" cy="798512"/>
            <a:chOff x="4406578" y="3064190"/>
            <a:chExt cx="1188455" cy="1871187"/>
          </a:xfrm>
        </p:grpSpPr>
        <p:cxnSp>
          <p:nvCxnSpPr>
            <p:cNvPr id="193" name="Google Shape;193;p5"/>
            <p:cNvCxnSpPr/>
            <p:nvPr/>
          </p:nvCxnSpPr>
          <p:spPr>
            <a:xfrm flipH="1">
              <a:off x="4406578" y="3127432"/>
              <a:ext cx="1188455" cy="305044"/>
            </a:xfrm>
            <a:prstGeom prst="straightConnector1">
              <a:avLst/>
            </a:prstGeom>
            <a:noFill/>
            <a:ln cap="flat" cmpd="sng" w="1016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cxnSp>
          <p:nvCxnSpPr>
            <p:cNvPr id="194" name="Google Shape;194;p5"/>
            <p:cNvCxnSpPr/>
            <p:nvPr/>
          </p:nvCxnSpPr>
          <p:spPr>
            <a:xfrm rot="10800000">
              <a:off x="4553344" y="3064190"/>
              <a:ext cx="0" cy="1871187"/>
            </a:xfrm>
            <a:prstGeom prst="straightConnector1">
              <a:avLst/>
            </a:prstGeom>
            <a:noFill/>
            <a:ln cap="flat" cmpd="sng" w="508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95" name="Google Shape;195;p5"/>
            <p:cNvSpPr/>
            <p:nvPr/>
          </p:nvSpPr>
          <p:spPr>
            <a:xfrm>
              <a:off x="4460272" y="3313435"/>
              <a:ext cx="193303" cy="193443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5"/>
          <p:cNvGrpSpPr/>
          <p:nvPr/>
        </p:nvGrpSpPr>
        <p:grpSpPr>
          <a:xfrm>
            <a:off x="5091112" y="7150100"/>
            <a:ext cx="566737" cy="800100"/>
            <a:chOff x="3465774" y="1862611"/>
            <a:chExt cx="1278152" cy="1871188"/>
          </a:xfrm>
        </p:grpSpPr>
        <p:cxnSp>
          <p:nvCxnSpPr>
            <p:cNvPr id="197" name="Google Shape;197;p5"/>
            <p:cNvCxnSpPr/>
            <p:nvPr/>
          </p:nvCxnSpPr>
          <p:spPr>
            <a:xfrm rot="10800000">
              <a:off x="3465774" y="2827906"/>
              <a:ext cx="1278152" cy="671995"/>
            </a:xfrm>
            <a:prstGeom prst="straightConnector1">
              <a:avLst/>
            </a:prstGeom>
            <a:noFill/>
            <a:ln cap="flat" cmpd="sng" w="1016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cxnSp>
          <p:nvCxnSpPr>
            <p:cNvPr id="198" name="Google Shape;198;p5"/>
            <p:cNvCxnSpPr/>
            <p:nvPr/>
          </p:nvCxnSpPr>
          <p:spPr>
            <a:xfrm rot="10800000">
              <a:off x="4554173" y="1862611"/>
              <a:ext cx="0" cy="1871188"/>
            </a:xfrm>
            <a:prstGeom prst="straightConnector1">
              <a:avLst/>
            </a:prstGeom>
            <a:noFill/>
            <a:ln cap="flat" cmpd="sng" w="508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199" name="Google Shape;199;p5"/>
            <p:cNvSpPr/>
            <p:nvPr/>
          </p:nvSpPr>
          <p:spPr>
            <a:xfrm>
              <a:off x="4461087" y="3314268"/>
              <a:ext cx="193334" cy="189345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h dep 10" id="205" name="Google Shape;2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512" y="219075"/>
            <a:ext cx="14416087" cy="845978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6"/>
          <p:cNvSpPr/>
          <p:nvPr/>
        </p:nvSpPr>
        <p:spPr>
          <a:xfrm>
            <a:off x="1966912" y="3657600"/>
            <a:ext cx="12649200" cy="15827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19050">
                  <a:solidFill>
                    <a:srgbClr val="FFFF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XIN CHÂN THÀNH CẢM ƠN  QUÝ THẦY CÔ GIÁO VÀ CÁC EM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2022-07-10T01:37:20Z</dcterms:created>
  <dc:creator>Admin</dc:creator>
</cp:coreProperties>
</file>