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96" r:id="rId2"/>
    <p:sldId id="289" r:id="rId3"/>
    <p:sldId id="267" r:id="rId4"/>
    <p:sldId id="292" r:id="rId5"/>
    <p:sldId id="293" r:id="rId6"/>
    <p:sldId id="294" r:id="rId7"/>
    <p:sldId id="295" r:id="rId8"/>
    <p:sldId id="261" r:id="rId9"/>
    <p:sldId id="298" r:id="rId10"/>
    <p:sldId id="280" r:id="rId11"/>
    <p:sldId id="297" r:id="rId12"/>
    <p:sldId id="301" r:id="rId13"/>
    <p:sldId id="303" r:id="rId14"/>
    <p:sldId id="302" r:id="rId15"/>
    <p:sldId id="304" r:id="rId16"/>
    <p:sldId id="305" r:id="rId17"/>
    <p:sldId id="306" r:id="rId18"/>
    <p:sldId id="307" r:id="rId19"/>
    <p:sldId id="273" r:id="rId20"/>
    <p:sldId id="284" r:id="rId21"/>
    <p:sldId id="287" r:id="rId22"/>
    <p:sldId id="309" r:id="rId23"/>
    <p:sldId id="283" r:id="rId24"/>
    <p:sldId id="285" r:id="rId25"/>
    <p:sldId id="299" r:id="rId26"/>
    <p:sldId id="300" r:id="rId27"/>
    <p:sldId id="310" r:id="rId28"/>
    <p:sldId id="278" r:id="rId29"/>
    <p:sldId id="290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smic Octo Medium" panose="020B0604020202020204" charset="0"/>
      <p:regular r:id="rId36"/>
    </p:embeddedFont>
    <p:embeddedFont>
      <p:font typeface="Sniglet" panose="020B0604020202020204" charset="0"/>
      <p:regular r:id="rId37"/>
    </p:embeddedFont>
    <p:embeddedFont>
      <p:font typeface="Muli Regular Bold" panose="020B0604020202020204" charset="0"/>
      <p:regular r:id="rId38"/>
    </p:embeddedFont>
    <p:embeddedFont>
      <p:font typeface="Canva Sans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47" autoAdjust="0"/>
    <p:restoredTop sz="94622" autoAdjust="0"/>
  </p:normalViewPr>
  <p:slideViewPr>
    <p:cSldViewPr>
      <p:cViewPr>
        <p:scale>
          <a:sx n="33" d="100"/>
          <a:sy n="33" d="100"/>
        </p:scale>
        <p:origin x="1032" y="6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B784E-30FC-43BA-BE7A-3356C8539FF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79385-292C-4C6F-B8B8-BB704748F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74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audio" Target="NULL" TargetMode="External"/><Relationship Id="rId21" Type="http://schemas.openxmlformats.org/officeDocument/2006/relationships/image" Target="NULL"/><Relationship Id="rId7" Type="http://schemas.openxmlformats.org/officeDocument/2006/relationships/image" Target="../media/image20.png"/><Relationship Id="rId2" Type="http://schemas.microsoft.com/office/2007/relationships/media" Target="../media/media1.mp4"/><Relationship Id="rId16" Type="http://schemas.openxmlformats.org/officeDocument/2006/relationships/image" Target="../media/image22.png"/><Relationship Id="rId20" Type="http://schemas.openxmlformats.org/officeDocument/2006/relationships/image" Target="../media/image23.png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NULL"/><Relationship Id="rId23" Type="http://schemas.openxmlformats.org/officeDocument/2006/relationships/image" Target="../media/image25.png"/><Relationship Id="rId19" Type="http://schemas.openxmlformats.org/officeDocument/2006/relationships/image" Target="NULL"/><Relationship Id="rId4" Type="http://schemas.microsoft.com/office/2007/relationships/media" Target="../media/media3.m4a"/><Relationship Id="rId14" Type="http://schemas.openxmlformats.org/officeDocument/2006/relationships/image" Target="../media/image21.png"/><Relationship Id="rId2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6.wdp"/><Relationship Id="rId7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12" Type="http://schemas.openxmlformats.org/officeDocument/2006/relationships/image" Target="../media/image21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33.png"/><Relationship Id="rId10" Type="http://schemas.openxmlformats.org/officeDocument/2006/relationships/image" Target="../media/image90.svg"/><Relationship Id="rId9" Type="http://schemas.openxmlformats.org/officeDocument/2006/relationships/image" Target="../media/image32.png"/><Relationship Id="rId14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5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6.wdp"/><Relationship Id="rId7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svg"/><Relationship Id="rId12" Type="http://schemas.openxmlformats.org/officeDocument/2006/relationships/image" Target="../media/image41.png"/><Relationship Id="rId17" Type="http://schemas.openxmlformats.org/officeDocument/2006/relationships/image" Target="../media/image160.svg"/><Relationship Id="rId2" Type="http://schemas.microsoft.com/office/2007/relationships/media" Target="../media/media9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80.svg"/><Relationship Id="rId5" Type="http://schemas.openxmlformats.org/officeDocument/2006/relationships/image" Target="../media/image23.svg"/><Relationship Id="rId15" Type="http://schemas.openxmlformats.org/officeDocument/2006/relationships/image" Target="../media/image120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61.sv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svg"/><Relationship Id="rId12" Type="http://schemas.openxmlformats.org/officeDocument/2006/relationships/image" Target="../media/image41.png"/><Relationship Id="rId17" Type="http://schemas.openxmlformats.org/officeDocument/2006/relationships/image" Target="../media/image160.svg"/><Relationship Id="rId2" Type="http://schemas.microsoft.com/office/2007/relationships/media" Target="../media/media9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80.svg"/><Relationship Id="rId5" Type="http://schemas.openxmlformats.org/officeDocument/2006/relationships/image" Target="../media/image23.svg"/><Relationship Id="rId15" Type="http://schemas.openxmlformats.org/officeDocument/2006/relationships/image" Target="../media/image120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61.svg"/><Relationship Id="rId1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../clipboard/media/image2.sv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../clipboard/media/image6.svg"/><Relationship Id="rId11" Type="http://schemas.openxmlformats.org/officeDocument/2006/relationships/image" Target="../media/image52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21.svg"/><Relationship Id="rId18" Type="http://schemas.openxmlformats.org/officeDocument/2006/relationships/image" Target="../media/image65.png"/><Relationship Id="rId3" Type="http://schemas.openxmlformats.org/officeDocument/2006/relationships/image" Target="../media/image25.svg"/><Relationship Id="rId21" Type="http://schemas.openxmlformats.org/officeDocument/2006/relationships/image" Target="../media/image200.svg"/><Relationship Id="rId7" Type="http://schemas.openxmlformats.org/officeDocument/2006/relationships/image" Target="../media/image62.svg"/><Relationship Id="rId12" Type="http://schemas.openxmlformats.org/officeDocument/2006/relationships/image" Target="../media/image62.png"/><Relationship Id="rId17" Type="http://schemas.openxmlformats.org/officeDocument/2006/relationships/image" Target="../media/image161.svg"/><Relationship Id="rId25" Type="http://schemas.openxmlformats.org/officeDocument/2006/relationships/image" Target="../media/image240.svg"/><Relationship Id="rId2" Type="http://schemas.openxmlformats.org/officeDocument/2006/relationships/image" Target="../media/image57.png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100.svg"/><Relationship Id="rId24" Type="http://schemas.openxmlformats.org/officeDocument/2006/relationships/image" Target="../media/image68.png"/><Relationship Id="rId5" Type="http://schemas.openxmlformats.org/officeDocument/2006/relationships/image" Target="../media/image42.svg"/><Relationship Id="rId15" Type="http://schemas.openxmlformats.org/officeDocument/2006/relationships/image" Target="../media/image140.svg"/><Relationship Id="rId23" Type="http://schemas.openxmlformats.org/officeDocument/2006/relationships/image" Target="../media/image220.svg"/><Relationship Id="rId10" Type="http://schemas.openxmlformats.org/officeDocument/2006/relationships/image" Target="../media/image61.png"/><Relationship Id="rId19" Type="http://schemas.openxmlformats.org/officeDocument/2006/relationships/image" Target="../media/image180.svg"/><Relationship Id="rId4" Type="http://schemas.openxmlformats.org/officeDocument/2006/relationships/image" Target="../media/image58.png"/><Relationship Id="rId9" Type="http://schemas.openxmlformats.org/officeDocument/2006/relationships/image" Target="../media/image81.svg"/><Relationship Id="rId14" Type="http://schemas.openxmlformats.org/officeDocument/2006/relationships/image" Target="../media/image63.png"/><Relationship Id="rId22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784" t="6623" r="2784" b="4886"/>
          <a:stretch/>
        </p:blipFill>
        <p:spPr>
          <a:xfrm>
            <a:off x="-20320" y="-2540"/>
            <a:ext cx="1836419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9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601833220475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68" end="22725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46303" y="2018205"/>
            <a:ext cx="4910181" cy="487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8" name="Group 2"/>
          <p:cNvGrpSpPr/>
          <p:nvPr/>
        </p:nvGrpSpPr>
        <p:grpSpPr>
          <a:xfrm>
            <a:off x="2590800" y="2018205"/>
            <a:ext cx="8642287" cy="4885239"/>
            <a:chOff x="469182" y="-630464"/>
            <a:chExt cx="8808480" cy="5165888"/>
          </a:xfrm>
        </p:grpSpPr>
        <p:grpSp>
          <p:nvGrpSpPr>
            <p:cNvPr id="146" name="Group 3"/>
            <p:cNvGrpSpPr/>
            <p:nvPr/>
          </p:nvGrpSpPr>
          <p:grpSpPr>
            <a:xfrm rot="-5400000">
              <a:off x="2290478" y="-2451760"/>
              <a:ext cx="5165888" cy="8808480"/>
              <a:chOff x="76200" y="76200"/>
              <a:chExt cx="838994" cy="1430589"/>
            </a:xfrm>
          </p:grpSpPr>
          <p:sp>
            <p:nvSpPr>
              <p:cNvPr id="150" name="Freeform 4"/>
              <p:cNvSpPr/>
              <p:nvPr/>
            </p:nvSpPr>
            <p:spPr>
              <a:xfrm>
                <a:off x="102394" y="693989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14300" cap="sq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miter/>
              </a:ln>
            </p:spPr>
          </p:sp>
          <p:sp>
            <p:nvSpPr>
              <p:cNvPr id="151" name="TextBox 5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22969" tIns="22969" rIns="22969" bIns="22969" rtlCol="0" anchor="ctr"/>
              <a:lstStyle/>
              <a:p>
                <a:pPr algn="ctr">
                  <a:lnSpc>
                    <a:spcPts val="1243"/>
                  </a:lnSpc>
                </a:pPr>
                <a:endParaRPr/>
              </a:p>
            </p:txBody>
          </p:sp>
        </p:grpSp>
        <p:sp>
          <p:nvSpPr>
            <p:cNvPr id="149" name="TextBox 8"/>
            <p:cNvSpPr txBox="1"/>
            <p:nvPr/>
          </p:nvSpPr>
          <p:spPr>
            <a:xfrm rot="16200000">
              <a:off x="659348" y="718944"/>
              <a:ext cx="3637775" cy="3589641"/>
            </a:xfrm>
            <a:prstGeom prst="rect">
              <a:avLst/>
            </a:prstGeom>
          </p:spPr>
          <p:txBody>
            <a:bodyPr lIns="22969" tIns="22969" rIns="22969" bIns="22969" rtlCol="0" anchor="ctr"/>
            <a:lstStyle/>
            <a:p>
              <a:pPr algn="ctr">
                <a:lnSpc>
                  <a:spcPts val="1243"/>
                </a:lnSpc>
              </a:pPr>
              <a:endParaRPr/>
            </a:p>
          </p:txBody>
        </p:sp>
      </p:grpSp>
      <p:grpSp>
        <p:nvGrpSpPr>
          <p:cNvPr id="80" name="Group 12"/>
          <p:cNvGrpSpPr/>
          <p:nvPr/>
        </p:nvGrpSpPr>
        <p:grpSpPr>
          <a:xfrm rot="5400000" flipH="1">
            <a:off x="6642589" y="5744354"/>
            <a:ext cx="303821" cy="321313"/>
            <a:chOff x="0" y="0"/>
            <a:chExt cx="812800" cy="812800"/>
          </a:xfrm>
        </p:grpSpPr>
        <p:sp>
          <p:nvSpPr>
            <p:cNvPr id="142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DC3FF"/>
            </a:solidFill>
          </p:spPr>
        </p:sp>
        <p:sp>
          <p:nvSpPr>
            <p:cNvPr id="143" name="TextBox 1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22969" tIns="22969" rIns="22969" bIns="22969" rtlCol="0" anchor="ctr"/>
            <a:lstStyle/>
            <a:p>
              <a:pPr algn="ctr">
                <a:lnSpc>
                  <a:spcPts val="1243"/>
                </a:lnSpc>
              </a:pPr>
              <a:endParaRPr/>
            </a:p>
          </p:txBody>
        </p:sp>
      </p:grpSp>
      <p:grpSp>
        <p:nvGrpSpPr>
          <p:cNvPr id="81" name="Group 15"/>
          <p:cNvGrpSpPr/>
          <p:nvPr/>
        </p:nvGrpSpPr>
        <p:grpSpPr>
          <a:xfrm rot="5400000" flipH="1">
            <a:off x="6512055" y="2893424"/>
            <a:ext cx="303821" cy="321313"/>
            <a:chOff x="0" y="0"/>
            <a:chExt cx="812800" cy="812800"/>
          </a:xfrm>
        </p:grpSpPr>
        <p:sp>
          <p:nvSpPr>
            <p:cNvPr id="140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BF00"/>
            </a:solidFill>
          </p:spPr>
        </p:sp>
        <p:sp>
          <p:nvSpPr>
            <p:cNvPr id="141" name="TextBox 1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22969" tIns="22969" rIns="22969" bIns="22969" rtlCol="0" anchor="ctr"/>
            <a:lstStyle/>
            <a:p>
              <a:pPr algn="ctr">
                <a:lnSpc>
                  <a:spcPts val="1243"/>
                </a:lnSpc>
              </a:pPr>
              <a:endParaRPr/>
            </a:p>
          </p:txBody>
        </p:sp>
      </p:grpSp>
      <p:grpSp>
        <p:nvGrpSpPr>
          <p:cNvPr id="82" name="Group 18"/>
          <p:cNvGrpSpPr/>
          <p:nvPr/>
        </p:nvGrpSpPr>
        <p:grpSpPr>
          <a:xfrm rot="16200000">
            <a:off x="10800016" y="5440533"/>
            <a:ext cx="303821" cy="321313"/>
            <a:chOff x="0" y="0"/>
            <a:chExt cx="812800" cy="812800"/>
          </a:xfrm>
        </p:grpSpPr>
        <p:sp>
          <p:nvSpPr>
            <p:cNvPr id="138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755B3"/>
            </a:solidFill>
          </p:spPr>
        </p:sp>
        <p:sp>
          <p:nvSpPr>
            <p:cNvPr id="139" name="TextBox 2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22969" tIns="22969" rIns="22969" bIns="22969" rtlCol="0" anchor="ctr"/>
            <a:lstStyle/>
            <a:p>
              <a:pPr algn="ctr">
                <a:lnSpc>
                  <a:spcPts val="1243"/>
                </a:lnSpc>
              </a:pPr>
              <a:endParaRPr/>
            </a:p>
          </p:txBody>
        </p:sp>
      </p:grpSp>
      <p:grpSp>
        <p:nvGrpSpPr>
          <p:cNvPr id="83" name="Group 21"/>
          <p:cNvGrpSpPr/>
          <p:nvPr/>
        </p:nvGrpSpPr>
        <p:grpSpPr>
          <a:xfrm rot="16200000">
            <a:off x="10600546" y="2696354"/>
            <a:ext cx="303821" cy="321313"/>
            <a:chOff x="0" y="0"/>
            <a:chExt cx="812800" cy="812800"/>
          </a:xfrm>
        </p:grpSpPr>
        <p:sp>
          <p:nvSpPr>
            <p:cNvPr id="136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DEDC6"/>
            </a:solidFill>
          </p:spPr>
        </p:sp>
        <p:sp>
          <p:nvSpPr>
            <p:cNvPr id="137" name="TextBox 2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22969" tIns="22969" rIns="22969" bIns="22969" rtlCol="0" anchor="ctr"/>
            <a:lstStyle/>
            <a:p>
              <a:pPr algn="ctr">
                <a:lnSpc>
                  <a:spcPts val="1243"/>
                </a:lnSpc>
              </a:pPr>
              <a:endParaRPr/>
            </a:p>
          </p:txBody>
        </p:sp>
      </p:grpSp>
      <p:sp>
        <p:nvSpPr>
          <p:cNvPr id="129" name="TextBox 35"/>
          <p:cNvSpPr txBox="1"/>
          <p:nvPr/>
        </p:nvSpPr>
        <p:spPr>
          <a:xfrm rot="16200000">
            <a:off x="6137793" y="883254"/>
            <a:ext cx="960242" cy="1015528"/>
          </a:xfrm>
          <a:prstGeom prst="rect">
            <a:avLst/>
          </a:prstGeom>
        </p:spPr>
        <p:txBody>
          <a:bodyPr lIns="22969" tIns="22969" rIns="22969" bIns="22969" rtlCol="0" anchor="ctr"/>
          <a:lstStyle/>
          <a:p>
            <a:pPr algn="ctr">
              <a:lnSpc>
                <a:spcPts val="1243"/>
              </a:lnSpc>
            </a:pPr>
            <a:endParaRPr/>
          </a:p>
        </p:txBody>
      </p:sp>
      <p:sp>
        <p:nvSpPr>
          <p:cNvPr id="99" name="Freeform 59"/>
          <p:cNvSpPr/>
          <p:nvPr/>
        </p:nvSpPr>
        <p:spPr>
          <a:xfrm rot="859630" flipH="1">
            <a:off x="5861499" y="2720892"/>
            <a:ext cx="549284" cy="304101"/>
          </a:xfrm>
          <a:custGeom>
            <a:avLst/>
            <a:gdLst/>
            <a:ahLst/>
            <a:cxnLst/>
            <a:rect l="l" t="t" r="r" b="b"/>
            <a:pathLst>
              <a:path w="411914" h="241178">
                <a:moveTo>
                  <a:pt x="0" y="0"/>
                </a:moveTo>
                <a:lnTo>
                  <a:pt x="411914" y="0"/>
                </a:lnTo>
                <a:lnTo>
                  <a:pt x="411914" y="241178"/>
                </a:lnTo>
                <a:lnTo>
                  <a:pt x="0" y="2411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l="-149971"/>
            </a:stretch>
          </a:blipFill>
        </p:spPr>
      </p:sp>
      <p:sp>
        <p:nvSpPr>
          <p:cNvPr id="112" name="Freeform 72"/>
          <p:cNvSpPr/>
          <p:nvPr/>
        </p:nvSpPr>
        <p:spPr>
          <a:xfrm rot="19779556" flipH="1">
            <a:off x="6040221" y="6070155"/>
            <a:ext cx="524386" cy="304101"/>
          </a:xfrm>
          <a:custGeom>
            <a:avLst/>
            <a:gdLst/>
            <a:ahLst/>
            <a:cxnLst/>
            <a:rect l="l" t="t" r="r" b="b"/>
            <a:pathLst>
              <a:path w="393243" h="241178">
                <a:moveTo>
                  <a:pt x="0" y="0"/>
                </a:moveTo>
                <a:lnTo>
                  <a:pt x="393243" y="0"/>
                </a:lnTo>
                <a:lnTo>
                  <a:pt x="393243" y="241179"/>
                </a:lnTo>
                <a:lnTo>
                  <a:pt x="0" y="2411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 l="-161840"/>
            </a:stretch>
          </a:blipFill>
        </p:spPr>
      </p:sp>
      <p:sp>
        <p:nvSpPr>
          <p:cNvPr id="114" name="Freeform 74"/>
          <p:cNvSpPr/>
          <p:nvPr/>
        </p:nvSpPr>
        <p:spPr>
          <a:xfrm rot="1122680">
            <a:off x="11239628" y="5685532"/>
            <a:ext cx="575931" cy="304101"/>
          </a:xfrm>
          <a:custGeom>
            <a:avLst/>
            <a:gdLst/>
            <a:ahLst/>
            <a:cxnLst/>
            <a:rect l="l" t="t" r="r" b="b"/>
            <a:pathLst>
              <a:path w="431897" h="241178">
                <a:moveTo>
                  <a:pt x="0" y="0"/>
                </a:moveTo>
                <a:lnTo>
                  <a:pt x="431897" y="0"/>
                </a:lnTo>
                <a:lnTo>
                  <a:pt x="431897" y="241178"/>
                </a:lnTo>
                <a:lnTo>
                  <a:pt x="0" y="2411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 l="-138405"/>
            </a:stretch>
          </a:blipFill>
        </p:spPr>
      </p:sp>
      <p:sp>
        <p:nvSpPr>
          <p:cNvPr id="115" name="Freeform 75"/>
          <p:cNvSpPr/>
          <p:nvPr/>
        </p:nvSpPr>
        <p:spPr>
          <a:xfrm rot="19383539">
            <a:off x="11041209" y="2279817"/>
            <a:ext cx="551043" cy="321609"/>
          </a:xfrm>
          <a:custGeom>
            <a:avLst/>
            <a:gdLst/>
            <a:ahLst/>
            <a:cxnLst/>
            <a:rect l="l" t="t" r="r" b="b"/>
            <a:pathLst>
              <a:path w="437025" h="241178">
                <a:moveTo>
                  <a:pt x="0" y="0"/>
                </a:moveTo>
                <a:lnTo>
                  <a:pt x="437025" y="0"/>
                </a:lnTo>
                <a:lnTo>
                  <a:pt x="437025" y="241178"/>
                </a:lnTo>
                <a:lnTo>
                  <a:pt x="0" y="2411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 l="-135608"/>
            </a:stretch>
          </a:blipFill>
        </p:spPr>
      </p:sp>
      <p:pic>
        <p:nvPicPr>
          <p:cNvPr id="162" name="Picture 161"/>
          <p:cNvPicPr>
            <a:picLocks noChangeAspect="1"/>
          </p:cNvPicPr>
          <p:nvPr/>
        </p:nvPicPr>
        <p:blipFill rotWithShape="1">
          <a:blip r:embed="rId22"/>
          <a:srcRect l="1" t="24889" r="76329" b="15033"/>
          <a:stretch/>
        </p:blipFill>
        <p:spPr>
          <a:xfrm>
            <a:off x="673703" y="611887"/>
            <a:ext cx="4812705" cy="4397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22"/>
          <a:srcRect l="24502" t="21983" r="50581" b="13095"/>
          <a:stretch/>
        </p:blipFill>
        <p:spPr>
          <a:xfrm>
            <a:off x="1318597" y="5009395"/>
            <a:ext cx="4572000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22"/>
          <a:srcRect l="49419" t="21983" r="24834" b="13095"/>
          <a:stretch/>
        </p:blipFill>
        <p:spPr>
          <a:xfrm>
            <a:off x="11633943" y="0"/>
            <a:ext cx="5968257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5" name="Picture 164"/>
          <p:cNvPicPr>
            <a:picLocks noChangeAspect="1"/>
          </p:cNvPicPr>
          <p:nvPr/>
        </p:nvPicPr>
        <p:blipFill rotWithShape="1">
          <a:blip r:embed="rId22"/>
          <a:srcRect l="74751" t="22952" b="13095"/>
          <a:stretch/>
        </p:blipFill>
        <p:spPr>
          <a:xfrm>
            <a:off x="11912124" y="5085595"/>
            <a:ext cx="4632960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Vide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541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00200" y="6972300"/>
            <a:ext cx="609600" cy="6096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04800" y="-26674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4. Listen and number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95245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3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82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1833220475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161" end="24688.6666"/>
                </p14:media>
              </p:ext>
            </p:extLst>
          </p:nvPr>
        </p:nvPicPr>
        <p:blipFill rotWithShape="1">
          <a:blip r:embed="rId6"/>
          <a:srcRect t="2778" b="6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6743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9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t="3572" b="13095"/>
          <a:stretch/>
        </p:blipFill>
        <p:spPr>
          <a:xfrm>
            <a:off x="-60960" y="1028700"/>
            <a:ext cx="1834896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16764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72200" y="78486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8966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6210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6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3572" b="13095"/>
          <a:stretch/>
        </p:blipFill>
        <p:spPr>
          <a:xfrm>
            <a:off x="-60960" y="1028700"/>
            <a:ext cx="1834896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Track 59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10256520"/>
            <a:ext cx="673100" cy="673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64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72200" y="78486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8966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6210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6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3572" b="13095"/>
          <a:stretch/>
        </p:blipFill>
        <p:spPr>
          <a:xfrm>
            <a:off x="-60960" y="1028700"/>
            <a:ext cx="1834896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Track 59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10256520"/>
            <a:ext cx="673100" cy="673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64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72200" y="78486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8966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6210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8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3572" b="13095"/>
          <a:stretch/>
        </p:blipFill>
        <p:spPr>
          <a:xfrm>
            <a:off x="-60960" y="1028700"/>
            <a:ext cx="1834896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Track 59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290.4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10256520"/>
            <a:ext cx="673100" cy="673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64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72200" y="78486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8966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6210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125200" y="7721768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1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4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3572" b="13095"/>
          <a:stretch/>
        </p:blipFill>
        <p:spPr>
          <a:xfrm>
            <a:off x="-60960" y="1028700"/>
            <a:ext cx="1834896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Track 59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76" end="25037.4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10256520"/>
            <a:ext cx="673100" cy="673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64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72200" y="78486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8966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6210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125200" y="7721768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1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49600" y="7671137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2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23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3572" b="13095"/>
          <a:stretch/>
        </p:blipFill>
        <p:spPr>
          <a:xfrm>
            <a:off x="-60960" y="1028700"/>
            <a:ext cx="1834896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16764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72200" y="78486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8966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6210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 59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 end="13641.4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10287000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25200" y="7721768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1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49600" y="7671137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2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2315" y="7721768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3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0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3572" b="13095"/>
          <a:stretch/>
        </p:blipFill>
        <p:spPr>
          <a:xfrm>
            <a:off x="-60960" y="1028700"/>
            <a:ext cx="18348960" cy="655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16764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72200" y="78486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8966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621000" y="7810500"/>
            <a:ext cx="1066800" cy="838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 59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69" end="3900.4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102870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25200" y="7721768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1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0136" y="7708054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3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49600" y="7671137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2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8096" y="7759868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4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2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2947" y="731096"/>
            <a:ext cx="89535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dirty="0"/>
              <a:t>1. </a:t>
            </a:r>
            <a:r>
              <a:rPr lang="en-US" sz="4200" dirty="0">
                <a:solidFill>
                  <a:srgbClr val="FF0000"/>
                </a:solidFill>
              </a:rPr>
              <a:t>A: </a:t>
            </a:r>
            <a:r>
              <a:rPr lang="en-US" sz="4200" dirty="0"/>
              <a:t>Where’s your school?</a:t>
            </a:r>
          </a:p>
          <a:p>
            <a:pPr>
              <a:lnSpc>
                <a:spcPct val="150000"/>
              </a:lnSpc>
            </a:pPr>
            <a:r>
              <a:rPr lang="en-US" sz="4200" dirty="0"/>
              <a:t>    </a:t>
            </a:r>
            <a:r>
              <a:rPr lang="en-US" sz="4200" dirty="0">
                <a:solidFill>
                  <a:srgbClr val="FF0000"/>
                </a:solidFill>
              </a:rPr>
              <a:t>B:</a:t>
            </a:r>
            <a:r>
              <a:rPr lang="en-US" sz="4200" dirty="0"/>
              <a:t> It’s in the __________________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2947" y="3063719"/>
            <a:ext cx="89535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dirty="0"/>
              <a:t>2.</a:t>
            </a:r>
            <a:r>
              <a:rPr lang="en-US" sz="4200" dirty="0"/>
              <a:t> </a:t>
            </a:r>
            <a:r>
              <a:rPr lang="en-US" sz="4200" dirty="0">
                <a:solidFill>
                  <a:srgbClr val="FF0000"/>
                </a:solidFill>
              </a:rPr>
              <a:t>A:</a:t>
            </a:r>
            <a:r>
              <a:rPr lang="en-US" sz="4200" dirty="0"/>
              <a:t> Where’s your school?</a:t>
            </a:r>
          </a:p>
          <a:p>
            <a:pPr>
              <a:lnSpc>
                <a:spcPct val="150000"/>
              </a:lnSpc>
            </a:pPr>
            <a:r>
              <a:rPr lang="en-US" sz="4200" dirty="0"/>
              <a:t>    </a:t>
            </a:r>
            <a:r>
              <a:rPr lang="en-US" sz="4200" dirty="0">
                <a:solidFill>
                  <a:srgbClr val="FF0000"/>
                </a:solidFill>
              </a:rPr>
              <a:t>B:</a:t>
            </a:r>
            <a:r>
              <a:rPr lang="en-US" sz="4200" dirty="0"/>
              <a:t> It’s in ______________________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2947" y="5396342"/>
            <a:ext cx="95821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dirty="0"/>
              <a:t>3.</a:t>
            </a:r>
            <a:r>
              <a:rPr lang="en-US" sz="4200" dirty="0"/>
              <a:t> </a:t>
            </a:r>
            <a:r>
              <a:rPr lang="en-US" sz="4200" dirty="0">
                <a:solidFill>
                  <a:srgbClr val="FF0000"/>
                </a:solidFill>
              </a:rPr>
              <a:t>A:</a:t>
            </a:r>
            <a:r>
              <a:rPr lang="en-US" sz="4200" dirty="0"/>
              <a:t> Where’s your________________?</a:t>
            </a:r>
          </a:p>
          <a:p>
            <a:pPr>
              <a:lnSpc>
                <a:spcPct val="150000"/>
              </a:lnSpc>
            </a:pPr>
            <a:r>
              <a:rPr lang="en-US" sz="4200" dirty="0"/>
              <a:t>    </a:t>
            </a:r>
            <a:r>
              <a:rPr lang="en-US" sz="4200" dirty="0">
                <a:solidFill>
                  <a:srgbClr val="FF0000"/>
                </a:solidFill>
              </a:rPr>
              <a:t>B:</a:t>
            </a:r>
            <a:r>
              <a:rPr lang="en-US" sz="4200" dirty="0"/>
              <a:t> It’s in ______________________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2947" y="7670183"/>
            <a:ext cx="984885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dirty="0"/>
              <a:t>4.</a:t>
            </a:r>
            <a:r>
              <a:rPr lang="en-US" sz="4200" dirty="0"/>
              <a:t> </a:t>
            </a:r>
            <a:r>
              <a:rPr lang="en-US" sz="4200" dirty="0">
                <a:solidFill>
                  <a:srgbClr val="FF0000"/>
                </a:solidFill>
              </a:rPr>
              <a:t>A:</a:t>
            </a:r>
            <a:r>
              <a:rPr lang="en-US" sz="4200" dirty="0"/>
              <a:t> </a:t>
            </a:r>
            <a:r>
              <a:rPr lang="en-US" sz="4800" dirty="0"/>
              <a:t>__________________</a:t>
            </a:r>
            <a:r>
              <a:rPr lang="en-US" sz="4200" dirty="0"/>
              <a:t> your school?</a:t>
            </a:r>
          </a:p>
          <a:p>
            <a:pPr>
              <a:lnSpc>
                <a:spcPct val="150000"/>
              </a:lnSpc>
            </a:pPr>
            <a:r>
              <a:rPr lang="en-US" sz="4200" dirty="0"/>
              <a:t>    </a:t>
            </a:r>
            <a:r>
              <a:rPr lang="en-US" sz="4200" dirty="0">
                <a:solidFill>
                  <a:srgbClr val="FF0000"/>
                </a:solidFill>
              </a:rPr>
              <a:t>B:</a:t>
            </a:r>
            <a:r>
              <a:rPr lang="en-US" sz="4200" dirty="0"/>
              <a:t> It’s ______________________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131" y="0"/>
            <a:ext cx="7917728" cy="10406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1243" y="905145"/>
            <a:ext cx="5401898" cy="2115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2337" y="3290416"/>
            <a:ext cx="5401898" cy="2120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1243" y="5620944"/>
            <a:ext cx="5469389" cy="1989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2337" y="7880188"/>
            <a:ext cx="5469389" cy="2005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713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4310473"/>
            <a:ext cx="11992131" cy="8229600"/>
          </a:xfrm>
          <a:custGeom>
            <a:avLst/>
            <a:gdLst/>
            <a:ahLst/>
            <a:cxnLst/>
            <a:rect l="l" t="t" r="r" b="b"/>
            <a:pathLst>
              <a:path w="11992131" h="8229600">
                <a:moveTo>
                  <a:pt x="11992131" y="0"/>
                </a:moveTo>
                <a:lnTo>
                  <a:pt x="0" y="0"/>
                </a:lnTo>
                <a:lnTo>
                  <a:pt x="0" y="8229600"/>
                </a:lnTo>
                <a:lnTo>
                  <a:pt x="11992131" y="8229600"/>
                </a:lnTo>
                <a:lnTo>
                  <a:pt x="1199213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62886">
            <a:off x="13621809" y="4951805"/>
            <a:ext cx="4627822" cy="4734095"/>
          </a:xfrm>
          <a:custGeom>
            <a:avLst/>
            <a:gdLst/>
            <a:ahLst/>
            <a:cxnLst/>
            <a:rect l="l" t="t" r="r" b="b"/>
            <a:pathLst>
              <a:path w="4817457" h="5037265">
                <a:moveTo>
                  <a:pt x="0" y="0"/>
                </a:moveTo>
                <a:lnTo>
                  <a:pt x="4817458" y="0"/>
                </a:lnTo>
                <a:lnTo>
                  <a:pt x="4817458" y="5037266"/>
                </a:lnTo>
                <a:lnTo>
                  <a:pt x="0" y="5037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09929" y="1025163"/>
            <a:ext cx="13292247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FF0000"/>
                </a:solidFill>
                <a:latin typeface="Sniglet"/>
                <a:ea typeface="Sniglet"/>
                <a:cs typeface="Sniglet"/>
                <a:sym typeface="Sniglet"/>
              </a:rPr>
              <a:t>UNNT 6:  OUR SCHOOL FACILITIES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FF0000"/>
                </a:solidFill>
                <a:latin typeface="Sniglet"/>
                <a:ea typeface="Sniglet"/>
                <a:cs typeface="Sniglet"/>
                <a:sym typeface="Sniglet"/>
              </a:rPr>
              <a:t>LESSON 1: PART 4, 5, 6 ( P.45)</a:t>
            </a:r>
          </a:p>
        </p:txBody>
      </p:sp>
      <p:sp>
        <p:nvSpPr>
          <p:cNvPr id="6" name="Freeform 6"/>
          <p:cNvSpPr/>
          <p:nvPr/>
        </p:nvSpPr>
        <p:spPr>
          <a:xfrm rot="9865105">
            <a:off x="353012" y="614612"/>
            <a:ext cx="2674085" cy="1317594"/>
          </a:xfrm>
          <a:custGeom>
            <a:avLst/>
            <a:gdLst/>
            <a:ahLst/>
            <a:cxnLst/>
            <a:rect l="l" t="t" r="r" b="b"/>
            <a:pathLst>
              <a:path w="2674085" h="1317594">
                <a:moveTo>
                  <a:pt x="0" y="0"/>
                </a:moveTo>
                <a:lnTo>
                  <a:pt x="2674085" y="0"/>
                </a:lnTo>
                <a:lnTo>
                  <a:pt x="2674085" y="1317594"/>
                </a:lnTo>
                <a:lnTo>
                  <a:pt x="0" y="13175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818350" y="7951046"/>
            <a:ext cx="2419847" cy="2614508"/>
          </a:xfrm>
          <a:custGeom>
            <a:avLst/>
            <a:gdLst/>
            <a:ahLst/>
            <a:cxnLst/>
            <a:rect l="l" t="t" r="r" b="b"/>
            <a:pathLst>
              <a:path w="2419847" h="2614508">
                <a:moveTo>
                  <a:pt x="0" y="0"/>
                </a:moveTo>
                <a:lnTo>
                  <a:pt x="2419847" y="0"/>
                </a:lnTo>
                <a:lnTo>
                  <a:pt x="2419847" y="2614508"/>
                </a:lnTo>
                <a:lnTo>
                  <a:pt x="0" y="2614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802176" y="1273409"/>
            <a:ext cx="1653068" cy="2145769"/>
          </a:xfrm>
          <a:custGeom>
            <a:avLst/>
            <a:gdLst/>
            <a:ahLst/>
            <a:cxnLst/>
            <a:rect l="l" t="t" r="r" b="b"/>
            <a:pathLst>
              <a:path w="1653068" h="2145769">
                <a:moveTo>
                  <a:pt x="0" y="0"/>
                </a:moveTo>
                <a:lnTo>
                  <a:pt x="1653069" y="0"/>
                </a:lnTo>
                <a:lnTo>
                  <a:pt x="1653069" y="2145769"/>
                </a:lnTo>
                <a:lnTo>
                  <a:pt x="0" y="21457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8"/>
          <p:cNvSpPr txBox="1"/>
          <p:nvPr/>
        </p:nvSpPr>
        <p:spPr>
          <a:xfrm>
            <a:off x="3799949" y="6325533"/>
            <a:ext cx="7332132" cy="174007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909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259" b="-38518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783204" y="266700"/>
            <a:ext cx="10960181" cy="5569165"/>
            <a:chOff x="0" y="0"/>
            <a:chExt cx="84569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</p:sp>
        <p:sp>
          <p:nvSpPr>
            <p:cNvPr id="11" name="Freeform 11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Freeform 12"/>
          <p:cNvSpPr/>
          <p:nvPr/>
        </p:nvSpPr>
        <p:spPr>
          <a:xfrm rot="682210">
            <a:off x="16269854" y="780105"/>
            <a:ext cx="3039460" cy="3039460"/>
          </a:xfrm>
          <a:custGeom>
            <a:avLst/>
            <a:gdLst/>
            <a:ahLst/>
            <a:cxnLst/>
            <a:rect l="l" t="t" r="r" b="b"/>
            <a:pathLst>
              <a:path w="3039460" h="3039460">
                <a:moveTo>
                  <a:pt x="0" y="0"/>
                </a:moveTo>
                <a:lnTo>
                  <a:pt x="3039460" y="0"/>
                </a:lnTo>
                <a:lnTo>
                  <a:pt x="3039460" y="3039460"/>
                </a:lnTo>
                <a:lnTo>
                  <a:pt x="0" y="30394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187252" y="841609"/>
            <a:ext cx="12044516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dirty="0" smtClean="0"/>
              <a:t>Game </a:t>
            </a:r>
          </a:p>
          <a:p>
            <a:pPr algn="ctr"/>
            <a:r>
              <a:rPr lang="en-US" sz="13800" b="1" dirty="0" smtClean="0"/>
              <a:t>Who </a:t>
            </a:r>
            <a:r>
              <a:rPr lang="en-US" sz="13800" b="1" dirty="0"/>
              <a:t>is </a:t>
            </a:r>
            <a:r>
              <a:rPr lang="en-US" sz="13800" b="1" dirty="0" smtClean="0"/>
              <a:t>faster?</a:t>
            </a:r>
            <a:endParaRPr lang="en-US" sz="11500" b="1" dirty="0">
              <a:solidFill>
                <a:srgbClr val="171717"/>
              </a:solidFill>
              <a:latin typeface="Muli Regular Bold"/>
              <a:ea typeface="Muli Regular Bold"/>
              <a:cs typeface="Muli Regular Bold"/>
              <a:sym typeface="Muli Regular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163332" y="8397767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989971">
            <a:off x="632312" y="1427175"/>
            <a:ext cx="1922630" cy="1922630"/>
          </a:xfrm>
          <a:custGeom>
            <a:avLst/>
            <a:gdLst/>
            <a:ahLst/>
            <a:cxnLst/>
            <a:rect l="l" t="t" r="r" b="b"/>
            <a:pathLst>
              <a:path w="1922630" h="1922630">
                <a:moveTo>
                  <a:pt x="0" y="0"/>
                </a:moveTo>
                <a:lnTo>
                  <a:pt x="1922630" y="0"/>
                </a:lnTo>
                <a:lnTo>
                  <a:pt x="1922630" y="1922630"/>
                </a:lnTo>
                <a:lnTo>
                  <a:pt x="0" y="19226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6"/>
          <p:cNvGrpSpPr/>
          <p:nvPr/>
        </p:nvGrpSpPr>
        <p:grpSpPr>
          <a:xfrm>
            <a:off x="1174522" y="6372698"/>
            <a:ext cx="5405000" cy="3666380"/>
            <a:chOff x="0" y="0"/>
            <a:chExt cx="16679964" cy="9697946"/>
          </a:xfrm>
        </p:grpSpPr>
        <p:sp>
          <p:nvSpPr>
            <p:cNvPr id="17" name="Freeform 7"/>
            <p:cNvSpPr/>
            <p:nvPr/>
          </p:nvSpPr>
          <p:spPr>
            <a:xfrm>
              <a:off x="0" y="0"/>
              <a:ext cx="16679965" cy="9697946"/>
            </a:xfrm>
            <a:custGeom>
              <a:avLst/>
              <a:gdLst/>
              <a:ahLst/>
              <a:cxnLst/>
              <a:rect l="l" t="t" r="r" b="b"/>
              <a:pathLst>
                <a:path w="16679965" h="9697946">
                  <a:moveTo>
                    <a:pt x="1637516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9393146"/>
                  </a:lnTo>
                  <a:cubicBezTo>
                    <a:pt x="0" y="9562056"/>
                    <a:pt x="135890" y="9697946"/>
                    <a:pt x="304800" y="9697946"/>
                  </a:cubicBezTo>
                  <a:lnTo>
                    <a:pt x="16375165" y="9697946"/>
                  </a:lnTo>
                  <a:cubicBezTo>
                    <a:pt x="16544074" y="9697946"/>
                    <a:pt x="16679965" y="9562056"/>
                    <a:pt x="16679965" y="9393146"/>
                  </a:cubicBezTo>
                  <a:lnTo>
                    <a:pt x="16679965" y="304800"/>
                  </a:lnTo>
                  <a:cubicBezTo>
                    <a:pt x="16679965" y="135890"/>
                    <a:pt x="16544074" y="0"/>
                    <a:pt x="16375165" y="0"/>
                  </a:cubicBezTo>
                  <a:close/>
                </a:path>
              </a:pathLst>
            </a:custGeom>
            <a:solidFill>
              <a:srgbClr val="EDF0F2"/>
            </a:solidFill>
          </p:spPr>
        </p:sp>
      </p:grpSp>
      <p:sp>
        <p:nvSpPr>
          <p:cNvPr id="20" name="Freeform 26"/>
          <p:cNvSpPr/>
          <p:nvPr/>
        </p:nvSpPr>
        <p:spPr>
          <a:xfrm rot="-705731">
            <a:off x="6025060" y="9164939"/>
            <a:ext cx="1070663" cy="1057037"/>
          </a:xfrm>
          <a:custGeom>
            <a:avLst/>
            <a:gdLst/>
            <a:ahLst/>
            <a:cxnLst/>
            <a:rect l="l" t="t" r="r" b="b"/>
            <a:pathLst>
              <a:path w="1070663" h="1057037">
                <a:moveTo>
                  <a:pt x="0" y="0"/>
                </a:moveTo>
                <a:lnTo>
                  <a:pt x="1070663" y="0"/>
                </a:lnTo>
                <a:lnTo>
                  <a:pt x="1070663" y="1057036"/>
                </a:lnTo>
                <a:lnTo>
                  <a:pt x="0" y="10570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8"/>
          <p:cNvGrpSpPr/>
          <p:nvPr/>
        </p:nvGrpSpPr>
        <p:grpSpPr>
          <a:xfrm>
            <a:off x="11537985" y="6368119"/>
            <a:ext cx="5580182" cy="3666380"/>
            <a:chOff x="0" y="0"/>
            <a:chExt cx="16679964" cy="9697946"/>
          </a:xfrm>
        </p:grpSpPr>
        <p:sp>
          <p:nvSpPr>
            <p:cNvPr id="28" name="Freeform 9"/>
            <p:cNvSpPr/>
            <p:nvPr/>
          </p:nvSpPr>
          <p:spPr>
            <a:xfrm>
              <a:off x="0" y="0"/>
              <a:ext cx="16679965" cy="9697946"/>
            </a:xfrm>
            <a:custGeom>
              <a:avLst/>
              <a:gdLst/>
              <a:ahLst/>
              <a:cxnLst/>
              <a:rect l="l" t="t" r="r" b="b"/>
              <a:pathLst>
                <a:path w="16679965" h="9697946">
                  <a:moveTo>
                    <a:pt x="1637516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9393146"/>
                  </a:lnTo>
                  <a:cubicBezTo>
                    <a:pt x="0" y="9562056"/>
                    <a:pt x="135890" y="9697946"/>
                    <a:pt x="304800" y="9697946"/>
                  </a:cubicBezTo>
                  <a:lnTo>
                    <a:pt x="16375165" y="9697946"/>
                  </a:lnTo>
                  <a:cubicBezTo>
                    <a:pt x="16544074" y="9697946"/>
                    <a:pt x="16679965" y="9562056"/>
                    <a:pt x="16679965" y="9393146"/>
                  </a:cubicBezTo>
                  <a:lnTo>
                    <a:pt x="16679965" y="304800"/>
                  </a:lnTo>
                  <a:cubicBezTo>
                    <a:pt x="16679965" y="135890"/>
                    <a:pt x="16544074" y="0"/>
                    <a:pt x="16375165" y="0"/>
                  </a:cubicBezTo>
                  <a:close/>
                </a:path>
              </a:pathLst>
            </a:custGeom>
            <a:solidFill>
              <a:srgbClr val="EDF0F2"/>
            </a:solidFill>
          </p:spPr>
        </p:sp>
      </p:grpSp>
      <p:grpSp>
        <p:nvGrpSpPr>
          <p:cNvPr id="29" name="Group 59"/>
          <p:cNvGrpSpPr/>
          <p:nvPr/>
        </p:nvGrpSpPr>
        <p:grpSpPr>
          <a:xfrm rot="21366286">
            <a:off x="1302213" y="5972116"/>
            <a:ext cx="1517388" cy="1167371"/>
            <a:chOff x="0" y="0"/>
            <a:chExt cx="3054892" cy="3352165"/>
          </a:xfrm>
        </p:grpSpPr>
        <p:sp>
          <p:nvSpPr>
            <p:cNvPr id="30" name="Freeform 60"/>
            <p:cNvSpPr/>
            <p:nvPr/>
          </p:nvSpPr>
          <p:spPr>
            <a:xfrm>
              <a:off x="0" y="218440"/>
              <a:ext cx="3053622" cy="3133724"/>
            </a:xfrm>
            <a:custGeom>
              <a:avLst/>
              <a:gdLst/>
              <a:ahLst/>
              <a:cxnLst/>
              <a:rect l="l" t="t" r="r" b="b"/>
              <a:pathLst>
                <a:path w="3053622" h="3133724">
                  <a:moveTo>
                    <a:pt x="0" y="16510"/>
                  </a:moveTo>
                  <a:cubicBezTo>
                    <a:pt x="0" y="16510"/>
                    <a:pt x="2540" y="345440"/>
                    <a:pt x="2540" y="789975"/>
                  </a:cubicBezTo>
                  <a:cubicBezTo>
                    <a:pt x="2540" y="1329709"/>
                    <a:pt x="7620" y="1952625"/>
                    <a:pt x="7620" y="2212975"/>
                  </a:cubicBezTo>
                  <a:cubicBezTo>
                    <a:pt x="7620" y="2407284"/>
                    <a:pt x="16510" y="2806065"/>
                    <a:pt x="21590" y="2997834"/>
                  </a:cubicBezTo>
                  <a:lnTo>
                    <a:pt x="130810" y="3112135"/>
                  </a:lnTo>
                  <a:cubicBezTo>
                    <a:pt x="275590" y="3119755"/>
                    <a:pt x="543560" y="3133724"/>
                    <a:pt x="793750" y="3133724"/>
                  </a:cubicBezTo>
                  <a:lnTo>
                    <a:pt x="3053622" y="3133724"/>
                  </a:lnTo>
                  <a:lnTo>
                    <a:pt x="3053622" y="716223"/>
                  </a:lnTo>
                  <a:cubicBezTo>
                    <a:pt x="3053622" y="323850"/>
                    <a:pt x="3044732" y="46990"/>
                    <a:pt x="3044732" y="46990"/>
                  </a:cubicBezTo>
                  <a:cubicBezTo>
                    <a:pt x="2889792" y="26670"/>
                    <a:pt x="2733582" y="16510"/>
                    <a:pt x="2576102" y="17780"/>
                  </a:cubicBezTo>
                  <a:cubicBezTo>
                    <a:pt x="2303052" y="17780"/>
                    <a:pt x="944880" y="22860"/>
                    <a:pt x="694690" y="13970"/>
                  </a:cubicBezTo>
                  <a:cubicBezTo>
                    <a:pt x="360680" y="0"/>
                    <a:pt x="0" y="16510"/>
                    <a:pt x="0" y="1651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31" name="Freeform 61"/>
            <p:cNvSpPr/>
            <p:nvPr/>
          </p:nvSpPr>
          <p:spPr>
            <a:xfrm>
              <a:off x="21590" y="0"/>
              <a:ext cx="2564672" cy="3331845"/>
            </a:xfrm>
            <a:custGeom>
              <a:avLst/>
              <a:gdLst/>
              <a:ahLst/>
              <a:cxnLst/>
              <a:rect l="l" t="t" r="r" b="b"/>
              <a:pathLst>
                <a:path w="2564672" h="3331845">
                  <a:moveTo>
                    <a:pt x="0" y="3217544"/>
                  </a:moveTo>
                  <a:lnTo>
                    <a:pt x="109220" y="3331845"/>
                  </a:lnTo>
                  <a:lnTo>
                    <a:pt x="123190" y="3198494"/>
                  </a:lnTo>
                  <a:lnTo>
                    <a:pt x="0" y="3217544"/>
                  </a:lnTo>
                  <a:close/>
                  <a:moveTo>
                    <a:pt x="1365792" y="106680"/>
                  </a:moveTo>
                  <a:cubicBezTo>
                    <a:pt x="1365792" y="106680"/>
                    <a:pt x="1783622" y="64770"/>
                    <a:pt x="1920782" y="55880"/>
                  </a:cubicBezTo>
                  <a:cubicBezTo>
                    <a:pt x="2057942" y="46990"/>
                    <a:pt x="2538002" y="0"/>
                    <a:pt x="2538002" y="0"/>
                  </a:cubicBezTo>
                  <a:cubicBezTo>
                    <a:pt x="2531652" y="41910"/>
                    <a:pt x="2530382" y="86360"/>
                    <a:pt x="2535462" y="128270"/>
                  </a:cubicBezTo>
                  <a:cubicBezTo>
                    <a:pt x="2541812" y="167640"/>
                    <a:pt x="2544352" y="208280"/>
                    <a:pt x="2543082" y="248920"/>
                  </a:cubicBezTo>
                  <a:lnTo>
                    <a:pt x="2564672" y="318770"/>
                  </a:lnTo>
                  <a:lnTo>
                    <a:pt x="2554512" y="419100"/>
                  </a:lnTo>
                  <a:cubicBezTo>
                    <a:pt x="2554512" y="419100"/>
                    <a:pt x="1803942" y="454660"/>
                    <a:pt x="1666782" y="471170"/>
                  </a:cubicBezTo>
                  <a:cubicBezTo>
                    <a:pt x="1529622" y="487680"/>
                    <a:pt x="1325152" y="486410"/>
                    <a:pt x="1325152" y="486410"/>
                  </a:cubicBezTo>
                  <a:cubicBezTo>
                    <a:pt x="1325152" y="486410"/>
                    <a:pt x="1317532" y="365760"/>
                    <a:pt x="1330232" y="322580"/>
                  </a:cubicBezTo>
                  <a:cubicBezTo>
                    <a:pt x="1340392" y="288290"/>
                    <a:pt x="1344202" y="251460"/>
                    <a:pt x="1339122" y="214630"/>
                  </a:cubicBezTo>
                  <a:cubicBezTo>
                    <a:pt x="1339122" y="186690"/>
                    <a:pt x="1365792" y="106680"/>
                    <a:pt x="1365792" y="106680"/>
                  </a:cubicBezTo>
                  <a:close/>
                </a:path>
              </a:pathLst>
            </a:custGeom>
            <a:solidFill>
              <a:srgbClr val="FFA500"/>
            </a:solidFill>
          </p:spPr>
        </p:sp>
      </p:grpSp>
      <p:sp>
        <p:nvSpPr>
          <p:cNvPr id="25" name="TextBox 24"/>
          <p:cNvSpPr txBox="1"/>
          <p:nvPr/>
        </p:nvSpPr>
        <p:spPr>
          <a:xfrm>
            <a:off x="1342565" y="6409923"/>
            <a:ext cx="1630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TEAM 1</a:t>
            </a:r>
            <a:endParaRPr lang="en-US" sz="3200" b="1" dirty="0"/>
          </a:p>
        </p:txBody>
      </p:sp>
      <p:sp>
        <p:nvSpPr>
          <p:cNvPr id="21" name="Freeform 28"/>
          <p:cNvSpPr/>
          <p:nvPr/>
        </p:nvSpPr>
        <p:spPr>
          <a:xfrm rot="-755536">
            <a:off x="16646269" y="9368684"/>
            <a:ext cx="1101346" cy="596729"/>
          </a:xfrm>
          <a:custGeom>
            <a:avLst/>
            <a:gdLst/>
            <a:ahLst/>
            <a:cxnLst/>
            <a:rect l="l" t="t" r="r" b="b"/>
            <a:pathLst>
              <a:path w="1101346" h="596729">
                <a:moveTo>
                  <a:pt x="0" y="0"/>
                </a:moveTo>
                <a:lnTo>
                  <a:pt x="1101346" y="0"/>
                </a:lnTo>
                <a:lnTo>
                  <a:pt x="1101346" y="596729"/>
                </a:lnTo>
                <a:lnTo>
                  <a:pt x="0" y="5967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59"/>
          <p:cNvGrpSpPr/>
          <p:nvPr/>
        </p:nvGrpSpPr>
        <p:grpSpPr>
          <a:xfrm rot="21366286">
            <a:off x="11909676" y="5949600"/>
            <a:ext cx="1517388" cy="1167371"/>
            <a:chOff x="0" y="0"/>
            <a:chExt cx="3054892" cy="3352165"/>
          </a:xfrm>
        </p:grpSpPr>
        <p:sp>
          <p:nvSpPr>
            <p:cNvPr id="33" name="Freeform 60"/>
            <p:cNvSpPr/>
            <p:nvPr/>
          </p:nvSpPr>
          <p:spPr>
            <a:xfrm>
              <a:off x="0" y="218440"/>
              <a:ext cx="3053622" cy="3133724"/>
            </a:xfrm>
            <a:custGeom>
              <a:avLst/>
              <a:gdLst/>
              <a:ahLst/>
              <a:cxnLst/>
              <a:rect l="l" t="t" r="r" b="b"/>
              <a:pathLst>
                <a:path w="3053622" h="3133724">
                  <a:moveTo>
                    <a:pt x="0" y="16510"/>
                  </a:moveTo>
                  <a:cubicBezTo>
                    <a:pt x="0" y="16510"/>
                    <a:pt x="2540" y="345440"/>
                    <a:pt x="2540" y="789975"/>
                  </a:cubicBezTo>
                  <a:cubicBezTo>
                    <a:pt x="2540" y="1329709"/>
                    <a:pt x="7620" y="1952625"/>
                    <a:pt x="7620" y="2212975"/>
                  </a:cubicBezTo>
                  <a:cubicBezTo>
                    <a:pt x="7620" y="2407284"/>
                    <a:pt x="16510" y="2806065"/>
                    <a:pt x="21590" y="2997834"/>
                  </a:cubicBezTo>
                  <a:lnTo>
                    <a:pt x="130810" y="3112135"/>
                  </a:lnTo>
                  <a:cubicBezTo>
                    <a:pt x="275590" y="3119755"/>
                    <a:pt x="543560" y="3133724"/>
                    <a:pt x="793750" y="3133724"/>
                  </a:cubicBezTo>
                  <a:lnTo>
                    <a:pt x="3053622" y="3133724"/>
                  </a:lnTo>
                  <a:lnTo>
                    <a:pt x="3053622" y="716223"/>
                  </a:lnTo>
                  <a:cubicBezTo>
                    <a:pt x="3053622" y="323850"/>
                    <a:pt x="3044732" y="46990"/>
                    <a:pt x="3044732" y="46990"/>
                  </a:cubicBezTo>
                  <a:cubicBezTo>
                    <a:pt x="2889792" y="26670"/>
                    <a:pt x="2733582" y="16510"/>
                    <a:pt x="2576102" y="17780"/>
                  </a:cubicBezTo>
                  <a:cubicBezTo>
                    <a:pt x="2303052" y="17780"/>
                    <a:pt x="944880" y="22860"/>
                    <a:pt x="694690" y="13970"/>
                  </a:cubicBezTo>
                  <a:cubicBezTo>
                    <a:pt x="360680" y="0"/>
                    <a:pt x="0" y="16510"/>
                    <a:pt x="0" y="1651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34" name="Freeform 61"/>
            <p:cNvSpPr/>
            <p:nvPr/>
          </p:nvSpPr>
          <p:spPr>
            <a:xfrm>
              <a:off x="21590" y="0"/>
              <a:ext cx="2564672" cy="3331845"/>
            </a:xfrm>
            <a:custGeom>
              <a:avLst/>
              <a:gdLst/>
              <a:ahLst/>
              <a:cxnLst/>
              <a:rect l="l" t="t" r="r" b="b"/>
              <a:pathLst>
                <a:path w="2564672" h="3331845">
                  <a:moveTo>
                    <a:pt x="0" y="3217544"/>
                  </a:moveTo>
                  <a:lnTo>
                    <a:pt x="109220" y="3331845"/>
                  </a:lnTo>
                  <a:lnTo>
                    <a:pt x="123190" y="3198494"/>
                  </a:lnTo>
                  <a:lnTo>
                    <a:pt x="0" y="3217544"/>
                  </a:lnTo>
                  <a:close/>
                  <a:moveTo>
                    <a:pt x="1365792" y="106680"/>
                  </a:moveTo>
                  <a:cubicBezTo>
                    <a:pt x="1365792" y="106680"/>
                    <a:pt x="1783622" y="64770"/>
                    <a:pt x="1920782" y="55880"/>
                  </a:cubicBezTo>
                  <a:cubicBezTo>
                    <a:pt x="2057942" y="46990"/>
                    <a:pt x="2538002" y="0"/>
                    <a:pt x="2538002" y="0"/>
                  </a:cubicBezTo>
                  <a:cubicBezTo>
                    <a:pt x="2531652" y="41910"/>
                    <a:pt x="2530382" y="86360"/>
                    <a:pt x="2535462" y="128270"/>
                  </a:cubicBezTo>
                  <a:cubicBezTo>
                    <a:pt x="2541812" y="167640"/>
                    <a:pt x="2544352" y="208280"/>
                    <a:pt x="2543082" y="248920"/>
                  </a:cubicBezTo>
                  <a:lnTo>
                    <a:pt x="2564672" y="318770"/>
                  </a:lnTo>
                  <a:lnTo>
                    <a:pt x="2554512" y="419100"/>
                  </a:lnTo>
                  <a:cubicBezTo>
                    <a:pt x="2554512" y="419100"/>
                    <a:pt x="1803942" y="454660"/>
                    <a:pt x="1666782" y="471170"/>
                  </a:cubicBezTo>
                  <a:cubicBezTo>
                    <a:pt x="1529622" y="487680"/>
                    <a:pt x="1325152" y="486410"/>
                    <a:pt x="1325152" y="486410"/>
                  </a:cubicBezTo>
                  <a:cubicBezTo>
                    <a:pt x="1325152" y="486410"/>
                    <a:pt x="1317532" y="365760"/>
                    <a:pt x="1330232" y="322580"/>
                  </a:cubicBezTo>
                  <a:cubicBezTo>
                    <a:pt x="1340392" y="288290"/>
                    <a:pt x="1344202" y="251460"/>
                    <a:pt x="1339122" y="214630"/>
                  </a:cubicBezTo>
                  <a:cubicBezTo>
                    <a:pt x="1339122" y="186690"/>
                    <a:pt x="1365792" y="106680"/>
                    <a:pt x="1365792" y="106680"/>
                  </a:cubicBezTo>
                  <a:close/>
                </a:path>
              </a:pathLst>
            </a:custGeom>
            <a:solidFill>
              <a:srgbClr val="FFA500"/>
            </a:solidFill>
          </p:spPr>
        </p:sp>
      </p:grpSp>
      <p:sp>
        <p:nvSpPr>
          <p:cNvPr id="35" name="TextBox 34"/>
          <p:cNvSpPr txBox="1"/>
          <p:nvPr/>
        </p:nvSpPr>
        <p:spPr>
          <a:xfrm>
            <a:off x="11950028" y="6387407"/>
            <a:ext cx="1630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TEAM 2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4825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New-Projec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65"/>
                </p14:media>
              </p:ext>
            </p:extLst>
          </p:nvPr>
        </p:nvPicPr>
        <p:blipFill rotWithShape="1">
          <a:blip r:embed="rId6"/>
          <a:srcRect l="38333" t="12963" r="39584" b="7778"/>
          <a:stretch>
            <a:fillRect/>
          </a:stretch>
        </p:blipFill>
        <p:spPr>
          <a:xfrm>
            <a:off x="5257800" y="1104900"/>
            <a:ext cx="6248400" cy="8686800"/>
          </a:xfrm>
          <a:prstGeom prst="rect">
            <a:avLst/>
          </a:prstGeom>
        </p:spPr>
      </p:pic>
      <p:pic>
        <p:nvPicPr>
          <p:cNvPr id="2" name="C miếnn_B_minor__bpm_6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73927" y="10553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2947" y="731096"/>
            <a:ext cx="89535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dirty="0"/>
              <a:t>1. </a:t>
            </a:r>
            <a:r>
              <a:rPr lang="en-US" sz="4200" dirty="0">
                <a:solidFill>
                  <a:srgbClr val="FF0000"/>
                </a:solidFill>
              </a:rPr>
              <a:t>A: </a:t>
            </a:r>
            <a:r>
              <a:rPr lang="en-US" sz="4200" dirty="0"/>
              <a:t>Where’s your school?</a:t>
            </a:r>
          </a:p>
          <a:p>
            <a:pPr>
              <a:lnSpc>
                <a:spcPct val="150000"/>
              </a:lnSpc>
            </a:pPr>
            <a:r>
              <a:rPr lang="en-US" sz="4200" dirty="0"/>
              <a:t>    </a:t>
            </a:r>
            <a:r>
              <a:rPr lang="en-US" sz="4200" dirty="0">
                <a:solidFill>
                  <a:srgbClr val="FF0000"/>
                </a:solidFill>
              </a:rPr>
              <a:t>B:</a:t>
            </a:r>
            <a:r>
              <a:rPr lang="en-US" sz="4200" dirty="0"/>
              <a:t> It’s in the __________________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2947" y="3063719"/>
            <a:ext cx="89535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dirty="0"/>
              <a:t>2.</a:t>
            </a:r>
            <a:r>
              <a:rPr lang="en-US" sz="4200" dirty="0"/>
              <a:t> </a:t>
            </a:r>
            <a:r>
              <a:rPr lang="en-US" sz="4200" dirty="0">
                <a:solidFill>
                  <a:srgbClr val="FF0000"/>
                </a:solidFill>
              </a:rPr>
              <a:t>A:</a:t>
            </a:r>
            <a:r>
              <a:rPr lang="en-US" sz="4200" dirty="0"/>
              <a:t> Where’s your school?</a:t>
            </a:r>
          </a:p>
          <a:p>
            <a:pPr>
              <a:lnSpc>
                <a:spcPct val="150000"/>
              </a:lnSpc>
            </a:pPr>
            <a:r>
              <a:rPr lang="en-US" sz="4200" dirty="0"/>
              <a:t>    </a:t>
            </a:r>
            <a:r>
              <a:rPr lang="en-US" sz="4200" dirty="0">
                <a:solidFill>
                  <a:srgbClr val="FF0000"/>
                </a:solidFill>
              </a:rPr>
              <a:t>B:</a:t>
            </a:r>
            <a:r>
              <a:rPr lang="en-US" sz="4200" dirty="0"/>
              <a:t> It’s in ______________________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2947" y="5396342"/>
            <a:ext cx="95821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dirty="0"/>
              <a:t>3.</a:t>
            </a:r>
            <a:r>
              <a:rPr lang="en-US" sz="4200" dirty="0"/>
              <a:t> </a:t>
            </a:r>
            <a:r>
              <a:rPr lang="en-US" sz="4200" dirty="0">
                <a:solidFill>
                  <a:srgbClr val="FF0000"/>
                </a:solidFill>
              </a:rPr>
              <a:t>A:</a:t>
            </a:r>
            <a:r>
              <a:rPr lang="en-US" sz="4200" dirty="0"/>
              <a:t> Where’s your________________?</a:t>
            </a:r>
          </a:p>
          <a:p>
            <a:pPr>
              <a:lnSpc>
                <a:spcPct val="150000"/>
              </a:lnSpc>
            </a:pPr>
            <a:r>
              <a:rPr lang="en-US" sz="4200" dirty="0"/>
              <a:t>    </a:t>
            </a:r>
            <a:r>
              <a:rPr lang="en-US" sz="4200" dirty="0">
                <a:solidFill>
                  <a:srgbClr val="FF0000"/>
                </a:solidFill>
              </a:rPr>
              <a:t>B:</a:t>
            </a:r>
            <a:r>
              <a:rPr lang="en-US" sz="4200" dirty="0"/>
              <a:t> It’s in ______________________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2947" y="7670183"/>
            <a:ext cx="984885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dirty="0"/>
              <a:t>4.</a:t>
            </a:r>
            <a:r>
              <a:rPr lang="en-US" sz="4200" dirty="0"/>
              <a:t> </a:t>
            </a:r>
            <a:r>
              <a:rPr lang="en-US" sz="4200" dirty="0">
                <a:solidFill>
                  <a:srgbClr val="FF0000"/>
                </a:solidFill>
              </a:rPr>
              <a:t>A:</a:t>
            </a:r>
            <a:r>
              <a:rPr lang="en-US" sz="4200" dirty="0"/>
              <a:t> </a:t>
            </a:r>
            <a:r>
              <a:rPr lang="en-US" sz="4800" dirty="0"/>
              <a:t>__________________</a:t>
            </a:r>
            <a:r>
              <a:rPr lang="en-US" sz="4200" dirty="0"/>
              <a:t> your school?</a:t>
            </a:r>
          </a:p>
          <a:p>
            <a:pPr>
              <a:lnSpc>
                <a:spcPct val="150000"/>
              </a:lnSpc>
            </a:pPr>
            <a:r>
              <a:rPr lang="en-US" sz="4200" dirty="0"/>
              <a:t>    </a:t>
            </a:r>
            <a:r>
              <a:rPr lang="en-US" sz="4200" dirty="0">
                <a:solidFill>
                  <a:srgbClr val="FF0000"/>
                </a:solidFill>
              </a:rPr>
              <a:t>B:</a:t>
            </a:r>
            <a:r>
              <a:rPr lang="en-US" sz="4200" dirty="0"/>
              <a:t> It’s ______________________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131" y="0"/>
            <a:ext cx="7917728" cy="10406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1243" y="905145"/>
            <a:ext cx="5401898" cy="2115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2337" y="3290416"/>
            <a:ext cx="5401898" cy="2120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1243" y="5620944"/>
            <a:ext cx="5469389" cy="1989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2337" y="7880188"/>
            <a:ext cx="5469389" cy="2005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4191000" y="1834465"/>
            <a:ext cx="670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smtClean="0">
                <a:solidFill>
                  <a:srgbClr val="00B0F0"/>
                </a:solidFill>
              </a:rPr>
              <a:t>village</a:t>
            </a:r>
            <a:endParaRPr lang="en-US" sz="4200" b="1" dirty="0">
              <a:solidFill>
                <a:srgbClr val="00B0F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98119" y="4130848"/>
            <a:ext cx="670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B0F0"/>
                </a:solidFill>
              </a:rPr>
              <a:t>t</a:t>
            </a:r>
            <a:r>
              <a:rPr lang="en-US" sz="4200" b="1" dirty="0" smtClean="0">
                <a:solidFill>
                  <a:srgbClr val="00B0F0"/>
                </a:solidFill>
              </a:rPr>
              <a:t>he town</a:t>
            </a:r>
            <a:endParaRPr lang="en-US" sz="4200" b="1" dirty="0">
              <a:solidFill>
                <a:srgbClr val="00B0F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67373" y="5620944"/>
            <a:ext cx="670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smtClean="0">
                <a:solidFill>
                  <a:srgbClr val="00B0F0"/>
                </a:solidFill>
              </a:rPr>
              <a:t>school</a:t>
            </a:r>
            <a:endParaRPr lang="en-US" sz="4200" b="1" dirty="0">
              <a:solidFill>
                <a:srgbClr val="00B0F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76737" y="6487602"/>
            <a:ext cx="670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B0F0"/>
                </a:solidFill>
              </a:rPr>
              <a:t>t</a:t>
            </a:r>
            <a:r>
              <a:rPr lang="en-US" sz="4200" b="1" dirty="0" smtClean="0">
                <a:solidFill>
                  <a:srgbClr val="00B0F0"/>
                </a:solidFill>
              </a:rPr>
              <a:t>he </a:t>
            </a:r>
            <a:r>
              <a:rPr lang="en-US" sz="4200" b="1" dirty="0">
                <a:solidFill>
                  <a:srgbClr val="00B0F0"/>
                </a:solidFill>
              </a:rPr>
              <a:t>c</a:t>
            </a:r>
            <a:r>
              <a:rPr lang="en-US" sz="4200" b="1" dirty="0" smtClean="0">
                <a:solidFill>
                  <a:srgbClr val="00B0F0"/>
                </a:solidFill>
              </a:rPr>
              <a:t>ity</a:t>
            </a:r>
            <a:endParaRPr lang="en-US" sz="4200" b="1" dirty="0">
              <a:solidFill>
                <a:srgbClr val="00B0F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54906" y="7917327"/>
            <a:ext cx="670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smtClean="0">
                <a:solidFill>
                  <a:srgbClr val="00B0F0"/>
                </a:solidFill>
              </a:rPr>
              <a:t>Where’s / where is </a:t>
            </a:r>
            <a:endParaRPr lang="en-US" sz="4200" b="1" dirty="0">
              <a:solidFill>
                <a:srgbClr val="00B0F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09964" y="8953500"/>
            <a:ext cx="670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B0F0"/>
                </a:solidFill>
              </a:rPr>
              <a:t>i</a:t>
            </a:r>
            <a:r>
              <a:rPr lang="en-US" sz="4200" b="1" dirty="0" smtClean="0">
                <a:solidFill>
                  <a:srgbClr val="00B0F0"/>
                </a:solidFill>
              </a:rPr>
              <a:t>n the mountains</a:t>
            </a:r>
            <a:endParaRPr lang="en-US" sz="4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64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ật ch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221" b="111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9600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9200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119536" y="1573078"/>
            <a:ext cx="14048927" cy="10106815"/>
            <a:chOff x="0" y="0"/>
            <a:chExt cx="3700129" cy="26618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661877"/>
            </a:xfrm>
            <a:custGeom>
              <a:avLst/>
              <a:gdLst/>
              <a:ahLst/>
              <a:cxnLst/>
              <a:rect l="l" t="t" r="r" b="b"/>
              <a:pathLst>
                <a:path w="3700129" h="2661877">
                  <a:moveTo>
                    <a:pt x="55107" y="0"/>
                  </a:moveTo>
                  <a:lnTo>
                    <a:pt x="3645022" y="0"/>
                  </a:lnTo>
                  <a:cubicBezTo>
                    <a:pt x="3659637" y="0"/>
                    <a:pt x="3673654" y="5806"/>
                    <a:pt x="3683989" y="16140"/>
                  </a:cubicBezTo>
                  <a:cubicBezTo>
                    <a:pt x="3694323" y="26475"/>
                    <a:pt x="3700129" y="40492"/>
                    <a:pt x="3700129" y="55107"/>
                  </a:cubicBezTo>
                  <a:lnTo>
                    <a:pt x="3700129" y="2606770"/>
                  </a:lnTo>
                  <a:cubicBezTo>
                    <a:pt x="3700129" y="2621386"/>
                    <a:pt x="3694323" y="2635402"/>
                    <a:pt x="3683989" y="2645737"/>
                  </a:cubicBezTo>
                  <a:cubicBezTo>
                    <a:pt x="3673654" y="2656071"/>
                    <a:pt x="3659637" y="2661877"/>
                    <a:pt x="3645022" y="2661877"/>
                  </a:cubicBezTo>
                  <a:lnTo>
                    <a:pt x="55107" y="2661877"/>
                  </a:lnTo>
                  <a:cubicBezTo>
                    <a:pt x="40492" y="2661877"/>
                    <a:pt x="26475" y="2656071"/>
                    <a:pt x="16140" y="2645737"/>
                  </a:cubicBezTo>
                  <a:cubicBezTo>
                    <a:pt x="5806" y="2635402"/>
                    <a:pt x="0" y="2621386"/>
                    <a:pt x="0" y="2606770"/>
                  </a:cubicBezTo>
                  <a:lnTo>
                    <a:pt x="0" y="55107"/>
                  </a:lnTo>
                  <a:cubicBezTo>
                    <a:pt x="0" y="40492"/>
                    <a:pt x="5806" y="26475"/>
                    <a:pt x="16140" y="16140"/>
                  </a:cubicBezTo>
                  <a:cubicBezTo>
                    <a:pt x="26475" y="5806"/>
                    <a:pt x="40492" y="0"/>
                    <a:pt x="55107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699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978513" y="2876087"/>
            <a:ext cx="12261487" cy="4976549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3140" y="0"/>
                  </a:moveTo>
                  <a:lnTo>
                    <a:pt x="3166223" y="0"/>
                  </a:lnTo>
                  <a:cubicBezTo>
                    <a:pt x="3182969" y="0"/>
                    <a:pt x="3199029" y="6652"/>
                    <a:pt x="3210870" y="18493"/>
                  </a:cubicBezTo>
                  <a:cubicBezTo>
                    <a:pt x="3222711" y="30334"/>
                    <a:pt x="3229363" y="46394"/>
                    <a:pt x="3229363" y="63140"/>
                  </a:cubicBezTo>
                  <a:lnTo>
                    <a:pt x="3229363" y="1247556"/>
                  </a:lnTo>
                  <a:cubicBezTo>
                    <a:pt x="3229363" y="1264302"/>
                    <a:pt x="3222711" y="1280362"/>
                    <a:pt x="3210870" y="1292203"/>
                  </a:cubicBezTo>
                  <a:cubicBezTo>
                    <a:pt x="3199029" y="1304044"/>
                    <a:pt x="3182969" y="1310696"/>
                    <a:pt x="3166223" y="1310696"/>
                  </a:cubicBezTo>
                  <a:lnTo>
                    <a:pt x="63140" y="1310696"/>
                  </a:lnTo>
                  <a:cubicBezTo>
                    <a:pt x="46394" y="1310696"/>
                    <a:pt x="30334" y="1304044"/>
                    <a:pt x="18493" y="1292203"/>
                  </a:cubicBezTo>
                  <a:cubicBezTo>
                    <a:pt x="6652" y="1280362"/>
                    <a:pt x="0" y="1264302"/>
                    <a:pt x="0" y="1247556"/>
                  </a:cubicBezTo>
                  <a:lnTo>
                    <a:pt x="0" y="63140"/>
                  </a:lnTo>
                  <a:cubicBezTo>
                    <a:pt x="0" y="46394"/>
                    <a:pt x="6652" y="30334"/>
                    <a:pt x="18493" y="18493"/>
                  </a:cubicBezTo>
                  <a:cubicBezTo>
                    <a:pt x="30334" y="6652"/>
                    <a:pt x="46394" y="0"/>
                    <a:pt x="631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362552" y="7204014"/>
            <a:ext cx="7493408" cy="1297244"/>
            <a:chOff x="0" y="0"/>
            <a:chExt cx="1973573" cy="34166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73573" cy="341661"/>
            </a:xfrm>
            <a:custGeom>
              <a:avLst/>
              <a:gdLst/>
              <a:ahLst/>
              <a:cxnLst/>
              <a:rect l="l" t="t" r="r" b="b"/>
              <a:pathLst>
                <a:path w="1973573" h="341661">
                  <a:moveTo>
                    <a:pt x="103316" y="0"/>
                  </a:moveTo>
                  <a:lnTo>
                    <a:pt x="1870256" y="0"/>
                  </a:lnTo>
                  <a:cubicBezTo>
                    <a:pt x="1897657" y="0"/>
                    <a:pt x="1923936" y="10885"/>
                    <a:pt x="1943312" y="30261"/>
                  </a:cubicBezTo>
                  <a:cubicBezTo>
                    <a:pt x="1962688" y="49636"/>
                    <a:pt x="1973573" y="75915"/>
                    <a:pt x="1973573" y="103316"/>
                  </a:cubicBezTo>
                  <a:lnTo>
                    <a:pt x="1973573" y="238345"/>
                  </a:lnTo>
                  <a:cubicBezTo>
                    <a:pt x="1973573" y="265746"/>
                    <a:pt x="1962688" y="292025"/>
                    <a:pt x="1943312" y="311400"/>
                  </a:cubicBezTo>
                  <a:cubicBezTo>
                    <a:pt x="1923936" y="330776"/>
                    <a:pt x="1897657" y="341661"/>
                    <a:pt x="1870256" y="341661"/>
                  </a:cubicBezTo>
                  <a:lnTo>
                    <a:pt x="103316" y="341661"/>
                  </a:lnTo>
                  <a:cubicBezTo>
                    <a:pt x="75915" y="341661"/>
                    <a:pt x="49636" y="330776"/>
                    <a:pt x="30261" y="311400"/>
                  </a:cubicBezTo>
                  <a:cubicBezTo>
                    <a:pt x="10885" y="292025"/>
                    <a:pt x="0" y="265746"/>
                    <a:pt x="0" y="238345"/>
                  </a:cubicBezTo>
                  <a:lnTo>
                    <a:pt x="0" y="103316"/>
                  </a:lnTo>
                  <a:cubicBezTo>
                    <a:pt x="0" y="75915"/>
                    <a:pt x="10885" y="49636"/>
                    <a:pt x="30261" y="30261"/>
                  </a:cubicBezTo>
                  <a:cubicBezTo>
                    <a:pt x="49636" y="10885"/>
                    <a:pt x="75915" y="0"/>
                    <a:pt x="103316" y="0"/>
                  </a:cubicBezTo>
                  <a:close/>
                </a:path>
              </a:pathLst>
            </a:custGeom>
            <a:solidFill>
              <a:srgbClr val="FED8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73573" cy="379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978513" y="8296218"/>
            <a:ext cx="1672315" cy="1672315"/>
          </a:xfrm>
          <a:custGeom>
            <a:avLst/>
            <a:gdLst/>
            <a:ahLst/>
            <a:cxnLst/>
            <a:rect l="l" t="t" r="r" b="b"/>
            <a:pathLst>
              <a:path w="1672315" h="1672315">
                <a:moveTo>
                  <a:pt x="0" y="0"/>
                </a:moveTo>
                <a:lnTo>
                  <a:pt x="1672314" y="0"/>
                </a:lnTo>
                <a:lnTo>
                  <a:pt x="1672314" y="1672314"/>
                </a:lnTo>
                <a:lnTo>
                  <a:pt x="0" y="16723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051880" y="8439257"/>
            <a:ext cx="963088" cy="1386237"/>
          </a:xfrm>
          <a:custGeom>
            <a:avLst/>
            <a:gdLst/>
            <a:ahLst/>
            <a:cxnLst/>
            <a:rect l="l" t="t" r="r" b="b"/>
            <a:pathLst>
              <a:path w="963088" h="1386237">
                <a:moveTo>
                  <a:pt x="0" y="0"/>
                </a:moveTo>
                <a:lnTo>
                  <a:pt x="963088" y="0"/>
                </a:lnTo>
                <a:lnTo>
                  <a:pt x="963088" y="1386237"/>
                </a:lnTo>
                <a:lnTo>
                  <a:pt x="0" y="13862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145249" y="5520778"/>
            <a:ext cx="3327295" cy="2720064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656811" y="4190334"/>
            <a:ext cx="4983727" cy="4060895"/>
          </a:xfrm>
          <a:custGeom>
            <a:avLst/>
            <a:gdLst/>
            <a:ahLst/>
            <a:cxnLst/>
            <a:rect l="l" t="t" r="r" b="b"/>
            <a:pathLst>
              <a:path w="4983727" h="4060895">
                <a:moveTo>
                  <a:pt x="0" y="0"/>
                </a:moveTo>
                <a:lnTo>
                  <a:pt x="4983727" y="0"/>
                </a:lnTo>
                <a:lnTo>
                  <a:pt x="4983727" y="4060895"/>
                </a:lnTo>
                <a:lnTo>
                  <a:pt x="0" y="40608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6156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639985" y="604273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201502" y="755496"/>
            <a:ext cx="1846498" cy="2483066"/>
          </a:xfrm>
          <a:custGeom>
            <a:avLst/>
            <a:gdLst/>
            <a:ahLst/>
            <a:cxnLst/>
            <a:rect l="l" t="t" r="r" b="b"/>
            <a:pathLst>
              <a:path w="1846498" h="2483066">
                <a:moveTo>
                  <a:pt x="1846498" y="0"/>
                </a:moveTo>
                <a:lnTo>
                  <a:pt x="0" y="0"/>
                </a:lnTo>
                <a:lnTo>
                  <a:pt x="0" y="2483066"/>
                </a:lnTo>
                <a:lnTo>
                  <a:pt x="1846498" y="2483066"/>
                </a:lnTo>
                <a:lnTo>
                  <a:pt x="184649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360258" y="1838325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360258" y="1596488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077220" y="4977294"/>
            <a:ext cx="10894805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11000" b="1" dirty="0" smtClean="0">
                <a:solidFill>
                  <a:srgbClr val="47B2AB"/>
                </a:solidFill>
                <a:latin typeface="Cosmic Octo Medium"/>
                <a:ea typeface="Cosmic Octo Medium"/>
                <a:cs typeface="Cosmic Octo Medium"/>
                <a:sym typeface="Cosmic Octo Medium"/>
              </a:rPr>
              <a:t>LET’S PLAY</a:t>
            </a:r>
            <a:endParaRPr lang="en-US" sz="11000" b="1" dirty="0">
              <a:solidFill>
                <a:srgbClr val="47B2AB"/>
              </a:solidFill>
              <a:latin typeface="Cosmic Octo Medium"/>
              <a:ea typeface="Cosmic Octo Medium"/>
              <a:cs typeface="Cosmic Octo Medium"/>
              <a:sym typeface="Cosmic Octo Medium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062515" y="7380649"/>
            <a:ext cx="816296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  <a:spcBef>
                <a:spcPct val="0"/>
              </a:spcBef>
            </a:pPr>
            <a:r>
              <a:rPr lang="en-US" sz="5100" b="1" dirty="0" smtClean="0">
                <a:solidFill>
                  <a:srgbClr val="FFFFFF"/>
                </a:solidFill>
                <a:latin typeface="Cosmic Octo Medium"/>
                <a:ea typeface="Cosmic Octo Medium"/>
                <a:cs typeface="Cosmic Octo Medium"/>
                <a:sym typeface="Cosmic Octo Medium"/>
              </a:rPr>
              <a:t>Are </a:t>
            </a:r>
            <a:r>
              <a:rPr lang="en-US" sz="5100" b="1" dirty="0">
                <a:solidFill>
                  <a:srgbClr val="FFFFFF"/>
                </a:solidFill>
                <a:latin typeface="Cosmic Octo Medium"/>
                <a:ea typeface="Cosmic Octo Medium"/>
                <a:cs typeface="Cosmic Octo Medium"/>
                <a:sym typeface="Cosmic Octo Medium"/>
              </a:rPr>
              <a:t>you ready?</a:t>
            </a:r>
          </a:p>
        </p:txBody>
      </p:sp>
      <p:pic>
        <p:nvPicPr>
          <p:cNvPr id="25" name="Track 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31" end="33119.68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859880" y="11789151"/>
            <a:ext cx="1341543" cy="134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9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684865" cy="10778847"/>
          </a:xfrm>
          <a:custGeom>
            <a:avLst/>
            <a:gdLst/>
            <a:ahLst/>
            <a:cxnLst/>
            <a:rect l="l" t="t" r="r" b="b"/>
            <a:pathLst>
              <a:path w="10684865" h="10778847">
                <a:moveTo>
                  <a:pt x="0" y="0"/>
                </a:moveTo>
                <a:lnTo>
                  <a:pt x="10684865" y="0"/>
                </a:lnTo>
                <a:lnTo>
                  <a:pt x="10684865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8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9600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92000" y="7239000"/>
            <a:ext cx="6096000" cy="6096000"/>
          </a:xfrm>
          <a:custGeom>
            <a:avLst/>
            <a:gdLst/>
            <a:ahLst/>
            <a:cxnLst/>
            <a:rect l="l" t="t" r="r" b="b"/>
            <a:pathLst>
              <a:path w="6096000" h="6096000">
                <a:moveTo>
                  <a:pt x="0" y="0"/>
                </a:moveTo>
                <a:lnTo>
                  <a:pt x="6096000" y="0"/>
                </a:lnTo>
                <a:lnTo>
                  <a:pt x="6096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119536" y="1573078"/>
            <a:ext cx="14048927" cy="10106815"/>
            <a:chOff x="0" y="0"/>
            <a:chExt cx="3700129" cy="26618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00129" cy="2661877"/>
            </a:xfrm>
            <a:custGeom>
              <a:avLst/>
              <a:gdLst/>
              <a:ahLst/>
              <a:cxnLst/>
              <a:rect l="l" t="t" r="r" b="b"/>
              <a:pathLst>
                <a:path w="3700129" h="2661877">
                  <a:moveTo>
                    <a:pt x="55107" y="0"/>
                  </a:moveTo>
                  <a:lnTo>
                    <a:pt x="3645022" y="0"/>
                  </a:lnTo>
                  <a:cubicBezTo>
                    <a:pt x="3659637" y="0"/>
                    <a:pt x="3673654" y="5806"/>
                    <a:pt x="3683989" y="16140"/>
                  </a:cubicBezTo>
                  <a:cubicBezTo>
                    <a:pt x="3694323" y="26475"/>
                    <a:pt x="3700129" y="40492"/>
                    <a:pt x="3700129" y="55107"/>
                  </a:cubicBezTo>
                  <a:lnTo>
                    <a:pt x="3700129" y="2606770"/>
                  </a:lnTo>
                  <a:cubicBezTo>
                    <a:pt x="3700129" y="2621386"/>
                    <a:pt x="3694323" y="2635402"/>
                    <a:pt x="3683989" y="2645737"/>
                  </a:cubicBezTo>
                  <a:cubicBezTo>
                    <a:pt x="3673654" y="2656071"/>
                    <a:pt x="3659637" y="2661877"/>
                    <a:pt x="3645022" y="2661877"/>
                  </a:cubicBezTo>
                  <a:lnTo>
                    <a:pt x="55107" y="2661877"/>
                  </a:lnTo>
                  <a:cubicBezTo>
                    <a:pt x="40492" y="2661877"/>
                    <a:pt x="26475" y="2656071"/>
                    <a:pt x="16140" y="2645737"/>
                  </a:cubicBezTo>
                  <a:cubicBezTo>
                    <a:pt x="5806" y="2635402"/>
                    <a:pt x="0" y="2621386"/>
                    <a:pt x="0" y="2606770"/>
                  </a:cubicBezTo>
                  <a:lnTo>
                    <a:pt x="0" y="55107"/>
                  </a:lnTo>
                  <a:cubicBezTo>
                    <a:pt x="0" y="40492"/>
                    <a:pt x="5806" y="26475"/>
                    <a:pt x="16140" y="16140"/>
                  </a:cubicBezTo>
                  <a:cubicBezTo>
                    <a:pt x="26475" y="5806"/>
                    <a:pt x="40492" y="0"/>
                    <a:pt x="55107" y="0"/>
                  </a:cubicBezTo>
                  <a:close/>
                </a:path>
              </a:pathLst>
            </a:custGeom>
            <a:solidFill>
              <a:srgbClr val="75D6D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00129" cy="2699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978513" y="2876087"/>
            <a:ext cx="12261487" cy="4976549"/>
            <a:chOff x="0" y="0"/>
            <a:chExt cx="3229363" cy="13106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29363" cy="1310696"/>
            </a:xfrm>
            <a:custGeom>
              <a:avLst/>
              <a:gdLst/>
              <a:ahLst/>
              <a:cxnLst/>
              <a:rect l="l" t="t" r="r" b="b"/>
              <a:pathLst>
                <a:path w="3229363" h="1310696">
                  <a:moveTo>
                    <a:pt x="63140" y="0"/>
                  </a:moveTo>
                  <a:lnTo>
                    <a:pt x="3166223" y="0"/>
                  </a:lnTo>
                  <a:cubicBezTo>
                    <a:pt x="3182969" y="0"/>
                    <a:pt x="3199029" y="6652"/>
                    <a:pt x="3210870" y="18493"/>
                  </a:cubicBezTo>
                  <a:cubicBezTo>
                    <a:pt x="3222711" y="30334"/>
                    <a:pt x="3229363" y="46394"/>
                    <a:pt x="3229363" y="63140"/>
                  </a:cubicBezTo>
                  <a:lnTo>
                    <a:pt x="3229363" y="1247556"/>
                  </a:lnTo>
                  <a:cubicBezTo>
                    <a:pt x="3229363" y="1264302"/>
                    <a:pt x="3222711" y="1280362"/>
                    <a:pt x="3210870" y="1292203"/>
                  </a:cubicBezTo>
                  <a:cubicBezTo>
                    <a:pt x="3199029" y="1304044"/>
                    <a:pt x="3182969" y="1310696"/>
                    <a:pt x="3166223" y="1310696"/>
                  </a:cubicBezTo>
                  <a:lnTo>
                    <a:pt x="63140" y="1310696"/>
                  </a:lnTo>
                  <a:cubicBezTo>
                    <a:pt x="46394" y="1310696"/>
                    <a:pt x="30334" y="1304044"/>
                    <a:pt x="18493" y="1292203"/>
                  </a:cubicBezTo>
                  <a:cubicBezTo>
                    <a:pt x="6652" y="1280362"/>
                    <a:pt x="0" y="1264302"/>
                    <a:pt x="0" y="1247556"/>
                  </a:cubicBezTo>
                  <a:lnTo>
                    <a:pt x="0" y="63140"/>
                  </a:lnTo>
                  <a:cubicBezTo>
                    <a:pt x="0" y="46394"/>
                    <a:pt x="6652" y="30334"/>
                    <a:pt x="18493" y="18493"/>
                  </a:cubicBezTo>
                  <a:cubicBezTo>
                    <a:pt x="30334" y="6652"/>
                    <a:pt x="46394" y="0"/>
                    <a:pt x="631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229363" cy="1348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362552" y="7204014"/>
            <a:ext cx="7493408" cy="1297244"/>
            <a:chOff x="0" y="0"/>
            <a:chExt cx="1973573" cy="34166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73573" cy="341661"/>
            </a:xfrm>
            <a:custGeom>
              <a:avLst/>
              <a:gdLst/>
              <a:ahLst/>
              <a:cxnLst/>
              <a:rect l="l" t="t" r="r" b="b"/>
              <a:pathLst>
                <a:path w="1973573" h="341661">
                  <a:moveTo>
                    <a:pt x="103316" y="0"/>
                  </a:moveTo>
                  <a:lnTo>
                    <a:pt x="1870256" y="0"/>
                  </a:lnTo>
                  <a:cubicBezTo>
                    <a:pt x="1897657" y="0"/>
                    <a:pt x="1923936" y="10885"/>
                    <a:pt x="1943312" y="30261"/>
                  </a:cubicBezTo>
                  <a:cubicBezTo>
                    <a:pt x="1962688" y="49636"/>
                    <a:pt x="1973573" y="75915"/>
                    <a:pt x="1973573" y="103316"/>
                  </a:cubicBezTo>
                  <a:lnTo>
                    <a:pt x="1973573" y="238345"/>
                  </a:lnTo>
                  <a:cubicBezTo>
                    <a:pt x="1973573" y="265746"/>
                    <a:pt x="1962688" y="292025"/>
                    <a:pt x="1943312" y="311400"/>
                  </a:cubicBezTo>
                  <a:cubicBezTo>
                    <a:pt x="1923936" y="330776"/>
                    <a:pt x="1897657" y="341661"/>
                    <a:pt x="1870256" y="341661"/>
                  </a:cubicBezTo>
                  <a:lnTo>
                    <a:pt x="103316" y="341661"/>
                  </a:lnTo>
                  <a:cubicBezTo>
                    <a:pt x="75915" y="341661"/>
                    <a:pt x="49636" y="330776"/>
                    <a:pt x="30261" y="311400"/>
                  </a:cubicBezTo>
                  <a:cubicBezTo>
                    <a:pt x="10885" y="292025"/>
                    <a:pt x="0" y="265746"/>
                    <a:pt x="0" y="238345"/>
                  </a:cubicBezTo>
                  <a:lnTo>
                    <a:pt x="0" y="103316"/>
                  </a:lnTo>
                  <a:cubicBezTo>
                    <a:pt x="0" y="75915"/>
                    <a:pt x="10885" y="49636"/>
                    <a:pt x="30261" y="30261"/>
                  </a:cubicBezTo>
                  <a:cubicBezTo>
                    <a:pt x="49636" y="10885"/>
                    <a:pt x="75915" y="0"/>
                    <a:pt x="103316" y="0"/>
                  </a:cubicBezTo>
                  <a:close/>
                </a:path>
              </a:pathLst>
            </a:custGeom>
            <a:solidFill>
              <a:srgbClr val="FED8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73573" cy="379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978513" y="8296218"/>
            <a:ext cx="1672315" cy="1672315"/>
          </a:xfrm>
          <a:custGeom>
            <a:avLst/>
            <a:gdLst/>
            <a:ahLst/>
            <a:cxnLst/>
            <a:rect l="l" t="t" r="r" b="b"/>
            <a:pathLst>
              <a:path w="1672315" h="1672315">
                <a:moveTo>
                  <a:pt x="0" y="0"/>
                </a:moveTo>
                <a:lnTo>
                  <a:pt x="1672314" y="0"/>
                </a:lnTo>
                <a:lnTo>
                  <a:pt x="1672314" y="1672314"/>
                </a:lnTo>
                <a:lnTo>
                  <a:pt x="0" y="16723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051880" y="8439257"/>
            <a:ext cx="963088" cy="1386237"/>
          </a:xfrm>
          <a:custGeom>
            <a:avLst/>
            <a:gdLst/>
            <a:ahLst/>
            <a:cxnLst/>
            <a:rect l="l" t="t" r="r" b="b"/>
            <a:pathLst>
              <a:path w="963088" h="1386237">
                <a:moveTo>
                  <a:pt x="0" y="0"/>
                </a:moveTo>
                <a:lnTo>
                  <a:pt x="963088" y="0"/>
                </a:lnTo>
                <a:lnTo>
                  <a:pt x="963088" y="1386237"/>
                </a:lnTo>
                <a:lnTo>
                  <a:pt x="0" y="13862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145249" y="5520778"/>
            <a:ext cx="3327295" cy="2720064"/>
          </a:xfrm>
          <a:custGeom>
            <a:avLst/>
            <a:gdLst/>
            <a:ahLst/>
            <a:cxnLst/>
            <a:rect l="l" t="t" r="r" b="b"/>
            <a:pathLst>
              <a:path w="3327295" h="2720064">
                <a:moveTo>
                  <a:pt x="0" y="0"/>
                </a:moveTo>
                <a:lnTo>
                  <a:pt x="3327295" y="0"/>
                </a:lnTo>
                <a:lnTo>
                  <a:pt x="3327295" y="2720064"/>
                </a:lnTo>
                <a:lnTo>
                  <a:pt x="0" y="27200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656811" y="4190334"/>
            <a:ext cx="4983727" cy="4060895"/>
          </a:xfrm>
          <a:custGeom>
            <a:avLst/>
            <a:gdLst/>
            <a:ahLst/>
            <a:cxnLst/>
            <a:rect l="l" t="t" r="r" b="b"/>
            <a:pathLst>
              <a:path w="4983727" h="4060895">
                <a:moveTo>
                  <a:pt x="0" y="0"/>
                </a:moveTo>
                <a:lnTo>
                  <a:pt x="4983727" y="0"/>
                </a:lnTo>
                <a:lnTo>
                  <a:pt x="4983727" y="4060895"/>
                </a:lnTo>
                <a:lnTo>
                  <a:pt x="0" y="40608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6156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639985" y="604273"/>
            <a:ext cx="3056957" cy="3303195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5"/>
                </a:lnTo>
                <a:lnTo>
                  <a:pt x="0" y="33031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201502" y="755496"/>
            <a:ext cx="1846498" cy="2483066"/>
          </a:xfrm>
          <a:custGeom>
            <a:avLst/>
            <a:gdLst/>
            <a:ahLst/>
            <a:cxnLst/>
            <a:rect l="l" t="t" r="r" b="b"/>
            <a:pathLst>
              <a:path w="1846498" h="2483066">
                <a:moveTo>
                  <a:pt x="1846498" y="0"/>
                </a:moveTo>
                <a:lnTo>
                  <a:pt x="0" y="0"/>
                </a:lnTo>
                <a:lnTo>
                  <a:pt x="0" y="2483066"/>
                </a:lnTo>
                <a:lnTo>
                  <a:pt x="1846498" y="2483066"/>
                </a:lnTo>
                <a:lnTo>
                  <a:pt x="184649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360258" y="1838325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360258" y="1596488"/>
            <a:ext cx="1497996" cy="87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en-US" sz="10333" spc="-87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...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077220" y="4977294"/>
            <a:ext cx="10894805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11000" b="1" dirty="0" smtClean="0">
                <a:solidFill>
                  <a:srgbClr val="47B2AB"/>
                </a:solidFill>
                <a:latin typeface="Cosmic Octo Medium"/>
                <a:ea typeface="Cosmic Octo Medium"/>
                <a:cs typeface="Cosmic Octo Medium"/>
                <a:sym typeface="Cosmic Octo Medium"/>
              </a:rPr>
              <a:t>LET’S PLAY</a:t>
            </a:r>
            <a:endParaRPr lang="en-US" sz="11000" b="1" dirty="0">
              <a:solidFill>
                <a:srgbClr val="47B2AB"/>
              </a:solidFill>
              <a:latin typeface="Cosmic Octo Medium"/>
              <a:ea typeface="Cosmic Octo Medium"/>
              <a:cs typeface="Cosmic Octo Medium"/>
              <a:sym typeface="Cosmic Octo Medium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062515" y="7380649"/>
            <a:ext cx="8162969" cy="831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  <a:spcBef>
                <a:spcPct val="0"/>
              </a:spcBef>
            </a:pPr>
            <a:r>
              <a:rPr lang="en-US" sz="5100" b="1" dirty="0" smtClean="0">
                <a:solidFill>
                  <a:srgbClr val="FFFFFF"/>
                </a:solidFill>
                <a:latin typeface="Cosmic Octo Medium"/>
                <a:ea typeface="Cosmic Octo Medium"/>
                <a:cs typeface="Cosmic Octo Medium"/>
                <a:sym typeface="Cosmic Octo Medium"/>
              </a:rPr>
              <a:t>Are </a:t>
            </a:r>
            <a:r>
              <a:rPr lang="en-US" sz="5100" b="1" dirty="0">
                <a:solidFill>
                  <a:srgbClr val="FFFFFF"/>
                </a:solidFill>
                <a:latin typeface="Cosmic Octo Medium"/>
                <a:ea typeface="Cosmic Octo Medium"/>
                <a:cs typeface="Cosmic Octo Medium"/>
                <a:sym typeface="Cosmic Octo Medium"/>
              </a:rPr>
              <a:t>you ready?</a:t>
            </a:r>
          </a:p>
        </p:txBody>
      </p:sp>
      <p:pic>
        <p:nvPicPr>
          <p:cNvPr id="29" name="Track 6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48" end="6854.68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390987" y="9825494"/>
            <a:ext cx="1280914" cy="128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3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08" t="670" r="21063" b="3716"/>
          <a:stretch/>
        </p:blipFill>
        <p:spPr>
          <a:xfrm>
            <a:off x="4114800" y="327010"/>
            <a:ext cx="11049000" cy="997777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077200" y="1333500"/>
            <a:ext cx="2424113" cy="2667000"/>
            <a:chOff x="4426743" y="4481215"/>
            <a:chExt cx="2424113" cy="2667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609" l="0" r="990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4426743" y="4481215"/>
              <a:ext cx="2424113" cy="2667000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5382058" y="4616454"/>
              <a:ext cx="95532" cy="13523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591034" y="4616454"/>
              <a:ext cx="95532" cy="13523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410200" y="4642802"/>
              <a:ext cx="67390" cy="698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591034" y="4641847"/>
              <a:ext cx="67390" cy="698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6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-2.46914E-6 L -1.80556E-6 -2.46914E-6 C 0.00252 0.00324 0.00547 0.00587 0.00773 0.00988 C 0.00859 0.01127 0.00833 0.01389 0.00886 0.01574 C 0.00946 0.0179 0.01033 0.01975 0.01111 0.02161 C 0.01068 0.02763 0.01172 0.03426 0.00998 0.03951 C 0.00903 0.04229 0.00625 0.04074 0.00443 0.04136 C 0.00295 0.04198 0.00139 0.04259 -1.80556E-6 0.04337 C -0.01371 0.05031 0.01415 0.04398 -0.02891 0.04738 C -0.03151 0.048 -0.03411 0.04846 -0.03672 0.04938 C -0.03976 0.05031 -0.04167 0.05154 -0.04444 0.05324 C -0.04557 0.05525 -0.04679 0.0571 -0.04783 0.05926 C -0.0487 0.06096 -0.04913 0.06343 -0.05 0.06513 C -0.05095 0.06682 -0.05234 0.06759 -0.05338 0.06914 C -0.05868 0.07701 -0.05495 0.07238 -0.05894 0.08087 C -0.06606 0.09614 -0.05894 0.07809 -0.0645 0.09275 C -0.06406 0.09846 -0.06397 0.10942 -0.06111 0.11451 C -0.06033 0.1159 -0.05894 0.11574 -0.05781 0.11651 C -0.05226 0.13117 -0.05937 0.11312 -0.05226 0.1284 C -0.04766 0.13827 -0.05278 0.13102 -0.0467 0.13827 C -0.04522 0.14213 -0.04314 0.14553 -0.04227 0.15 C -0.04149 0.15401 -0.04132 0.15849 -0.04002 0.16188 C -0.03715 0.1696 -0.03828 0.16559 -0.03672 0.17377 C -0.03706 0.18303 -0.03689 0.19229 -0.03785 0.20139 C -0.03802 0.20371 -0.03915 0.20556 -0.04002 0.20741 C -0.04106 0.20942 -0.04236 0.21111 -0.0434 0.21327 C -0.048 0.22315 -0.04279 0.2159 -0.04896 0.22315 L -0.05338 0.23503 C -0.05408 0.23704 -0.05434 0.24013 -0.05555 0.2409 L -0.05894 0.2429 C -0.06076 0.24537 -0.06866 0.25617 -0.07005 0.25679 C -0.07491 0.25895 -0.07439 0.25803 -0.07891 0.26266 C -0.08012 0.26389 -0.08108 0.26559 -0.08229 0.26667 C -0.09418 0.27608 -0.08472 0.26559 -0.09227 0.27454 C -0.09861 0.29151 -0.09097 0.27006 -0.09557 0.28642 C -0.09618 0.28843 -0.09731 0.29013 -0.09783 0.29229 C -0.09878 0.29614 -0.0993 0.30016 -0.1 0.30417 L -0.10113 0.31003 C -0.10078 0.31867 -0.10121 0.32747 -0.1 0.3358 C -0.09965 0.33843 -0.09766 0.33951 -0.0967 0.34167 C -0.09505 0.34537 -0.09349 0.34923 -0.09227 0.35355 C -0.09149 0.35617 -0.09062 0.35864 -0.09002 0.36142 C -0.08915 0.36528 -0.08915 0.36975 -0.08785 0.3733 C -0.08255 0.38719 -0.08915 0.36991 -0.08229 0.38704 C -0.08151 0.38904 -0.08064 0.3909 -0.08003 0.39306 C -0.07821 0.39938 -0.07986 0.39923 -0.07673 0.40494 C -0.07578 0.40664 -0.07448 0.40756 -0.07335 0.4088 C -0.07266 0.41219 -0.07187 0.41543 -0.07118 0.41867 C -0.07075 0.42068 -0.07048 0.42269 -0.07005 0.42469 C -0.06936 0.42793 -0.0684 0.43117 -0.06779 0.43457 C -0.06736 0.43704 -0.06727 0.43982 -0.06667 0.44244 C -0.06614 0.44522 -0.0651 0.44769 -0.0645 0.45031 C -0.06406 0.45216 -0.06371 0.45432 -0.06337 0.45617 C -0.06423 0.4733 -0.06363 0.47361 -0.06562 0.4858 C -0.06588 0.48781 -0.06614 0.48997 -0.06667 0.49182 C -0.06797 0.4963 -0.07014 0.50046 -0.07222 0.50371 C -0.07326 0.50525 -0.07439 0.50648 -0.07561 0.50756 C -0.07708 0.50911 -0.08125 0.51296 -0.08333 0.51358 C -0.08741 0.51451 -0.09149 0.51482 -0.09557 0.51559 C -0.09852 0.51482 -0.10156 0.51466 -0.10451 0.51358 C -0.10677 0.51266 -0.10885 0.5108 -0.11111 0.50957 C -0.11406 0.50803 -0.1171 0.50741 -0.12005 0.50556 C -0.12483 0.50278 -0.12222 0.50417 -0.12778 0.5017 C -0.12986 0.498 -0.13212 0.49475 -0.13333 0.48982 C -0.13429 0.48596 -0.13481 0.48195 -0.13559 0.47793 L -0.13785 0.46605 C -0.13819 0.4642 -0.13863 0.46219 -0.13889 0.46019 C -0.14236 0.4355 -0.13793 0.46621 -0.14114 0.4463 C -0.14158 0.44383 -0.14167 0.4409 -0.14227 0.43843 C -0.14279 0.43627 -0.14375 0.43457 -0.14444 0.43256 C -0.14766 0.40988 -0.14323 0.43781 -0.14783 0.41867 C -0.14844 0.41621 -0.14835 0.41343 -0.14896 0.4108 C -0.14948 0.40803 -0.15052 0.40556 -0.15113 0.40293 C -0.15156 0.40093 -0.15173 0.39892 -0.15226 0.39692 C -0.15286 0.39491 -0.15391 0.39321 -0.15451 0.39105 C -0.15503 0.3892 -0.15503 0.38688 -0.15555 0.38519 C -0.15686 0.38102 -0.1592 0.37778 -0.16007 0.3733 C -0.16094 0.36852 -0.1612 0.36528 -0.16337 0.36142 C -0.16432 0.35972 -0.16562 0.3588 -0.16667 0.35741 C -0.16745 0.35556 -0.16797 0.35324 -0.16892 0.35154 C -0.17213 0.34584 -0.17196 0.34877 -0.17561 0.34568 C -0.17673 0.3446 -0.17769 0.34275 -0.17891 0.34167 C -0.17995 0.34074 -0.18116 0.34028 -0.18229 0.33966 C -0.18871 0.33642 -0.18897 0.33735 -0.19783 0.3358 C -0.21858 0.33781 -0.21111 0.33766 -0.22005 0.33766 L -0.22109 0.33766 " pathEditMode="relative" ptsTypes="AAAAAAAAAAAAAAAAAAAAAAAAAAAAAAAAAAAAAAAAAAAAAAAAAAAAAAAAAAAAAAAAAAAAAAAAAAAAAAAAAAAAAA">
                                      <p:cBhvr>
                                        <p:cTn id="10" dur="3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221436987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70" y="13780"/>
            <a:ext cx="18275030" cy="1027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3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11230" y="5538"/>
            <a:ext cx="7033350" cy="2918778"/>
            <a:chOff x="1801833" y="483959"/>
            <a:chExt cx="8107268" cy="3646554"/>
          </a:xfrm>
        </p:grpSpPr>
        <p:grpSp>
          <p:nvGrpSpPr>
            <p:cNvPr id="13" name="Group 12"/>
            <p:cNvGrpSpPr/>
            <p:nvPr/>
          </p:nvGrpSpPr>
          <p:grpSpPr>
            <a:xfrm>
              <a:off x="1801833" y="1627443"/>
              <a:ext cx="6041552" cy="2503070"/>
              <a:chOff x="0" y="-4262"/>
              <a:chExt cx="3443102" cy="1144961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0" y="-4262"/>
                <a:ext cx="3443102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3443102" h="1144961">
                    <a:moveTo>
                      <a:pt x="2504203" y="1133773"/>
                    </a:moveTo>
                    <a:cubicBezTo>
                      <a:pt x="2504203" y="1133773"/>
                      <a:pt x="2084450" y="1144961"/>
                      <a:pt x="1621865" y="1142339"/>
                    </a:cubicBezTo>
                    <a:cubicBezTo>
                      <a:pt x="1584822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584822" y="7673"/>
                    </a:cubicBezTo>
                    <a:cubicBezTo>
                      <a:pt x="1865523" y="0"/>
                      <a:pt x="2329451" y="7673"/>
                      <a:pt x="2329451" y="7673"/>
                    </a:cubicBezTo>
                    <a:cubicBezTo>
                      <a:pt x="2697758" y="15152"/>
                      <a:pt x="3061071" y="84484"/>
                      <a:pt x="3258811" y="207066"/>
                    </a:cubicBezTo>
                    <a:cubicBezTo>
                      <a:pt x="3409828" y="300683"/>
                      <a:pt x="3443102" y="425358"/>
                      <a:pt x="3433962" y="577261"/>
                    </a:cubicBezTo>
                    <a:cubicBezTo>
                      <a:pt x="3433962" y="891835"/>
                      <a:pt x="3150965" y="1105932"/>
                      <a:pt x="2504203" y="1133773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</p:sp>
        </p:grpSp>
        <p:sp>
          <p:nvSpPr>
            <p:cNvPr id="14" name="TextBox 6"/>
            <p:cNvSpPr txBox="1"/>
            <p:nvPr/>
          </p:nvSpPr>
          <p:spPr>
            <a:xfrm rot="21458508">
              <a:off x="2530080" y="2096103"/>
              <a:ext cx="7379021" cy="1538073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Summary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3621550" y="483959"/>
              <a:ext cx="2402117" cy="1491070"/>
            </a:xfrm>
            <a:custGeom>
              <a:avLst/>
              <a:gdLst/>
              <a:ahLst/>
              <a:cxnLst/>
              <a:rect l="l" t="t" r="r" b="b"/>
              <a:pathLst>
                <a:path w="2402117" h="1491070">
                  <a:moveTo>
                    <a:pt x="0" y="0"/>
                  </a:moveTo>
                  <a:lnTo>
                    <a:pt x="2402116" y="0"/>
                  </a:lnTo>
                  <a:lnTo>
                    <a:pt x="2402116" y="1491070"/>
                  </a:lnTo>
                  <a:lnTo>
                    <a:pt x="0" y="1491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lc="http://schemas.openxmlformats.org/drawingml/2006/lockedCanvas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Freeform 16"/>
          <p:cNvSpPr/>
          <p:nvPr/>
        </p:nvSpPr>
        <p:spPr>
          <a:xfrm rot="-548903">
            <a:off x="1370700" y="568904"/>
            <a:ext cx="2482113" cy="2635449"/>
          </a:xfrm>
          <a:custGeom>
            <a:avLst/>
            <a:gdLst/>
            <a:ahLst/>
            <a:cxnLst/>
            <a:rect l="l" t="t" r="r" b="b"/>
            <a:pathLst>
              <a:path w="2482113" h="2635449">
                <a:moveTo>
                  <a:pt x="0" y="0"/>
                </a:moveTo>
                <a:lnTo>
                  <a:pt x="2482113" y="0"/>
                </a:lnTo>
                <a:lnTo>
                  <a:pt x="2482113" y="2635449"/>
                </a:lnTo>
                <a:lnTo>
                  <a:pt x="0" y="26354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lc="http://schemas.openxmlformats.org/drawingml/2006/lockedCanvas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2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26" y="5781978"/>
            <a:ext cx="3161341" cy="233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8665">
            <a:off x="696215" y="4078336"/>
            <a:ext cx="3882562" cy="239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4917">
            <a:off x="4540746" y="4760580"/>
            <a:ext cx="2702729" cy="138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145" y="4640437"/>
            <a:ext cx="5218524" cy="535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145" y="4640437"/>
            <a:ext cx="5142811" cy="307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908" y="2992767"/>
            <a:ext cx="5173656" cy="236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6908" y="639380"/>
            <a:ext cx="5493331" cy="418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5080">
            <a:off x="7800460" y="4284959"/>
            <a:ext cx="4169770" cy="13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263" y="4403655"/>
            <a:ext cx="2478869" cy="172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20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2895" y="4652261"/>
            <a:ext cx="5696652" cy="5696652"/>
          </a:xfrm>
          <a:custGeom>
            <a:avLst/>
            <a:gdLst/>
            <a:ahLst/>
            <a:cxnLst/>
            <a:rect l="l" t="t" r="r" b="b"/>
            <a:pathLst>
              <a:path w="5696652" h="5696652">
                <a:moveTo>
                  <a:pt x="0" y="0"/>
                </a:moveTo>
                <a:lnTo>
                  <a:pt x="5696651" y="0"/>
                </a:lnTo>
                <a:lnTo>
                  <a:pt x="5696651" y="5696652"/>
                </a:lnTo>
                <a:lnTo>
                  <a:pt x="0" y="569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2895" y="-967819"/>
            <a:ext cx="5696652" cy="5696652"/>
          </a:xfrm>
          <a:custGeom>
            <a:avLst/>
            <a:gdLst/>
            <a:ahLst/>
            <a:cxnLst/>
            <a:rect l="l" t="t" r="r" b="b"/>
            <a:pathLst>
              <a:path w="5696652" h="5696652">
                <a:moveTo>
                  <a:pt x="0" y="0"/>
                </a:moveTo>
                <a:lnTo>
                  <a:pt x="5696651" y="0"/>
                </a:lnTo>
                <a:lnTo>
                  <a:pt x="5696651" y="5696652"/>
                </a:lnTo>
                <a:lnTo>
                  <a:pt x="0" y="569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16606" y="4652261"/>
            <a:ext cx="5696652" cy="5696652"/>
          </a:xfrm>
          <a:custGeom>
            <a:avLst/>
            <a:gdLst/>
            <a:ahLst/>
            <a:cxnLst/>
            <a:rect l="l" t="t" r="r" b="b"/>
            <a:pathLst>
              <a:path w="5696652" h="5696652">
                <a:moveTo>
                  <a:pt x="0" y="0"/>
                </a:moveTo>
                <a:lnTo>
                  <a:pt x="5696652" y="0"/>
                </a:lnTo>
                <a:lnTo>
                  <a:pt x="5696652" y="5696652"/>
                </a:lnTo>
                <a:lnTo>
                  <a:pt x="0" y="569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16606" y="-967819"/>
            <a:ext cx="5696652" cy="5696652"/>
          </a:xfrm>
          <a:custGeom>
            <a:avLst/>
            <a:gdLst/>
            <a:ahLst/>
            <a:cxnLst/>
            <a:rect l="l" t="t" r="r" b="b"/>
            <a:pathLst>
              <a:path w="5696652" h="5696652">
                <a:moveTo>
                  <a:pt x="0" y="0"/>
                </a:moveTo>
                <a:lnTo>
                  <a:pt x="5696652" y="0"/>
                </a:lnTo>
                <a:lnTo>
                  <a:pt x="5696652" y="5696652"/>
                </a:lnTo>
                <a:lnTo>
                  <a:pt x="0" y="569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56108" y="4652261"/>
            <a:ext cx="5696652" cy="5696652"/>
          </a:xfrm>
          <a:custGeom>
            <a:avLst/>
            <a:gdLst/>
            <a:ahLst/>
            <a:cxnLst/>
            <a:rect l="l" t="t" r="r" b="b"/>
            <a:pathLst>
              <a:path w="5696652" h="5696652">
                <a:moveTo>
                  <a:pt x="0" y="0"/>
                </a:moveTo>
                <a:lnTo>
                  <a:pt x="5696652" y="0"/>
                </a:lnTo>
                <a:lnTo>
                  <a:pt x="5696652" y="5696652"/>
                </a:lnTo>
                <a:lnTo>
                  <a:pt x="0" y="569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56108" y="-967819"/>
            <a:ext cx="5696652" cy="5696652"/>
          </a:xfrm>
          <a:custGeom>
            <a:avLst/>
            <a:gdLst/>
            <a:ahLst/>
            <a:cxnLst/>
            <a:rect l="l" t="t" r="r" b="b"/>
            <a:pathLst>
              <a:path w="5696652" h="5696652">
                <a:moveTo>
                  <a:pt x="0" y="0"/>
                </a:moveTo>
                <a:lnTo>
                  <a:pt x="5696652" y="0"/>
                </a:lnTo>
                <a:lnTo>
                  <a:pt x="5696652" y="5696652"/>
                </a:lnTo>
                <a:lnTo>
                  <a:pt x="0" y="569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95610" y="4652261"/>
            <a:ext cx="5696652" cy="5696652"/>
          </a:xfrm>
          <a:custGeom>
            <a:avLst/>
            <a:gdLst/>
            <a:ahLst/>
            <a:cxnLst/>
            <a:rect l="l" t="t" r="r" b="b"/>
            <a:pathLst>
              <a:path w="5696652" h="5696652">
                <a:moveTo>
                  <a:pt x="0" y="0"/>
                </a:moveTo>
                <a:lnTo>
                  <a:pt x="5696652" y="0"/>
                </a:lnTo>
                <a:lnTo>
                  <a:pt x="5696652" y="5696652"/>
                </a:lnTo>
                <a:lnTo>
                  <a:pt x="0" y="569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595610" y="-967819"/>
            <a:ext cx="5696652" cy="5696652"/>
          </a:xfrm>
          <a:custGeom>
            <a:avLst/>
            <a:gdLst/>
            <a:ahLst/>
            <a:cxnLst/>
            <a:rect l="l" t="t" r="r" b="b"/>
            <a:pathLst>
              <a:path w="5696652" h="5696652">
                <a:moveTo>
                  <a:pt x="0" y="0"/>
                </a:moveTo>
                <a:lnTo>
                  <a:pt x="5696652" y="0"/>
                </a:lnTo>
                <a:lnTo>
                  <a:pt x="5696652" y="5696652"/>
                </a:lnTo>
                <a:lnTo>
                  <a:pt x="0" y="5696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22895" y="8433270"/>
            <a:ext cx="9466895" cy="1893379"/>
          </a:xfrm>
          <a:custGeom>
            <a:avLst/>
            <a:gdLst/>
            <a:ahLst/>
            <a:cxnLst/>
            <a:rect l="l" t="t" r="r" b="b"/>
            <a:pathLst>
              <a:path w="9466895" h="1893379">
                <a:moveTo>
                  <a:pt x="0" y="0"/>
                </a:moveTo>
                <a:lnTo>
                  <a:pt x="9466895" y="0"/>
                </a:lnTo>
                <a:lnTo>
                  <a:pt x="9466895" y="1893379"/>
                </a:lnTo>
                <a:lnTo>
                  <a:pt x="0" y="1893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44000" y="8433270"/>
            <a:ext cx="9466895" cy="1893379"/>
          </a:xfrm>
          <a:custGeom>
            <a:avLst/>
            <a:gdLst/>
            <a:ahLst/>
            <a:cxnLst/>
            <a:rect l="l" t="t" r="r" b="b"/>
            <a:pathLst>
              <a:path w="9466895" h="1893379">
                <a:moveTo>
                  <a:pt x="0" y="0"/>
                </a:moveTo>
                <a:lnTo>
                  <a:pt x="9466895" y="0"/>
                </a:lnTo>
                <a:lnTo>
                  <a:pt x="9466895" y="1893379"/>
                </a:lnTo>
                <a:lnTo>
                  <a:pt x="0" y="1893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22895" y="-59237"/>
            <a:ext cx="9466895" cy="1893379"/>
          </a:xfrm>
          <a:custGeom>
            <a:avLst/>
            <a:gdLst/>
            <a:ahLst/>
            <a:cxnLst/>
            <a:rect l="l" t="t" r="r" b="b"/>
            <a:pathLst>
              <a:path w="9466895" h="1893379">
                <a:moveTo>
                  <a:pt x="0" y="0"/>
                </a:moveTo>
                <a:lnTo>
                  <a:pt x="9466895" y="0"/>
                </a:lnTo>
                <a:lnTo>
                  <a:pt x="9466895" y="1893379"/>
                </a:lnTo>
                <a:lnTo>
                  <a:pt x="0" y="1893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44000" y="-59237"/>
            <a:ext cx="9466895" cy="1893379"/>
          </a:xfrm>
          <a:custGeom>
            <a:avLst/>
            <a:gdLst/>
            <a:ahLst/>
            <a:cxnLst/>
            <a:rect l="l" t="t" r="r" b="b"/>
            <a:pathLst>
              <a:path w="9466895" h="1893379">
                <a:moveTo>
                  <a:pt x="0" y="0"/>
                </a:moveTo>
                <a:lnTo>
                  <a:pt x="9466895" y="0"/>
                </a:lnTo>
                <a:lnTo>
                  <a:pt x="9466895" y="1893379"/>
                </a:lnTo>
                <a:lnTo>
                  <a:pt x="0" y="1893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5784860" y="-211651"/>
            <a:ext cx="6718280" cy="10710301"/>
          </a:xfrm>
          <a:custGeom>
            <a:avLst/>
            <a:gdLst/>
            <a:ahLst/>
            <a:cxnLst/>
            <a:rect l="l" t="t" r="r" b="b"/>
            <a:pathLst>
              <a:path w="6718280" h="10710301">
                <a:moveTo>
                  <a:pt x="0" y="0"/>
                </a:moveTo>
                <a:lnTo>
                  <a:pt x="6718280" y="0"/>
                </a:lnTo>
                <a:lnTo>
                  <a:pt x="6718280" y="10710302"/>
                </a:lnTo>
                <a:lnTo>
                  <a:pt x="0" y="10710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906875" y="3608969"/>
            <a:ext cx="10730600" cy="1966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1"/>
              </a:lnSpc>
            </a:pPr>
            <a:r>
              <a:rPr lang="en-US" sz="19117" dirty="0" smtClean="0">
                <a:solidFill>
                  <a:srgbClr val="FFCF7E"/>
                </a:solidFill>
                <a:latin typeface="Margin"/>
                <a:ea typeface="Margin"/>
                <a:cs typeface="Margin"/>
                <a:sym typeface="Margin"/>
              </a:rPr>
              <a:t>THANK</a:t>
            </a:r>
            <a:endParaRPr lang="en-US" sz="19117" dirty="0">
              <a:solidFill>
                <a:srgbClr val="FFCF7E"/>
              </a:solidFill>
              <a:latin typeface="Margin"/>
              <a:ea typeface="Margin"/>
              <a:cs typeface="Margin"/>
              <a:sym typeface="Margin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4749179" y="3743857"/>
            <a:ext cx="948333" cy="946690"/>
            <a:chOff x="0" y="0"/>
            <a:chExt cx="249767" cy="24933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9767" cy="249334"/>
            </a:xfrm>
            <a:custGeom>
              <a:avLst/>
              <a:gdLst/>
              <a:ahLst/>
              <a:cxnLst/>
              <a:rect l="l" t="t" r="r" b="b"/>
              <a:pathLst>
                <a:path w="249767" h="249334">
                  <a:moveTo>
                    <a:pt x="0" y="0"/>
                  </a:moveTo>
                  <a:lnTo>
                    <a:pt x="249767" y="0"/>
                  </a:lnTo>
                  <a:lnTo>
                    <a:pt x="249767" y="249334"/>
                  </a:lnTo>
                  <a:lnTo>
                    <a:pt x="0" y="249334"/>
                  </a:lnTo>
                  <a:close/>
                </a:path>
              </a:pathLst>
            </a:custGeom>
            <a:solidFill>
              <a:srgbClr val="FFCF7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49767" cy="287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605135" y="6499227"/>
            <a:ext cx="948333" cy="946690"/>
            <a:chOff x="0" y="0"/>
            <a:chExt cx="249767" cy="24933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49767" cy="249334"/>
            </a:xfrm>
            <a:custGeom>
              <a:avLst/>
              <a:gdLst/>
              <a:ahLst/>
              <a:cxnLst/>
              <a:rect l="l" t="t" r="r" b="b"/>
              <a:pathLst>
                <a:path w="249767" h="249334">
                  <a:moveTo>
                    <a:pt x="0" y="0"/>
                  </a:moveTo>
                  <a:lnTo>
                    <a:pt x="249767" y="0"/>
                  </a:lnTo>
                  <a:lnTo>
                    <a:pt x="249767" y="249334"/>
                  </a:lnTo>
                  <a:lnTo>
                    <a:pt x="0" y="249334"/>
                  </a:lnTo>
                  <a:close/>
                </a:path>
              </a:pathLst>
            </a:custGeom>
            <a:solidFill>
              <a:srgbClr val="FFCF7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49767" cy="287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39617" y="5619212"/>
            <a:ext cx="948333" cy="946690"/>
            <a:chOff x="0" y="0"/>
            <a:chExt cx="249767" cy="2493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49767" cy="249334"/>
            </a:xfrm>
            <a:custGeom>
              <a:avLst/>
              <a:gdLst/>
              <a:ahLst/>
              <a:cxnLst/>
              <a:rect l="l" t="t" r="r" b="b"/>
              <a:pathLst>
                <a:path w="249767" h="249334">
                  <a:moveTo>
                    <a:pt x="0" y="0"/>
                  </a:moveTo>
                  <a:lnTo>
                    <a:pt x="249767" y="0"/>
                  </a:lnTo>
                  <a:lnTo>
                    <a:pt x="249767" y="249334"/>
                  </a:lnTo>
                  <a:lnTo>
                    <a:pt x="0" y="249334"/>
                  </a:lnTo>
                  <a:close/>
                </a:path>
              </a:pathLst>
            </a:custGeom>
            <a:solidFill>
              <a:srgbClr val="FFCF7E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49767" cy="287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525431" y="2841084"/>
            <a:ext cx="948333" cy="946690"/>
            <a:chOff x="0" y="0"/>
            <a:chExt cx="249767" cy="24933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49767" cy="249334"/>
            </a:xfrm>
            <a:custGeom>
              <a:avLst/>
              <a:gdLst/>
              <a:ahLst/>
              <a:cxnLst/>
              <a:rect l="l" t="t" r="r" b="b"/>
              <a:pathLst>
                <a:path w="249767" h="249334">
                  <a:moveTo>
                    <a:pt x="0" y="0"/>
                  </a:moveTo>
                  <a:lnTo>
                    <a:pt x="249767" y="0"/>
                  </a:lnTo>
                  <a:lnTo>
                    <a:pt x="249767" y="249334"/>
                  </a:lnTo>
                  <a:lnTo>
                    <a:pt x="0" y="249334"/>
                  </a:lnTo>
                  <a:close/>
                </a:path>
              </a:pathLst>
            </a:custGeom>
            <a:solidFill>
              <a:srgbClr val="FFCF7E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49767" cy="2874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99321">
            <a:off x="12340439" y="7581493"/>
            <a:ext cx="9439377" cy="3655613"/>
          </a:xfrm>
          <a:custGeom>
            <a:avLst/>
            <a:gdLst/>
            <a:ahLst/>
            <a:cxnLst/>
            <a:rect l="l" t="t" r="r" b="b"/>
            <a:pathLst>
              <a:path w="9439377" h="3655613">
                <a:moveTo>
                  <a:pt x="0" y="0"/>
                </a:moveTo>
                <a:lnTo>
                  <a:pt x="9439377" y="0"/>
                </a:lnTo>
                <a:lnTo>
                  <a:pt x="9439377" y="3655613"/>
                </a:lnTo>
                <a:lnTo>
                  <a:pt x="0" y="3655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109590" y="7006155"/>
            <a:ext cx="1969712" cy="1858692"/>
          </a:xfrm>
          <a:custGeom>
            <a:avLst/>
            <a:gdLst/>
            <a:ahLst/>
            <a:cxnLst/>
            <a:rect l="l" t="t" r="r" b="b"/>
            <a:pathLst>
              <a:path w="1969712" h="1858692">
                <a:moveTo>
                  <a:pt x="0" y="0"/>
                </a:moveTo>
                <a:lnTo>
                  <a:pt x="1969712" y="0"/>
                </a:lnTo>
                <a:lnTo>
                  <a:pt x="1969712" y="1858692"/>
                </a:lnTo>
                <a:lnTo>
                  <a:pt x="0" y="18586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2226762" y="1466833"/>
            <a:ext cx="1675643" cy="1725850"/>
          </a:xfrm>
          <a:custGeom>
            <a:avLst/>
            <a:gdLst/>
            <a:ahLst/>
            <a:cxnLst/>
            <a:rect l="l" t="t" r="r" b="b"/>
            <a:pathLst>
              <a:path w="1675643" h="1725850">
                <a:moveTo>
                  <a:pt x="0" y="0"/>
                </a:moveTo>
                <a:lnTo>
                  <a:pt x="1675644" y="0"/>
                </a:lnTo>
                <a:lnTo>
                  <a:pt x="1675644" y="1725851"/>
                </a:lnTo>
                <a:lnTo>
                  <a:pt x="0" y="17258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4396645" y="7006155"/>
            <a:ext cx="1406357" cy="1427115"/>
          </a:xfrm>
          <a:custGeom>
            <a:avLst/>
            <a:gdLst/>
            <a:ahLst/>
            <a:cxnLst/>
            <a:rect l="l" t="t" r="r" b="b"/>
            <a:pathLst>
              <a:path w="1406357" h="1427115">
                <a:moveTo>
                  <a:pt x="0" y="0"/>
                </a:moveTo>
                <a:lnTo>
                  <a:pt x="1406357" y="0"/>
                </a:lnTo>
                <a:lnTo>
                  <a:pt x="1406357" y="1427115"/>
                </a:lnTo>
                <a:lnTo>
                  <a:pt x="0" y="14271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0374539">
            <a:off x="-1056946" y="-815850"/>
            <a:ext cx="5289793" cy="2981520"/>
          </a:xfrm>
          <a:custGeom>
            <a:avLst/>
            <a:gdLst/>
            <a:ahLst/>
            <a:cxnLst/>
            <a:rect l="l" t="t" r="r" b="b"/>
            <a:pathLst>
              <a:path w="5289793" h="2981520">
                <a:moveTo>
                  <a:pt x="0" y="0"/>
                </a:moveTo>
                <a:lnTo>
                  <a:pt x="5289793" y="0"/>
                </a:lnTo>
                <a:lnTo>
                  <a:pt x="5289793" y="2981520"/>
                </a:lnTo>
                <a:lnTo>
                  <a:pt x="0" y="29815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98678" y="1954143"/>
            <a:ext cx="1521952" cy="1530299"/>
          </a:xfrm>
          <a:custGeom>
            <a:avLst/>
            <a:gdLst/>
            <a:ahLst/>
            <a:cxnLst/>
            <a:rect l="l" t="t" r="r" b="b"/>
            <a:pathLst>
              <a:path w="1521952" h="1530299">
                <a:moveTo>
                  <a:pt x="0" y="0"/>
                </a:moveTo>
                <a:lnTo>
                  <a:pt x="1521953" y="0"/>
                </a:lnTo>
                <a:lnTo>
                  <a:pt x="1521953" y="1530299"/>
                </a:lnTo>
                <a:lnTo>
                  <a:pt x="0" y="153029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5935637" y="2630968"/>
            <a:ext cx="2675258" cy="1405726"/>
          </a:xfrm>
          <a:custGeom>
            <a:avLst/>
            <a:gdLst/>
            <a:ahLst/>
            <a:cxnLst/>
            <a:rect l="l" t="t" r="r" b="b"/>
            <a:pathLst>
              <a:path w="2675258" h="1405726">
                <a:moveTo>
                  <a:pt x="0" y="0"/>
                </a:moveTo>
                <a:lnTo>
                  <a:pt x="2675258" y="0"/>
                </a:lnTo>
                <a:lnTo>
                  <a:pt x="2675258" y="1405727"/>
                </a:lnTo>
                <a:lnTo>
                  <a:pt x="0" y="14057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-676744" y="6006425"/>
            <a:ext cx="2632723" cy="1847693"/>
          </a:xfrm>
          <a:custGeom>
            <a:avLst/>
            <a:gdLst/>
            <a:ahLst/>
            <a:cxnLst/>
            <a:rect l="l" t="t" r="r" b="b"/>
            <a:pathLst>
              <a:path w="2632723" h="1847693">
                <a:moveTo>
                  <a:pt x="0" y="0"/>
                </a:moveTo>
                <a:lnTo>
                  <a:pt x="2632722" y="0"/>
                </a:lnTo>
                <a:lnTo>
                  <a:pt x="2632722" y="1847693"/>
                </a:lnTo>
                <a:lnTo>
                  <a:pt x="0" y="184769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 rot="895404">
            <a:off x="-1217800" y="8058773"/>
            <a:ext cx="5326303" cy="2935360"/>
          </a:xfrm>
          <a:custGeom>
            <a:avLst/>
            <a:gdLst/>
            <a:ahLst/>
            <a:cxnLst/>
            <a:rect l="l" t="t" r="r" b="b"/>
            <a:pathLst>
              <a:path w="5326303" h="2935360">
                <a:moveTo>
                  <a:pt x="0" y="0"/>
                </a:moveTo>
                <a:lnTo>
                  <a:pt x="5326302" y="0"/>
                </a:lnTo>
                <a:lnTo>
                  <a:pt x="5326302" y="2935360"/>
                </a:lnTo>
                <a:lnTo>
                  <a:pt x="0" y="293536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9805529">
            <a:off x="14596149" y="-914780"/>
            <a:ext cx="5326303" cy="2935360"/>
          </a:xfrm>
          <a:custGeom>
            <a:avLst/>
            <a:gdLst/>
            <a:ahLst/>
            <a:cxnLst/>
            <a:rect l="l" t="t" r="r" b="b"/>
            <a:pathLst>
              <a:path w="5326303" h="2935360">
                <a:moveTo>
                  <a:pt x="0" y="0"/>
                </a:moveTo>
                <a:lnTo>
                  <a:pt x="5326302" y="0"/>
                </a:lnTo>
                <a:lnTo>
                  <a:pt x="5326302" y="2935359"/>
                </a:lnTo>
                <a:lnTo>
                  <a:pt x="0" y="293535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3841713" y="6030529"/>
            <a:ext cx="10730600" cy="1846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81"/>
              </a:lnSpc>
            </a:pPr>
            <a:r>
              <a:rPr lang="en-US" sz="19117" dirty="0" smtClean="0">
                <a:solidFill>
                  <a:srgbClr val="C0D9D7"/>
                </a:solidFill>
                <a:latin typeface="Margin"/>
                <a:ea typeface="Margin"/>
                <a:cs typeface="Margin"/>
                <a:sym typeface="Margin"/>
              </a:rPr>
              <a:t>YOU</a:t>
            </a:r>
            <a:endParaRPr lang="en-US" sz="19117" dirty="0">
              <a:solidFill>
                <a:srgbClr val="C0D9D7"/>
              </a:solidFill>
              <a:latin typeface="Margin"/>
              <a:ea typeface="Margin"/>
              <a:cs typeface="Margin"/>
              <a:sym typeface="Margin"/>
            </a:endParaRPr>
          </a:p>
        </p:txBody>
      </p:sp>
    </p:spTree>
    <p:extLst>
      <p:ext uri="{BB962C8B-B14F-4D97-AF65-F5344CB8AC3E}">
        <p14:creationId xmlns:p14="http://schemas.microsoft.com/office/powerpoint/2010/main" val="405883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41910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I. WARM UP</a:t>
            </a:r>
            <a:endParaRPr lang="en-US" sz="5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08" t="670" r="21063" b="3716"/>
          <a:stretch/>
        </p:blipFill>
        <p:spPr>
          <a:xfrm>
            <a:off x="4114800" y="327010"/>
            <a:ext cx="11049000" cy="9977770"/>
          </a:xfrm>
          <a:prstGeom prst="rect">
            <a:avLst/>
          </a:prstGeom>
        </p:spPr>
      </p:pic>
      <p:pic>
        <p:nvPicPr>
          <p:cNvPr id="2" name="601833220475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946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0" y="8267700"/>
            <a:ext cx="3516948" cy="20193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26743" y="4686300"/>
            <a:ext cx="2424113" cy="2667000"/>
            <a:chOff x="4426743" y="4481215"/>
            <a:chExt cx="2424113" cy="2667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609" l="0" r="990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4426743" y="4481215"/>
              <a:ext cx="2424113" cy="266700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5382058" y="4616454"/>
              <a:ext cx="95532" cy="13523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591034" y="4616454"/>
              <a:ext cx="95532" cy="13523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5410200" y="4642802"/>
              <a:ext cx="67390" cy="698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591034" y="4641847"/>
              <a:ext cx="67390" cy="698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88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9444E-6 -2.09877E-6 L -5.69444E-6 -2.09877E-6 C 0.00329 0.00077 0.00997 0.00077 0.01388 0.00416 C 0.01518 0.00524 0.01614 0.0074 0.01735 0.00833 C 0.01961 0.01018 0.02438 0.0125 0.02438 0.0125 C 0.03437 0.02438 0.02169 0.01018 0.03133 0.01867 C 0.03263 0.01975 0.03359 0.02176 0.0348 0.02284 C 0.03593 0.02376 0.03723 0.02392 0.03836 0.02484 C 0.0473 0.03287 0.03654 0.02592 0.0453 0.03102 C 0.04904 0.05108 0.04305 0.02006 0.04878 0.04552 C 0.05155 0.05787 0.0506 0.05555 0.05225 0.0662 C 0.0526 0.06836 0.05303 0.07037 0.05346 0.07237 C 0.0539 0.07716 0.05433 0.08595 0.05581 0.09105 C 0.05642 0.09321 0.05728 0.09521 0.05807 0.09722 C 0.0585 0.09984 0.05963 0.10879 0.06041 0.11173 C 0.06102 0.11389 0.06197 0.11589 0.06275 0.1179 C 0.06605 0.13549 0.06145 0.11404 0.06622 0.12824 C 0.06683 0.13009 0.06683 0.13256 0.06744 0.13441 C 0.0684 0.13734 0.0697 0.13997 0.07091 0.14274 C 0.07126 0.14475 0.07135 0.14707 0.07204 0.14892 C 0.073 0.15139 0.07421 0.15324 0.07551 0.15509 C 0.08228 0.1645 0.08185 0.16296 0.08949 0.16744 L 0.09296 0.1696 C 0.09418 0.17021 0.09522 0.17129 0.09643 0.1716 L 0.10459 0.17376 C 0.11197 0.17299 0.11935 0.17284 0.12673 0.1716 C 0.13463 0.17037 0.12629 0.1699 0.13254 0.16543 C 0.1355 0.16327 0.13879 0.16311 0.14183 0.16126 L 0.1453 0.15926 C 0.14826 0.14367 0.14426 0.16281 0.14878 0.14676 C 0.14938 0.1449 0.14956 0.14274 0.14999 0.14058 C 0.15034 0.12963 0.15112 0.11852 0.15112 0.10756 C 0.15112 0.09151 0.14938 0.09707 0.1453 0.08271 C 0.14392 0.07762 0.1427 0.07268 0.14062 0.06821 C 0.13958 0.06605 0.13819 0.06435 0.13715 0.06203 C 0.1355 0.05818 0.13445 0.05324 0.13254 0.04969 L 0.12438 0.03518 L 0.12091 0.02901 L 0.11744 0.02284 C 0.11701 0.02068 0.11701 0.01836 0.11622 0.01666 C 0.11458 0.01265 0.11041 0.00632 0.11041 0.00632 C 0.11119 -0.02192 0.1098 -0.025 0.11275 -0.04337 C 0.1131 -0.04537 0.11327 -0.04769 0.11388 -0.04954 C 0.11449 -0.05124 0.11527 -0.05278 0.11622 -0.05371 C 0.1184 -0.05556 0.12326 -0.05787 0.12326 -0.05787 C 0.12438 -0.05911 0.12543 -0.06081 0.12673 -0.06189 C 0.12777 -0.06297 0.12916 -0.06281 0.1302 -0.06405 C 0.13116 -0.06497 0.1315 -0.06729 0.13254 -0.06806 C 0.13471 -0.07006 0.13949 -0.07222 0.13949 -0.07222 C 0.1447 -0.08148 0.13853 -0.07176 0.1453 -0.0784 C 0.14774 -0.08087 0.14999 -0.08395 0.15225 -0.08673 C 0.15346 -0.08812 0.15442 -0.09013 0.15581 -0.0909 L 0.16275 -0.09506 C 0.16353 -0.09707 0.16405 -0.09954 0.1651 -0.10124 C 0.16718 -0.10448 0.17204 -0.10942 0.17204 -0.10942 C 0.17551 -0.13411 0.17412 -0.12037 0.17551 -0.15077 C 0.17517 -0.15834 0.17517 -0.16605 0.17438 -0.17346 C 0.17395 -0.17778 0.17412 -0.18349 0.17204 -0.18596 L 0.16857 -0.19013 C 0.16701 -0.19414 0.16588 -0.19892 0.16388 -0.20247 C 0.16197 -0.20587 0.15963 -0.2088 0.15807 -0.21281 C 0.15659 -0.21698 0.15546 -0.22176 0.15346 -0.22516 C 0.15268 -0.22655 0.15182 -0.22778 0.15112 -0.22932 C 0.14947 -0.23334 0.14643 -0.24167 0.14643 -0.24167 C 0.1447 -0.25124 0.14374 -0.25324 0.14643 -0.26652 C 0.14713 -0.2696 0.15208 -0.27192 0.15346 -0.27269 C 0.15503 -0.27485 0.15659 -0.2767 0.15807 -0.27902 C 0.15893 -0.28025 0.15945 -0.28226 0.16041 -0.28303 C 0.16188 -0.28442 0.16353 -0.28426 0.1651 -0.28519 C 0.16744 -0.28642 0.1697 -0.28797 0.17204 -0.28935 C 0.18879 -0.29923 0.1743 -0.29136 0.21744 -0.29337 C 0.21822 -0.29553 0.21952 -0.29722 0.2197 -0.29954 C 0.22039 -0.30818 0.21701 -0.30988 0.21388 -0.31405 C 0.21241 -0.31821 0.21145 -0.32145 0.20928 -0.32439 C 0.20859 -0.32531 0.20772 -0.32577 0.20694 -0.32655 L 0.19878 -0.34707 " pathEditMode="relative" ptsTypes="AAAAAAAAAAAAAAAAAAAA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02125018184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366.6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5943" y="0"/>
            <a:ext cx="1848394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0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02125018184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674" end="9136.6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5943" y="0"/>
            <a:ext cx="1848394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9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02125018184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37" end="10859.6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021250181846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39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"/>
            <a:ext cx="18288000" cy="10287000"/>
          </a:xfrm>
        </p:spPr>
      </p:pic>
    </p:spTree>
    <p:extLst>
      <p:ext uri="{BB962C8B-B14F-4D97-AF65-F5344CB8AC3E}">
        <p14:creationId xmlns:p14="http://schemas.microsoft.com/office/powerpoint/2010/main" val="107993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5200" y="5333752"/>
            <a:ext cx="5257800" cy="4047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2918" y="238760"/>
            <a:ext cx="4782365" cy="4142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256044"/>
            <a:ext cx="4782365" cy="4076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TextBox 24"/>
          <p:cNvSpPr txBox="1"/>
          <p:nvPr/>
        </p:nvSpPr>
        <p:spPr>
          <a:xfrm>
            <a:off x="2514600" y="4398288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MOUNTAINS</a:t>
            </a:r>
            <a:endParaRPr lang="en-US" sz="40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7374" t="22988" r="5991" b="18161"/>
          <a:stretch/>
        </p:blipFill>
        <p:spPr>
          <a:xfrm>
            <a:off x="1514882" y="5351036"/>
            <a:ext cx="5257800" cy="4076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TextBox 26"/>
          <p:cNvSpPr txBox="1"/>
          <p:nvPr/>
        </p:nvSpPr>
        <p:spPr>
          <a:xfrm>
            <a:off x="3200400" y="9629418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TOWN</a:t>
            </a:r>
            <a:endParaRPr lang="en-US" sz="4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3203963" y="4385588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CITY</a:t>
            </a:r>
            <a:endParaRPr lang="en-US" sz="4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3144045" y="9612134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VILLAGE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348" t="5755" r="8205" b="331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5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192</Words>
  <Application>Microsoft Office PowerPoint</Application>
  <PresentationFormat>Custom</PresentationFormat>
  <Paragraphs>55</Paragraphs>
  <Slides>29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Calibri</vt:lpstr>
      <vt:lpstr>Cosmic Octo Medium</vt:lpstr>
      <vt:lpstr>Margin</vt:lpstr>
      <vt:lpstr>Sniglet</vt:lpstr>
      <vt:lpstr>Arial</vt:lpstr>
      <vt:lpstr>Muli Regular Bold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Blue Illustrative Why Learn English Presentation</dc:title>
  <dc:creator>Admin</dc:creator>
  <cp:lastModifiedBy>Admin</cp:lastModifiedBy>
  <cp:revision>108</cp:revision>
  <dcterms:created xsi:type="dcterms:W3CDTF">2006-08-16T00:00:00Z</dcterms:created>
  <dcterms:modified xsi:type="dcterms:W3CDTF">2024-11-11T11:54:37Z</dcterms:modified>
  <dc:identifier>DAGV-Hm6b7Q</dc:identifier>
</cp:coreProperties>
</file>