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8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31.wav" ContentType="audio/wav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3"/>
  </p:notesMasterIdLst>
  <p:sldIdLst>
    <p:sldId id="464" r:id="rId2"/>
    <p:sldId id="316" r:id="rId3"/>
    <p:sldId id="878" r:id="rId4"/>
    <p:sldId id="687" r:id="rId5"/>
    <p:sldId id="695" r:id="rId6"/>
    <p:sldId id="508" r:id="rId7"/>
    <p:sldId id="260" r:id="rId8"/>
    <p:sldId id="456" r:id="rId9"/>
    <p:sldId id="270" r:id="rId10"/>
    <p:sldId id="675" r:id="rId11"/>
    <p:sldId id="867" r:id="rId12"/>
    <p:sldId id="869" r:id="rId13"/>
    <p:sldId id="870" r:id="rId14"/>
    <p:sldId id="868" r:id="rId15"/>
    <p:sldId id="513" r:id="rId16"/>
    <p:sldId id="871" r:id="rId17"/>
    <p:sldId id="259" r:id="rId18"/>
    <p:sldId id="874" r:id="rId19"/>
    <p:sldId id="261" r:id="rId20"/>
    <p:sldId id="262" r:id="rId21"/>
    <p:sldId id="263" r:id="rId22"/>
    <p:sldId id="264" r:id="rId23"/>
    <p:sldId id="302" r:id="rId24"/>
    <p:sldId id="280" r:id="rId25"/>
    <p:sldId id="669" r:id="rId26"/>
    <p:sldId id="460" r:id="rId27"/>
    <p:sldId id="881" r:id="rId28"/>
    <p:sldId id="642" r:id="rId29"/>
    <p:sldId id="284" r:id="rId30"/>
    <p:sldId id="858" r:id="rId31"/>
    <p:sldId id="859" r:id="rId32"/>
    <p:sldId id="860" r:id="rId33"/>
    <p:sldId id="671" r:id="rId34"/>
    <p:sldId id="862" r:id="rId35"/>
    <p:sldId id="863" r:id="rId36"/>
    <p:sldId id="864" r:id="rId37"/>
    <p:sldId id="865" r:id="rId38"/>
    <p:sldId id="632" r:id="rId39"/>
    <p:sldId id="646" r:id="rId40"/>
    <p:sldId id="317" r:id="rId41"/>
    <p:sldId id="622" r:id="rId42"/>
    <p:sldId id="648" r:id="rId43"/>
    <p:sldId id="625" r:id="rId44"/>
    <p:sldId id="647" r:id="rId45"/>
    <p:sldId id="877" r:id="rId46"/>
    <p:sldId id="321" r:id="rId47"/>
    <p:sldId id="654" r:id="rId48"/>
    <p:sldId id="327" r:id="rId49"/>
    <p:sldId id="882" r:id="rId50"/>
    <p:sldId id="610" r:id="rId51"/>
    <p:sldId id="611" r:id="rId52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54"/>
      <p:bold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Cooper Black" panose="0208090404030B020404" pitchFamily="18" charset="0"/>
      <p:regular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  <a:srgbClr val="BFE363"/>
    <a:srgbClr val="698919"/>
    <a:srgbClr val="FF9966"/>
    <a:srgbClr val="FFF5D8"/>
    <a:srgbClr val="14F489"/>
    <a:srgbClr val="0AD474"/>
    <a:srgbClr val="FFCC99"/>
    <a:srgbClr val="98A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1" autoAdjust="0"/>
    <p:restoredTop sz="86452" autoAdjust="0"/>
  </p:normalViewPr>
  <p:slideViewPr>
    <p:cSldViewPr snapToGrid="0">
      <p:cViewPr varScale="1">
        <p:scale>
          <a:sx n="95" d="100"/>
          <a:sy n="95" d="100"/>
        </p:scale>
        <p:origin x="11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2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1B8CA-4D37-4760-9519-21A42C463B7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C9413-5DC5-4415-8FD1-80D359DE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8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04D11-AF2B-9643-D6B0-EA538AD9C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32550-FCB7-84F0-AF35-F0CF11ABA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F78CA-6AAF-5B28-060C-1740EB6EC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5705C-3947-FA73-1927-7468377DB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74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2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11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56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10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5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0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33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D9057-978C-5481-5F6A-364E6FB74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192311-AB67-9D86-F7CB-DFAE173B7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1FCBD8-0B1A-C168-9353-7641AEFBBF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CCBEC-06E8-D168-EE79-7645904C59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8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08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8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44281-D85D-652E-441D-DC25C550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284AF-E9D1-E399-1422-EDABF41C1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3F38B-EA05-2E0E-282A-4AA3294C1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B5819-482F-E086-F6CA-10498A828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92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27F0A-022D-46D4-723B-CD9EC25D6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92093-7B4D-5DAB-3F6E-948B6ABDE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E0353-2EEA-26C5-3744-B846117F6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1559B-A0D1-1AEE-E0F8-EB8FC2C60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51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0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3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69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55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47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86DD8-E649-A59E-2DD3-9AAE96138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F2956-97D7-35D0-06E8-A0E207192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090D24-476B-48F0-6445-F193802B9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0FC57-F4BB-EE03-A017-D08BAFDA9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74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0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5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86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7A56F-1FE9-6688-E44E-72E60CF30B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1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openxmlformats.org/officeDocument/2006/relationships/image" Target="../media/image27.png"/><Relationship Id="rId5" Type="http://schemas.openxmlformats.org/officeDocument/2006/relationships/audio" Target="../media/audio6.wav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1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20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audio" Target="../media/audio30.wav"/><Relationship Id="rId15" Type="http://schemas.openxmlformats.org/officeDocument/2006/relationships/image" Target="../media/image69.png"/><Relationship Id="rId10" Type="http://schemas.openxmlformats.org/officeDocument/2006/relationships/image" Target="../media/image60.png"/><Relationship Id="rId4" Type="http://schemas.openxmlformats.org/officeDocument/2006/relationships/audio" Target="../media/audio29.wav"/><Relationship Id="rId9" Type="http://schemas.openxmlformats.org/officeDocument/2006/relationships/image" Target="../media/image59.png"/><Relationship Id="rId1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audio" Target="../media/audio30.wav"/><Relationship Id="rId15" Type="http://schemas.openxmlformats.org/officeDocument/2006/relationships/image" Target="../media/image70.png"/><Relationship Id="rId10" Type="http://schemas.openxmlformats.org/officeDocument/2006/relationships/image" Target="../media/image60.png"/><Relationship Id="rId4" Type="http://schemas.openxmlformats.org/officeDocument/2006/relationships/audio" Target="../media/audio29.wav"/><Relationship Id="rId9" Type="http://schemas.openxmlformats.org/officeDocument/2006/relationships/image" Target="../media/image59.png"/><Relationship Id="rId1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audio" Target="../media/audio30.wav"/><Relationship Id="rId15" Type="http://schemas.openxmlformats.org/officeDocument/2006/relationships/image" Target="../media/image71.png"/><Relationship Id="rId10" Type="http://schemas.openxmlformats.org/officeDocument/2006/relationships/image" Target="../media/image60.png"/><Relationship Id="rId4" Type="http://schemas.openxmlformats.org/officeDocument/2006/relationships/audio" Target="../media/audio29.wav"/><Relationship Id="rId9" Type="http://schemas.openxmlformats.org/officeDocument/2006/relationships/image" Target="../media/image59.png"/><Relationship Id="rId1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audio" Target="../media/audio30.wav"/><Relationship Id="rId15" Type="http://schemas.openxmlformats.org/officeDocument/2006/relationships/image" Target="../media/image72.png"/><Relationship Id="rId10" Type="http://schemas.openxmlformats.org/officeDocument/2006/relationships/image" Target="../media/image60.png"/><Relationship Id="rId4" Type="http://schemas.openxmlformats.org/officeDocument/2006/relationships/audio" Target="../media/audio29.wav"/><Relationship Id="rId9" Type="http://schemas.openxmlformats.org/officeDocument/2006/relationships/image" Target="../media/image59.png"/><Relationship Id="rId1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audio" Target="../media/audio30.wav"/><Relationship Id="rId15" Type="http://schemas.openxmlformats.org/officeDocument/2006/relationships/image" Target="../media/image73.png"/><Relationship Id="rId10" Type="http://schemas.openxmlformats.org/officeDocument/2006/relationships/image" Target="../media/image60.png"/><Relationship Id="rId4" Type="http://schemas.openxmlformats.org/officeDocument/2006/relationships/audio" Target="../media/audio29.wav"/><Relationship Id="rId9" Type="http://schemas.openxmlformats.org/officeDocument/2006/relationships/image" Target="../media/image59.png"/><Relationship Id="rId1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audio" Target="../media/audio30.wav"/><Relationship Id="rId15" Type="http://schemas.openxmlformats.org/officeDocument/2006/relationships/image" Target="../media/image71.png"/><Relationship Id="rId10" Type="http://schemas.openxmlformats.org/officeDocument/2006/relationships/image" Target="../media/image60.png"/><Relationship Id="rId4" Type="http://schemas.openxmlformats.org/officeDocument/2006/relationships/audio" Target="../media/audio29.wav"/><Relationship Id="rId9" Type="http://schemas.openxmlformats.org/officeDocument/2006/relationships/image" Target="../media/image59.png"/><Relationship Id="rId1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audio" Target="../media/audio30.wav"/><Relationship Id="rId15" Type="http://schemas.openxmlformats.org/officeDocument/2006/relationships/image" Target="../media/image74.png"/><Relationship Id="rId10" Type="http://schemas.openxmlformats.org/officeDocument/2006/relationships/image" Target="../media/image60.png"/><Relationship Id="rId4" Type="http://schemas.openxmlformats.org/officeDocument/2006/relationships/audio" Target="../media/audio29.wav"/><Relationship Id="rId9" Type="http://schemas.openxmlformats.org/officeDocument/2006/relationships/image" Target="../media/image59.png"/><Relationship Id="rId1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audio" Target="../media/audio30.wav"/><Relationship Id="rId15" Type="http://schemas.openxmlformats.org/officeDocument/2006/relationships/image" Target="../media/image78.png"/><Relationship Id="rId10" Type="http://schemas.openxmlformats.org/officeDocument/2006/relationships/image" Target="../media/image60.png"/><Relationship Id="rId4" Type="http://schemas.openxmlformats.org/officeDocument/2006/relationships/audio" Target="../media/audio29.wav"/><Relationship Id="rId9" Type="http://schemas.openxmlformats.org/officeDocument/2006/relationships/image" Target="../media/image59.png"/><Relationship Id="rId1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audio" Target="../media/audio2.wav"/><Relationship Id="rId3" Type="http://schemas.microsoft.com/office/2007/relationships/media" Target="../media/media3.wav"/><Relationship Id="rId21" Type="http://schemas.openxmlformats.org/officeDocument/2006/relationships/audio" Target="../media/audio2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notesSlide" Target="../notesSlides/notesSlide3.xml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25.jp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24.png"/><Relationship Id="rId10" Type="http://schemas.openxmlformats.org/officeDocument/2006/relationships/audio" Target="../media/media6.wav"/><Relationship Id="rId19" Type="http://schemas.openxmlformats.org/officeDocument/2006/relationships/slideLayout" Target="../slideLayouts/slideLayout1.xml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Welcome to our class!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972BB-ED27-D8B5-C4DD-E0E9FC84A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94" y="2571750"/>
            <a:ext cx="2530787" cy="17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FA4B-53C8-A38E-90CC-1CE3D05E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ED858F43-3CA7-2429-11E7-C8B57A6321FD}"/>
              </a:ext>
            </a:extLst>
          </p:cNvPr>
          <p:cNvSpPr/>
          <p:nvPr/>
        </p:nvSpPr>
        <p:spPr>
          <a:xfrm>
            <a:off x="5130902" y="2543160"/>
            <a:ext cx="259366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steɪ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hel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ɪ/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45BECCE-5A6D-E3C5-C58F-44E5C4216DAE}"/>
              </a:ext>
            </a:extLst>
          </p:cNvPr>
          <p:cNvSpPr/>
          <p:nvPr/>
        </p:nvSpPr>
        <p:spPr>
          <a:xfrm>
            <a:off x="4433512" y="1618296"/>
            <a:ext cx="3988447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stay healthy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ED6D6B15-6242-B68B-4137-1284A4C92D78}"/>
              </a:ext>
            </a:extLst>
          </p:cNvPr>
          <p:cNvSpPr/>
          <p:nvPr/>
        </p:nvSpPr>
        <p:spPr>
          <a:xfrm>
            <a:off x="4605205" y="3262430"/>
            <a:ext cx="364506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B1160C18-C230-72E4-10BD-B05ECCBF1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9" b="37"/>
          <a:stretch/>
        </p:blipFill>
        <p:spPr>
          <a:xfrm>
            <a:off x="1199470" y="1131765"/>
            <a:ext cx="2593666" cy="3018510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04260AE0-2EC1-4FF6-BD7F-C23CFFC620B6}"/>
              </a:ext>
            </a:extLst>
          </p:cNvPr>
          <p:cNvSpPr txBox="1"/>
          <p:nvPr/>
        </p:nvSpPr>
        <p:spPr>
          <a:xfrm>
            <a:off x="645070" y="369321"/>
            <a:ext cx="2049857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421C3630-04B8-4CD5-BB74-FB3028F124F3}"/>
              </a:ext>
            </a:extLst>
          </p:cNvPr>
          <p:cNvSpPr/>
          <p:nvPr/>
        </p:nvSpPr>
        <p:spPr>
          <a:xfrm>
            <a:off x="645070" y="4848874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5476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y health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y health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FA4B-53C8-A38E-90CC-1CE3D05E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ED858F43-3CA7-2429-11E7-C8B57A6321FD}"/>
              </a:ext>
            </a:extLst>
          </p:cNvPr>
          <p:cNvSpPr/>
          <p:nvPr/>
        </p:nvSpPr>
        <p:spPr>
          <a:xfrm>
            <a:off x="1712505" y="3608637"/>
            <a:ext cx="5573111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/duː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mɔːnɪŋ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eksəsaɪz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45BECCE-5A6D-E3C5-C58F-44E5C4216DAE}"/>
              </a:ext>
            </a:extLst>
          </p:cNvPr>
          <p:cNvSpPr/>
          <p:nvPr/>
        </p:nvSpPr>
        <p:spPr>
          <a:xfrm>
            <a:off x="640451" y="2743547"/>
            <a:ext cx="7669923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morning exercise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ED6D6B15-6242-B68B-4137-1284A4C92D78}"/>
              </a:ext>
            </a:extLst>
          </p:cNvPr>
          <p:cNvSpPr/>
          <p:nvPr/>
        </p:nvSpPr>
        <p:spPr>
          <a:xfrm>
            <a:off x="1434521" y="4229172"/>
            <a:ext cx="608178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B1160C18-C230-72E4-10BD-B05ECCBF1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1372"/>
          <a:stretch/>
        </p:blipFill>
        <p:spPr>
          <a:xfrm>
            <a:off x="2906742" y="527309"/>
            <a:ext cx="3184635" cy="2149512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7777741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morning exerci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morning exerci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FA4B-53C8-A38E-90CC-1CE3D05E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ED858F43-3CA7-2429-11E7-C8B57A6321FD}"/>
              </a:ext>
            </a:extLst>
          </p:cNvPr>
          <p:cNvSpPr/>
          <p:nvPr/>
        </p:nvSpPr>
        <p:spPr>
          <a:xfrm>
            <a:off x="1712505" y="3608637"/>
            <a:ext cx="5573111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drɪŋk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freʃ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dʒuːs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45BECCE-5A6D-E3C5-C58F-44E5C4216DAE}"/>
              </a:ext>
            </a:extLst>
          </p:cNvPr>
          <p:cNvSpPr/>
          <p:nvPr/>
        </p:nvSpPr>
        <p:spPr>
          <a:xfrm>
            <a:off x="966611" y="2741881"/>
            <a:ext cx="7017602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 fresh juice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ED6D6B15-6242-B68B-4137-1284A4C92D78}"/>
              </a:ext>
            </a:extLst>
          </p:cNvPr>
          <p:cNvSpPr/>
          <p:nvPr/>
        </p:nvSpPr>
        <p:spPr>
          <a:xfrm>
            <a:off x="1434521" y="4229172"/>
            <a:ext cx="608178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cs typeface="Arial" panose="020B0604020202020204" pitchFamily="34" charset="0"/>
              </a:rPr>
              <a:t>uống nước ép trái cây tươi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B1160C18-C230-72E4-10BD-B05ECCBF1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" r="863"/>
          <a:stretch/>
        </p:blipFill>
        <p:spPr>
          <a:xfrm>
            <a:off x="2906742" y="527309"/>
            <a:ext cx="3184635" cy="2149512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1426336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nk fresh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nk fresh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FA4B-53C8-A38E-90CC-1CE3D05E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ED858F43-3CA7-2429-11E7-C8B57A6321FD}"/>
              </a:ext>
            </a:extLst>
          </p:cNvPr>
          <p:cNvSpPr/>
          <p:nvPr/>
        </p:nvSpPr>
        <p:spPr>
          <a:xfrm>
            <a:off x="2764081" y="3609470"/>
            <a:ext cx="333518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iːt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hel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ɪ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fuːd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45BECCE-5A6D-E3C5-C58F-44E5C4216DAE}"/>
              </a:ext>
            </a:extLst>
          </p:cNvPr>
          <p:cNvSpPr/>
          <p:nvPr/>
        </p:nvSpPr>
        <p:spPr>
          <a:xfrm>
            <a:off x="1775735" y="2743547"/>
            <a:ext cx="5264576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eat healthy food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ED6D6B15-6242-B68B-4137-1284A4C92D78}"/>
              </a:ext>
            </a:extLst>
          </p:cNvPr>
          <p:cNvSpPr/>
          <p:nvPr/>
        </p:nvSpPr>
        <p:spPr>
          <a:xfrm>
            <a:off x="1367132" y="4229172"/>
            <a:ext cx="608178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B1160C18-C230-72E4-10BD-B05ECCBF1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r="440"/>
          <a:stretch/>
        </p:blipFill>
        <p:spPr>
          <a:xfrm>
            <a:off x="2892970" y="528142"/>
            <a:ext cx="3176751" cy="2149512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9158250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t healthy 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t healthy 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FA4B-53C8-A38E-90CC-1CE3D05EA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ED858F43-3CA7-2429-11E7-C8B57A6321FD}"/>
              </a:ext>
            </a:extLst>
          </p:cNvPr>
          <p:cNvSpPr/>
          <p:nvPr/>
        </p:nvSpPr>
        <p:spPr>
          <a:xfrm>
            <a:off x="2764081" y="3609470"/>
            <a:ext cx="333518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pleɪ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spɔːts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45BECCE-5A6D-E3C5-C58F-44E5C4216DAE}"/>
              </a:ext>
            </a:extLst>
          </p:cNvPr>
          <p:cNvSpPr/>
          <p:nvPr/>
        </p:nvSpPr>
        <p:spPr>
          <a:xfrm>
            <a:off x="1775735" y="2743547"/>
            <a:ext cx="5264576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sports</a:t>
            </a:r>
          </a:p>
        </p:txBody>
      </p:sp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ED6D6B15-6242-B68B-4137-1284A4C92D78}"/>
              </a:ext>
            </a:extLst>
          </p:cNvPr>
          <p:cNvSpPr/>
          <p:nvPr/>
        </p:nvSpPr>
        <p:spPr>
          <a:xfrm>
            <a:off x="1752086" y="4229172"/>
            <a:ext cx="526457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B1160C18-C230-72E4-10BD-B05ECCBF1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r="762"/>
          <a:stretch/>
        </p:blipFill>
        <p:spPr>
          <a:xfrm>
            <a:off x="2892970" y="528142"/>
            <a:ext cx="3176751" cy="2149512"/>
          </a:xfrm>
          <a:prstGeom prst="roundRect">
            <a:avLst>
              <a:gd name="adj" fmla="val 14423"/>
            </a:avLst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5110560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 spor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 spor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132179BF-8ED5-4F1A-907C-7683DAA8F0B2}"/>
              </a:ext>
            </a:extLst>
          </p:cNvPr>
          <p:cNvSpPr/>
          <p:nvPr/>
        </p:nvSpPr>
        <p:spPr>
          <a:xfrm>
            <a:off x="499531" y="2367021"/>
            <a:ext cx="2057400" cy="377509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2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stay healthy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89F5A26F-6597-4932-A179-D371BD3C2771}"/>
              </a:ext>
            </a:extLst>
          </p:cNvPr>
          <p:cNvSpPr txBox="1"/>
          <p:nvPr/>
        </p:nvSpPr>
        <p:spPr>
          <a:xfrm>
            <a:off x="3596153" y="112175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E129B8DB-CCD1-47E3-9799-887A2D1EAA0C}"/>
              </a:ext>
            </a:extLst>
          </p:cNvPr>
          <p:cNvSpPr/>
          <p:nvPr/>
        </p:nvSpPr>
        <p:spPr>
          <a:xfrm>
            <a:off x="609600" y="4896630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English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words to listen again.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13387599-D23B-E8E2-ECCE-30766C069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r="2267"/>
          <a:stretch/>
        </p:blipFill>
        <p:spPr>
          <a:xfrm>
            <a:off x="3751324" y="1200174"/>
            <a:ext cx="1581968" cy="1104183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22E328A4-CDF8-9D76-44EE-BEE5CCF2DAAE}"/>
              </a:ext>
            </a:extLst>
          </p:cNvPr>
          <p:cNvSpPr/>
          <p:nvPr/>
        </p:nvSpPr>
        <p:spPr>
          <a:xfrm>
            <a:off x="2938008" y="2378173"/>
            <a:ext cx="3026582" cy="377509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2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 morning exercise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EFD8D356-C7FA-8E0C-9963-8FE1F6DDE7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r="2483"/>
          <a:stretch/>
        </p:blipFill>
        <p:spPr>
          <a:xfrm>
            <a:off x="6473189" y="1229014"/>
            <a:ext cx="1581968" cy="1104183"/>
          </a:xfrm>
          <a:prstGeom prst="roundRect">
            <a:avLst>
              <a:gd name="adj" fmla="val 10934"/>
            </a:avLst>
          </a:prstGeom>
          <a:ln w="28575">
            <a:noFill/>
            <a:prstDash val="dash"/>
          </a:ln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D38E706-A946-47C7-F860-A218738A0C38}"/>
              </a:ext>
            </a:extLst>
          </p:cNvPr>
          <p:cNvSpPr/>
          <p:nvPr/>
        </p:nvSpPr>
        <p:spPr>
          <a:xfrm>
            <a:off x="5953046" y="2364728"/>
            <a:ext cx="2622253" cy="377509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2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drink fresh juice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0AE08735-A364-DDD2-602E-41ACF862B57C}"/>
              </a:ext>
            </a:extLst>
          </p:cNvPr>
          <p:cNvSpPr/>
          <p:nvPr/>
        </p:nvSpPr>
        <p:spPr>
          <a:xfrm>
            <a:off x="1404916" y="4335270"/>
            <a:ext cx="2819538" cy="377509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2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eat healthy food</a:t>
            </a:r>
          </a:p>
        </p:txBody>
      </p: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DDFD824C-222F-3581-2640-AF931E405F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r="2075"/>
          <a:stretch/>
        </p:blipFill>
        <p:spPr>
          <a:xfrm>
            <a:off x="2116501" y="3157701"/>
            <a:ext cx="1581968" cy="1104183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4E85BDF0-F138-B08A-4502-B517E45B92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r="2267"/>
          <a:stretch/>
        </p:blipFill>
        <p:spPr>
          <a:xfrm>
            <a:off x="5213132" y="3157701"/>
            <a:ext cx="1581968" cy="1104183"/>
          </a:xfrm>
          <a:prstGeom prst="roundRect">
            <a:avLst>
              <a:gd name="adj" fmla="val 13482"/>
            </a:avLst>
          </a:prstGeom>
          <a:ln w="28575">
            <a:noFill/>
            <a:prstDash val="dash"/>
          </a:ln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641855E0-B79D-82FA-FF34-3431D8F251F9}"/>
              </a:ext>
            </a:extLst>
          </p:cNvPr>
          <p:cNvSpPr/>
          <p:nvPr/>
        </p:nvSpPr>
        <p:spPr>
          <a:xfrm>
            <a:off x="4781526" y="4331280"/>
            <a:ext cx="2445180" cy="377509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2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play sports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8A658-E810-4D32-BC5E-44F02FC732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2" y="918687"/>
            <a:ext cx="1238292" cy="141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97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y health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morning exerci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nk fresh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at healthy 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lay spor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y health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morning exerci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nk fresh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at healthy 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lay spor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9" grpId="0"/>
      <p:bldP spid="19" grpId="1"/>
      <p:bldP spid="8" grpId="0"/>
      <p:bldP spid="8" grpId="1"/>
      <p:bldP spid="17" grpId="0"/>
      <p:bldP spid="17" grpId="1"/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1614819" y="2747503"/>
            <a:ext cx="3278461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drink fresh juice</a:t>
            </a: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30FEE0DC-CF9A-430E-9ECC-0CFB4DED1B8D}"/>
              </a:ext>
            </a:extLst>
          </p:cNvPr>
          <p:cNvSpPr/>
          <p:nvPr/>
        </p:nvSpPr>
        <p:spPr>
          <a:xfrm>
            <a:off x="4938515" y="2699630"/>
            <a:ext cx="4323726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ép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1614820" y="3532912"/>
            <a:ext cx="2957180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eat healthy food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73CBB881-7FD7-4F0E-9F3D-2214673CE5A7}"/>
              </a:ext>
            </a:extLst>
          </p:cNvPr>
          <p:cNvSpPr/>
          <p:nvPr/>
        </p:nvSpPr>
        <p:spPr>
          <a:xfrm>
            <a:off x="4938514" y="3514421"/>
            <a:ext cx="4410438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1599533" y="4253346"/>
            <a:ext cx="2055694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play sports</a:t>
            </a: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844E556A-7DE8-421C-AEDB-42FF9C6A660B}"/>
              </a:ext>
            </a:extLst>
          </p:cNvPr>
          <p:cNvSpPr/>
          <p:nvPr/>
        </p:nvSpPr>
        <p:spPr>
          <a:xfrm>
            <a:off x="4923226" y="4205473"/>
            <a:ext cx="2986287" cy="390493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15FD91FD-9BF5-47CF-B577-1AC821301971}"/>
              </a:ext>
            </a:extLst>
          </p:cNvPr>
          <p:cNvSpPr/>
          <p:nvPr/>
        </p:nvSpPr>
        <p:spPr>
          <a:xfrm>
            <a:off x="503626" y="4857750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English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words to listen again.</a:t>
            </a: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2C15E2AC-0A84-43A9-82E5-6DD7FA8B47B5}"/>
              </a:ext>
            </a:extLst>
          </p:cNvPr>
          <p:cNvSpPr txBox="1"/>
          <p:nvPr/>
        </p:nvSpPr>
        <p:spPr>
          <a:xfrm>
            <a:off x="2895600" y="137518"/>
            <a:ext cx="3278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  <a:endParaRPr lang="en-US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27A359D-C39D-B3F7-0D26-046DF6BC95EB}"/>
              </a:ext>
            </a:extLst>
          </p:cNvPr>
          <p:cNvSpPr/>
          <p:nvPr/>
        </p:nvSpPr>
        <p:spPr>
          <a:xfrm>
            <a:off x="1599532" y="1962740"/>
            <a:ext cx="3519685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 morning exercise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B992FE9-5A7E-2AA7-A608-3A5F5D9D238A}"/>
              </a:ext>
            </a:extLst>
          </p:cNvPr>
          <p:cNvSpPr/>
          <p:nvPr/>
        </p:nvSpPr>
        <p:spPr>
          <a:xfrm>
            <a:off x="4938010" y="1918018"/>
            <a:ext cx="3376579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5C2942E-CDB8-1F41-A583-ADF3A852250D}"/>
              </a:ext>
            </a:extLst>
          </p:cNvPr>
          <p:cNvSpPr/>
          <p:nvPr/>
        </p:nvSpPr>
        <p:spPr>
          <a:xfrm>
            <a:off x="1614818" y="1244872"/>
            <a:ext cx="2470207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stay healthy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F256425-CE23-A72F-2B03-9A91665EB8D8}"/>
              </a:ext>
            </a:extLst>
          </p:cNvPr>
          <p:cNvSpPr/>
          <p:nvPr/>
        </p:nvSpPr>
        <p:spPr>
          <a:xfrm>
            <a:off x="4953296" y="1200150"/>
            <a:ext cx="3885903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F58B674B-486B-AD97-8BE7-7689D88D54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r="2267"/>
          <a:stretch/>
        </p:blipFill>
        <p:spPr>
          <a:xfrm>
            <a:off x="579826" y="4090079"/>
            <a:ext cx="881460" cy="615242"/>
          </a:xfrm>
          <a:prstGeom prst="roundRect">
            <a:avLst>
              <a:gd name="adj" fmla="val 16030"/>
            </a:avLst>
          </a:prstGeom>
          <a:ln w="28575">
            <a:noFill/>
            <a:prstDash val="dash"/>
          </a:ln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715D68F5-83ED-2EB6-306E-F1FA92F5A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r="2267"/>
          <a:stretch/>
        </p:blipFill>
        <p:spPr>
          <a:xfrm>
            <a:off x="605941" y="1881552"/>
            <a:ext cx="881460" cy="615242"/>
          </a:xfrm>
          <a:prstGeom prst="roundRect">
            <a:avLst>
              <a:gd name="adj" fmla="val 10297"/>
            </a:avLst>
          </a:prstGeom>
          <a:ln w="28575">
            <a:noFill/>
            <a:prstDash val="dash"/>
          </a:ln>
        </p:spPr>
      </p:pic>
      <p:pic>
        <p:nvPicPr>
          <p:cNvPr id="29" name="Bùi Liễu 0968142780">
            <a:extLst>
              <a:ext uri="{FF2B5EF4-FFF2-40B4-BE49-F238E27FC236}">
                <a16:creationId xmlns:a16="http://schemas.microsoft.com/office/drawing/2014/main" id="{554D2CC2-F720-D58E-B212-5DDF82575E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r="2483"/>
          <a:stretch/>
        </p:blipFill>
        <p:spPr>
          <a:xfrm>
            <a:off x="587184" y="2598947"/>
            <a:ext cx="881460" cy="615242"/>
          </a:xfrm>
          <a:prstGeom prst="roundRect">
            <a:avLst>
              <a:gd name="adj" fmla="val 12845"/>
            </a:avLst>
          </a:prstGeom>
          <a:ln w="28575">
            <a:noFill/>
            <a:prstDash val="dash"/>
          </a:ln>
        </p:spPr>
      </p:pic>
      <p:pic>
        <p:nvPicPr>
          <p:cNvPr id="30" name="Bùi Liễu 0968142780">
            <a:extLst>
              <a:ext uri="{FF2B5EF4-FFF2-40B4-BE49-F238E27FC236}">
                <a16:creationId xmlns:a16="http://schemas.microsoft.com/office/drawing/2014/main" id="{A0142886-A0DA-6078-44D0-BF7352F41D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r="2075"/>
          <a:stretch/>
        </p:blipFill>
        <p:spPr>
          <a:xfrm>
            <a:off x="587183" y="3375499"/>
            <a:ext cx="881460" cy="615242"/>
          </a:xfrm>
          <a:prstGeom prst="roundRect">
            <a:avLst>
              <a:gd name="adj" fmla="val 12845"/>
            </a:avLst>
          </a:prstGeom>
          <a:ln w="28575">
            <a:noFill/>
            <a:prstDash val="dash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A0BC74-58A3-505F-3164-374A3A8E21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3" y="906959"/>
            <a:ext cx="711966" cy="8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585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ay health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 morning exerci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nk fresh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 healthy 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lay spor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nk fresh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 healthy 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lay spor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 morning exerci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ay health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  <p:bldP spid="16" grpId="0"/>
      <p:bldP spid="16" grpId="1"/>
      <p:bldP spid="17" grpId="0"/>
      <p:bldP spid="6" grpId="0"/>
      <p:bldP spid="6" grpId="1"/>
      <p:bldP spid="7" grpId="0"/>
      <p:bldP spid="5" grpId="0"/>
      <p:bldP spid="5" grpId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79E1DA4-62E7-4043-93D9-79D703D939F8}"/>
              </a:ext>
            </a:extLst>
          </p:cNvPr>
          <p:cNvSpPr txBox="1"/>
          <p:nvPr/>
        </p:nvSpPr>
        <p:spPr>
          <a:xfrm>
            <a:off x="1855573" y="1655531"/>
            <a:ext cx="4876800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Checking vocabulary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606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6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4" y="1497858"/>
            <a:ext cx="2197713" cy="2372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3" y="1497858"/>
            <a:ext cx="2163554" cy="2335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7" y="3247387"/>
            <a:ext cx="464024" cy="932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08" y="3346922"/>
            <a:ext cx="618699" cy="1010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38" y="3346921"/>
            <a:ext cx="493026" cy="9763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12" y="3253201"/>
            <a:ext cx="473692" cy="942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2" y="-1864138"/>
            <a:ext cx="7543800" cy="1624976"/>
          </a:xfrm>
          <a:prstGeom prst="rect">
            <a:avLst/>
          </a:prstGeom>
        </p:spPr>
      </p:pic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3875933" y="3538702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5C83B-8550-4918-92BD-7FDA5A9A0681}"/>
              </a:ext>
            </a:extLst>
          </p:cNvPr>
          <p:cNvSpPr txBox="1"/>
          <p:nvPr/>
        </p:nvSpPr>
        <p:spPr>
          <a:xfrm>
            <a:off x="1569416" y="-1090349"/>
            <a:ext cx="6524113" cy="162497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904580"/>
              </a:avLst>
            </a:prstTxWarp>
            <a:spAutoFit/>
          </a:bodyPr>
          <a:lstStyle/>
          <a:p>
            <a:r>
              <a:rPr lang="en-US" sz="25800" b="1">
                <a:ln w="28575">
                  <a:solidFill>
                    <a:srgbClr val="FF3F3F"/>
                  </a:solidFill>
                  <a:prstDash val="solid"/>
                </a:ln>
                <a:solidFill>
                  <a:srgbClr val="F9D000"/>
                </a:solidFill>
                <a:effectLst>
                  <a:glow rad="2032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BodoniH" panose="020B7200000000000000" pitchFamily="34" charset="0"/>
              </a:rPr>
              <a:t>School bus</a:t>
            </a:r>
          </a:p>
        </p:txBody>
      </p:sp>
    </p:spTree>
    <p:extLst>
      <p:ext uri="{BB962C8B-B14F-4D97-AF65-F5344CB8AC3E}">
        <p14:creationId xmlns:p14="http://schemas.microsoft.com/office/powerpoint/2010/main" val="3855684034"/>
      </p:ext>
    </p:extLst>
  </p:cSld>
  <p:clrMapOvr>
    <a:masterClrMapping/>
  </p:clrMapOvr>
  <p:transition spd="slow" advClick="0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 p14:bounceEnd="57000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727268" y="3035943"/>
            <a:ext cx="2690949" cy="403448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drink fresh juice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1" y="637151"/>
            <a:ext cx="2243856" cy="136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719;p38"/>
          <p:cNvSpPr txBox="1">
            <a:spLocks/>
          </p:cNvSpPr>
          <p:nvPr/>
        </p:nvSpPr>
        <p:spPr>
          <a:xfrm>
            <a:off x="3486150" y="27586"/>
            <a:ext cx="5771141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350">
                <a:latin typeface="Arial" panose="020B0604020202020204" pitchFamily="34" charset="0"/>
                <a:cs typeface="Arial" panose="020B0604020202020204" pitchFamily="34" charset="0"/>
              </a:rPr>
              <a:t>H/s nhìn hình và nói, cô giáo nhấn “check” để hiển thị đáp án.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7920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69656" y="3074616"/>
            <a:ext cx="2470994" cy="409525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 morning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9657" y="570493"/>
            <a:ext cx="2191510" cy="14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8105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86201" y="3035943"/>
            <a:ext cx="2220845" cy="403448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eat healthy food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2" y="583100"/>
            <a:ext cx="2220844" cy="141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18522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69657" y="3062516"/>
            <a:ext cx="2470994" cy="409525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play sports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F5F065-7C4D-442E-B34F-83F6B6D60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4480" y="590623"/>
            <a:ext cx="2153848" cy="144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4974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257425" y="21907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051557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914400" y="1657350"/>
            <a:ext cx="7425702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Bùi Liễu 0968142780">
            <a:extLst>
              <a:ext uri="{FF2B5EF4-FFF2-40B4-BE49-F238E27FC236}">
                <a16:creationId xmlns:a16="http://schemas.microsoft.com/office/drawing/2014/main" id="{59FFDA9E-CA63-1CF5-0CBD-3EECBA585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124126"/>
              </p:ext>
            </p:extLst>
          </p:nvPr>
        </p:nvGraphicFramePr>
        <p:xfrm>
          <a:off x="1980192" y="708454"/>
          <a:ext cx="5042994" cy="4087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1497">
                  <a:extLst>
                    <a:ext uri="{9D8B030D-6E8A-4147-A177-3AD203B41FA5}">
                      <a16:colId xmlns:a16="http://schemas.microsoft.com/office/drawing/2014/main" val="3588531781"/>
                    </a:ext>
                  </a:extLst>
                </a:gridCol>
                <a:gridCol w="2521497">
                  <a:extLst>
                    <a:ext uri="{9D8B030D-6E8A-4147-A177-3AD203B41FA5}">
                      <a16:colId xmlns:a16="http://schemas.microsoft.com/office/drawing/2014/main" val="2607538154"/>
                    </a:ext>
                  </a:extLst>
                </a:gridCol>
              </a:tblGrid>
              <a:tr h="6811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ít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74345"/>
                  </a:ext>
                </a:extLst>
              </a:tr>
              <a:tr h="6813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155669"/>
                  </a:ext>
                </a:extLst>
              </a:tr>
              <a:tr h="681339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904186"/>
                  </a:ext>
                </a:extLst>
              </a:tr>
              <a:tr h="6813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620501"/>
                  </a:ext>
                </a:extLst>
              </a:tr>
              <a:tr h="681339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420431"/>
                  </a:ext>
                </a:extLst>
              </a:tr>
              <a:tr h="681339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832295"/>
                  </a:ext>
                </a:extLst>
              </a:tr>
            </a:tbl>
          </a:graphicData>
        </a:graphic>
      </p:graphicFrame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6D5CCF3B-6056-DB55-E369-ABE40A2F77C2}"/>
              </a:ext>
            </a:extLst>
          </p:cNvPr>
          <p:cNvSpPr txBox="1"/>
          <p:nvPr/>
        </p:nvSpPr>
        <p:spPr>
          <a:xfrm>
            <a:off x="2908042" y="218993"/>
            <a:ext cx="3485570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id="{F30229A4-E992-537B-92D5-D883F89D37F9}"/>
              </a:ext>
            </a:extLst>
          </p:cNvPr>
          <p:cNvSpPr/>
          <p:nvPr/>
        </p:nvSpPr>
        <p:spPr>
          <a:xfrm>
            <a:off x="2722772" y="2836554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iːt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912FEE21-E9BE-EA09-A786-F3B123EFA39B}"/>
              </a:ext>
            </a:extLst>
          </p:cNvPr>
          <p:cNvSpPr/>
          <p:nvPr/>
        </p:nvSpPr>
        <p:spPr>
          <a:xfrm>
            <a:off x="2714889" y="3525442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  <a:p>
            <a:pPr algn="ctr"/>
            <a:r>
              <a:rPr lang="en-US" dirty="0"/>
              <a:t>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pleɪ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 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9EAA2CBE-60D1-B72D-8E12-D75A6335F42F}"/>
              </a:ext>
            </a:extLst>
          </p:cNvPr>
          <p:cNvSpPr/>
          <p:nvPr/>
        </p:nvSpPr>
        <p:spPr>
          <a:xfrm>
            <a:off x="2716061" y="4217742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wɒnt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id="{B4897070-3D33-9950-27A2-B4450915270F}"/>
              </a:ext>
            </a:extLst>
          </p:cNvPr>
          <p:cNvSpPr/>
          <p:nvPr/>
        </p:nvSpPr>
        <p:spPr>
          <a:xfrm>
            <a:off x="2734763" y="1471665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  <a:p>
            <a:pPr algn="ctr"/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/du/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BA10FCF0-12C8-C75E-6175-7CEBAACDDED2}"/>
              </a:ext>
            </a:extLst>
          </p:cNvPr>
          <p:cNvSpPr/>
          <p:nvPr/>
        </p:nvSpPr>
        <p:spPr>
          <a:xfrm>
            <a:off x="2734763" y="2150052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US" cap="all" dirty="0"/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drɪŋk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32348A95-1F55-77C9-C395-9FAD629FA075}"/>
              </a:ext>
            </a:extLst>
          </p:cNvPr>
          <p:cNvSpPr txBox="1"/>
          <p:nvPr/>
        </p:nvSpPr>
        <p:spPr>
          <a:xfrm>
            <a:off x="1205390" y="4896267"/>
            <a:ext cx="3193823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to listen again.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11C16562-B112-4B44-A9B0-6BECE8DCBE27}"/>
              </a:ext>
            </a:extLst>
          </p:cNvPr>
          <p:cNvSpPr/>
          <p:nvPr/>
        </p:nvSpPr>
        <p:spPr>
          <a:xfrm>
            <a:off x="5287294" y="2836554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iːts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4D82F017-047D-414A-993D-9173749F4403}"/>
              </a:ext>
            </a:extLst>
          </p:cNvPr>
          <p:cNvSpPr/>
          <p:nvPr/>
        </p:nvSpPr>
        <p:spPr>
          <a:xfrm>
            <a:off x="5279411" y="3525442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</a:t>
            </a:r>
          </a:p>
          <a:p>
            <a:pPr algn="ctr"/>
            <a:r>
              <a:rPr lang="en-US" dirty="0"/>
              <a:t>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pleɪz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 </a:t>
            </a:r>
          </a:p>
        </p:txBody>
      </p:sp>
      <p:sp>
        <p:nvSpPr>
          <p:cNvPr id="44" name="Bùi Liễu 0968142780">
            <a:extLst>
              <a:ext uri="{FF2B5EF4-FFF2-40B4-BE49-F238E27FC236}">
                <a16:creationId xmlns:a16="http://schemas.microsoft.com/office/drawing/2014/main" id="{264549FA-1318-4E70-8CF4-19846D088430}"/>
              </a:ext>
            </a:extLst>
          </p:cNvPr>
          <p:cNvSpPr/>
          <p:nvPr/>
        </p:nvSpPr>
        <p:spPr>
          <a:xfrm>
            <a:off x="5280583" y="4217742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wɒnts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45" name="Bùi Liễu 0968142780">
            <a:extLst>
              <a:ext uri="{FF2B5EF4-FFF2-40B4-BE49-F238E27FC236}">
                <a16:creationId xmlns:a16="http://schemas.microsoft.com/office/drawing/2014/main" id="{CF6D29A2-CBFE-43CF-B64A-B4D1A0DFEA39}"/>
              </a:ext>
            </a:extLst>
          </p:cNvPr>
          <p:cNvSpPr/>
          <p:nvPr/>
        </p:nvSpPr>
        <p:spPr>
          <a:xfrm>
            <a:off x="5299285" y="1471665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err="1">
                <a:solidFill>
                  <a:schemeClr val="tx1"/>
                </a:solidFill>
              </a:rPr>
              <a:t>ʌ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46" name="Bùi Liễu 0968142780">
            <a:extLst>
              <a:ext uri="{FF2B5EF4-FFF2-40B4-BE49-F238E27FC236}">
                <a16:creationId xmlns:a16="http://schemas.microsoft.com/office/drawing/2014/main" id="{7507641B-EAC4-4CF9-B987-C081005E2D49}"/>
              </a:ext>
            </a:extLst>
          </p:cNvPr>
          <p:cNvSpPr/>
          <p:nvPr/>
        </p:nvSpPr>
        <p:spPr>
          <a:xfrm>
            <a:off x="5299285" y="2150052"/>
            <a:ext cx="990600" cy="53910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drinks</a:t>
            </a:r>
            <a:endParaRPr lang="en-US" cap="all" dirty="0"/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drɪŋks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39634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nk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in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lay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lay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an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an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lay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an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nk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6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lay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6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an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2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6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e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2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62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ink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4" grpId="0"/>
      <p:bldP spid="34" grpId="1"/>
      <p:bldP spid="36" grpId="0"/>
      <p:bldP spid="36" grpId="1"/>
      <p:bldP spid="38" grpId="0"/>
      <p:bldP spid="38" grpId="1"/>
      <p:bldP spid="40" grpId="0"/>
      <p:bldP spid="40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476"/>
          <a:stretch/>
        </p:blipFill>
        <p:spPr bwMode="auto">
          <a:xfrm flipH="1">
            <a:off x="1425817" y="1212320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207169" y="1177804"/>
            <a:ext cx="5158881" cy="408623"/>
          </a:xfrm>
          <a:prstGeom prst="wedgeRoundRectCallout">
            <a:avLst>
              <a:gd name="adj1" fmla="val -54125"/>
              <a:gd name="adj2" fmla="val 31365"/>
              <a:gd name="adj3" fmla="val 16667"/>
            </a:avLst>
          </a:prstGeom>
          <a:solidFill>
            <a:srgbClr val="FFCC99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does he / she stay healthy?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462211" y="373999"/>
            <a:ext cx="7828862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6414791" y="2326046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7E8EC8DE-A139-4A14-896D-963202BF8851}"/>
              </a:ext>
            </a:extLst>
          </p:cNvPr>
          <p:cNvSpPr txBox="1">
            <a:spLocks/>
          </p:cNvSpPr>
          <p:nvPr/>
        </p:nvSpPr>
        <p:spPr>
          <a:xfrm>
            <a:off x="1096013" y="1533036"/>
            <a:ext cx="686971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AEA6B61-24E0-4CCD-AB91-00959CE12AF8}"/>
              </a:ext>
            </a:extLst>
          </p:cNvPr>
          <p:cNvSpPr txBox="1">
            <a:spLocks/>
          </p:cNvSpPr>
          <p:nvPr/>
        </p:nvSpPr>
        <p:spPr>
          <a:xfrm>
            <a:off x="471202" y="3065785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FD81199-E3AD-4CD6-B0CD-397364374C10}"/>
              </a:ext>
            </a:extLst>
          </p:cNvPr>
          <p:cNvSpPr txBox="1"/>
          <p:nvPr/>
        </p:nvSpPr>
        <p:spPr>
          <a:xfrm>
            <a:off x="2774877" y="2264858"/>
            <a:ext cx="3312592" cy="408623"/>
          </a:xfrm>
          <a:prstGeom prst="wedgeRoundRectCallout">
            <a:avLst>
              <a:gd name="adj1" fmla="val 58831"/>
              <a:gd name="adj2" fmla="val 38269"/>
              <a:gd name="adj3" fmla="val 16667"/>
            </a:avLst>
          </a:prstGeom>
          <a:solidFill>
            <a:srgbClr val="FFCC99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/ she ___________.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B1C8D174-B589-4AED-A4D5-13C55B75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r="226"/>
          <a:stretch/>
        </p:blipFill>
        <p:spPr bwMode="auto">
          <a:xfrm>
            <a:off x="856081" y="3736344"/>
            <a:ext cx="1404963" cy="94042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91774976-812B-42B5-BD97-B7E4855B190F}"/>
              </a:ext>
            </a:extLst>
          </p:cNvPr>
          <p:cNvSpPr txBox="1"/>
          <p:nvPr/>
        </p:nvSpPr>
        <p:spPr>
          <a:xfrm>
            <a:off x="3198795" y="3830605"/>
            <a:ext cx="4497647" cy="408623"/>
          </a:xfrm>
          <a:prstGeom prst="wedgeRoundRectCallout">
            <a:avLst>
              <a:gd name="adj1" fmla="val -58070"/>
              <a:gd name="adj2" fmla="val -10135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does she stay healthy?</a:t>
            </a:r>
            <a:endParaRPr lang="vi-VN" sz="24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986E3E0A-F943-491B-BEDB-163D6BCC1DA5}"/>
              </a:ext>
            </a:extLst>
          </p:cNvPr>
          <p:cNvSpPr txBox="1"/>
          <p:nvPr/>
        </p:nvSpPr>
        <p:spPr>
          <a:xfrm>
            <a:off x="3233316" y="4331278"/>
            <a:ext cx="4411611" cy="408623"/>
          </a:xfrm>
          <a:prstGeom prst="wedgeRoundRectCallout">
            <a:avLst>
              <a:gd name="adj1" fmla="val 60540"/>
              <a:gd name="adj2" fmla="val -6857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4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 morning exercise</a:t>
            </a: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DF981927-F799-4F11-85B9-86004F92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/>
        </p:blipFill>
        <p:spPr bwMode="auto">
          <a:xfrm flipH="1">
            <a:off x="2838401" y="3778540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5630E64F-13E6-4D54-A84A-6ACE2FFC8F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821727" y="4232478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EBBA9331-A218-280D-9885-D8137B6D338D}"/>
              </a:ext>
            </a:extLst>
          </p:cNvPr>
          <p:cNvSpPr txBox="1">
            <a:spLocks/>
          </p:cNvSpPr>
          <p:nvPr/>
        </p:nvSpPr>
        <p:spPr>
          <a:xfrm>
            <a:off x="1850278" y="2642120"/>
            <a:ext cx="53611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332901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7" grpId="0"/>
      <p:bldP spid="16" grpId="0" animBg="1"/>
      <p:bldP spid="28" grpId="0" animBg="1"/>
      <p:bldP spid="2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3A72B-16EC-453E-A014-88A6CFCCD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C32FA2CF-C185-A8A0-9C84-5190C403F992}"/>
              </a:ext>
            </a:extLst>
          </p:cNvPr>
          <p:cNvSpPr txBox="1">
            <a:spLocks/>
          </p:cNvSpPr>
          <p:nvPr/>
        </p:nvSpPr>
        <p:spPr>
          <a:xfrm>
            <a:off x="4827596" y="4104996"/>
            <a:ext cx="1861352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eats healthy food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E8601948-4A8E-0E60-4FF2-935514554134}"/>
              </a:ext>
            </a:extLst>
          </p:cNvPr>
          <p:cNvSpPr txBox="1">
            <a:spLocks/>
          </p:cNvSpPr>
          <p:nvPr/>
        </p:nvSpPr>
        <p:spPr>
          <a:xfrm>
            <a:off x="2461034" y="4108236"/>
            <a:ext cx="222192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drinks fresh juice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A4F0C51E-0723-F061-EE9B-7F9715D5325A}"/>
              </a:ext>
            </a:extLst>
          </p:cNvPr>
          <p:cNvSpPr txBox="1">
            <a:spLocks/>
          </p:cNvSpPr>
          <p:nvPr/>
        </p:nvSpPr>
        <p:spPr>
          <a:xfrm>
            <a:off x="284514" y="3942653"/>
            <a:ext cx="2221928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morning exercise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DB820654-FB9B-D53D-6405-0DC6C0DD82EE}"/>
              </a:ext>
            </a:extLst>
          </p:cNvPr>
          <p:cNvSpPr txBox="1">
            <a:spLocks/>
          </p:cNvSpPr>
          <p:nvPr/>
        </p:nvSpPr>
        <p:spPr>
          <a:xfrm>
            <a:off x="6568736" y="3942925"/>
            <a:ext cx="24113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sports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33C392DC-669D-1A6E-3AD8-E261D9C3B1DB}"/>
              </a:ext>
            </a:extLst>
          </p:cNvPr>
          <p:cNvSpPr txBox="1"/>
          <p:nvPr/>
        </p:nvSpPr>
        <p:spPr>
          <a:xfrm>
            <a:off x="2104313" y="1087891"/>
            <a:ext cx="5228759" cy="408623"/>
          </a:xfrm>
          <a:prstGeom prst="wedgeRoundRectCallout">
            <a:avLst>
              <a:gd name="adj1" fmla="val -55406"/>
              <a:gd name="adj2" fmla="val -4572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 does he / she stay healthy?</a:t>
            </a:r>
          </a:p>
        </p:txBody>
      </p:sp>
      <p:pic>
        <p:nvPicPr>
          <p:cNvPr id="68" name="Bùi Liễu 0968142780">
            <a:extLst>
              <a:ext uri="{FF2B5EF4-FFF2-40B4-BE49-F238E27FC236}">
                <a16:creationId xmlns:a16="http://schemas.microsoft.com/office/drawing/2014/main" id="{BA6F8FB1-7947-AB62-4C00-5EFA9B20D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b="2493"/>
          <a:stretch/>
        </p:blipFill>
        <p:spPr>
          <a:xfrm>
            <a:off x="4834523" y="2981619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:a16="http://schemas.microsoft.com/office/drawing/2014/main" id="{7B3C12CB-D87B-E238-78B1-B377A47CE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" b="2301"/>
          <a:stretch/>
        </p:blipFill>
        <p:spPr>
          <a:xfrm>
            <a:off x="498988" y="2877973"/>
            <a:ext cx="1772349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0657328C-5786-E9A7-57C1-2FA4CC5A66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b="2084"/>
          <a:stretch/>
        </p:blipFill>
        <p:spPr>
          <a:xfrm>
            <a:off x="2658003" y="2981619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6B483311-0648-C81B-19AF-8D0592024A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" b="2301"/>
          <a:stretch/>
        </p:blipFill>
        <p:spPr>
          <a:xfrm>
            <a:off x="6922958" y="2866080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FE7C1948-7EAA-E206-07C7-3BA5108B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301174" y="1069641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54C063B8-EC86-2265-929A-D0CEFD71F54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892220" y="161933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CC7D39D4-D728-8B33-04D8-A986A1160FAD}"/>
              </a:ext>
            </a:extLst>
          </p:cNvPr>
          <p:cNvSpPr txBox="1"/>
          <p:nvPr/>
        </p:nvSpPr>
        <p:spPr>
          <a:xfrm>
            <a:off x="2804581" y="1664318"/>
            <a:ext cx="3610189" cy="408623"/>
          </a:xfrm>
          <a:prstGeom prst="wedgeRoundRectCallout">
            <a:avLst>
              <a:gd name="adj1" fmla="val 60765"/>
              <a:gd name="adj2" fmla="val -1749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/ She ____________.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>
            <a:extLst>
              <a:ext uri="{FF2B5EF4-FFF2-40B4-BE49-F238E27FC236}">
                <a16:creationId xmlns:a16="http://schemas.microsoft.com/office/drawing/2014/main" id="{8FA65E35-8CCF-597E-AA2C-A508AC379E64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524000" y="2072941"/>
            <a:ext cx="3085676" cy="619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 0968142780">
            <a:extLst>
              <a:ext uri="{FF2B5EF4-FFF2-40B4-BE49-F238E27FC236}">
                <a16:creationId xmlns:a16="http://schemas.microsoft.com/office/drawing/2014/main" id="{245B8456-4FF3-DB98-B1C7-B5408A7D10E0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637280" y="2072941"/>
            <a:ext cx="972396" cy="7931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Bùi Liễu 0968142780">
            <a:extLst>
              <a:ext uri="{FF2B5EF4-FFF2-40B4-BE49-F238E27FC236}">
                <a16:creationId xmlns:a16="http://schemas.microsoft.com/office/drawing/2014/main" id="{A7EFEA41-9B0F-BBF4-7627-88CC1EF3F7C9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609676" y="2072941"/>
            <a:ext cx="886884" cy="752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:a16="http://schemas.microsoft.com/office/drawing/2014/main" id="{9B585CFA-E1CE-0504-A022-6D7B591922D0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609676" y="2072941"/>
            <a:ext cx="2888404" cy="619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B299E131-A636-8F05-633E-B02DC1131B16}"/>
              </a:ext>
            </a:extLst>
          </p:cNvPr>
          <p:cNvSpPr txBox="1">
            <a:spLocks/>
          </p:cNvSpPr>
          <p:nvPr/>
        </p:nvSpPr>
        <p:spPr>
          <a:xfrm>
            <a:off x="659284" y="274149"/>
            <a:ext cx="395039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14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</a:p>
        </p:txBody>
      </p:sp>
    </p:spTree>
    <p:extLst>
      <p:ext uri="{BB962C8B-B14F-4D97-AF65-F5344CB8AC3E}">
        <p14:creationId xmlns:p14="http://schemas.microsoft.com/office/powerpoint/2010/main" val="1466453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ùi Liễu Powerpoint">
            <a:extLst>
              <a:ext uri="{FF2B5EF4-FFF2-40B4-BE49-F238E27FC236}">
                <a16:creationId xmlns:a16="http://schemas.microsoft.com/office/drawing/2014/main" id="{F48CB4A3-FE2D-40E2-B55C-5A174EA08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116"/>
          <a:stretch/>
        </p:blipFill>
        <p:spPr>
          <a:xfrm>
            <a:off x="6540157" y="2898803"/>
            <a:ext cx="2238083" cy="15008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1" name="Bùi Liễu Powerpoint">
            <a:extLst>
              <a:ext uri="{FF2B5EF4-FFF2-40B4-BE49-F238E27FC236}">
                <a16:creationId xmlns:a16="http://schemas.microsoft.com/office/drawing/2014/main" id="{A80D4B68-9C86-42DC-AE4A-D1440A217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" b="1129"/>
          <a:stretch/>
        </p:blipFill>
        <p:spPr>
          <a:xfrm>
            <a:off x="3987946" y="2889703"/>
            <a:ext cx="2238084" cy="14510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4" name="Bùi Liễu Powerpoint">
            <a:extLst>
              <a:ext uri="{FF2B5EF4-FFF2-40B4-BE49-F238E27FC236}">
                <a16:creationId xmlns:a16="http://schemas.microsoft.com/office/drawing/2014/main" id="{42FB53DC-F264-4D37-A7B1-DBD0BC7C3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b="269"/>
          <a:stretch/>
        </p:blipFill>
        <p:spPr>
          <a:xfrm>
            <a:off x="6540157" y="978586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6" name="Bùi Liễu Powerpoint">
            <a:extLst>
              <a:ext uri="{FF2B5EF4-FFF2-40B4-BE49-F238E27FC236}">
                <a16:creationId xmlns:a16="http://schemas.microsoft.com/office/drawing/2014/main" id="{EE1AC077-E407-4101-A288-1AB1C390C6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3987946" y="934949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640233" y="21518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493877" y="1935750"/>
            <a:ext cx="2988850" cy="681038"/>
          </a:xfrm>
          <a:prstGeom prst="wedgeRoundRectCallout">
            <a:avLst>
              <a:gd name="adj1" fmla="val -1147"/>
              <a:gd name="adj2" fmla="val 76139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 does he / she stay healthy?</a:t>
            </a:r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520356" y="3210915"/>
            <a:ext cx="2927935" cy="340519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_________.</a:t>
            </a:r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id="{8C45574B-5BF8-4E94-B951-35132C785F15}"/>
              </a:ext>
            </a:extLst>
          </p:cNvPr>
          <p:cNvSpPr/>
          <p:nvPr/>
        </p:nvSpPr>
        <p:spPr>
          <a:xfrm>
            <a:off x="3842966" y="81822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762C1413-A42B-4B8C-935F-A8A98827C464}"/>
              </a:ext>
            </a:extLst>
          </p:cNvPr>
          <p:cNvSpPr/>
          <p:nvPr/>
        </p:nvSpPr>
        <p:spPr>
          <a:xfrm>
            <a:off x="6373436" y="85309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7B866EAD-969D-4353-B9F0-7CA315AB2AC4}"/>
              </a:ext>
            </a:extLst>
          </p:cNvPr>
          <p:cNvSpPr/>
          <p:nvPr/>
        </p:nvSpPr>
        <p:spPr>
          <a:xfrm>
            <a:off x="3826442" y="2797053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Bùi Liễu Powerpoint">
            <a:extLst>
              <a:ext uri="{FF2B5EF4-FFF2-40B4-BE49-F238E27FC236}">
                <a16:creationId xmlns:a16="http://schemas.microsoft.com/office/drawing/2014/main" id="{3FDAED20-330A-4F0C-93BD-BD1C2345E4A1}"/>
              </a:ext>
            </a:extLst>
          </p:cNvPr>
          <p:cNvSpPr/>
          <p:nvPr/>
        </p:nvSpPr>
        <p:spPr>
          <a:xfrm>
            <a:off x="6373437" y="2797053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5CFAAF99-A862-49E9-9443-E8BD67CD8C99}"/>
              </a:ext>
            </a:extLst>
          </p:cNvPr>
          <p:cNvSpPr/>
          <p:nvPr/>
        </p:nvSpPr>
        <p:spPr>
          <a:xfrm>
            <a:off x="3742502" y="2274352"/>
            <a:ext cx="2585752" cy="346216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exercise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08F199BF-DD75-44DF-BF73-34089D5094F0}"/>
              </a:ext>
            </a:extLst>
          </p:cNvPr>
          <p:cNvSpPr/>
          <p:nvPr/>
        </p:nvSpPr>
        <p:spPr>
          <a:xfrm>
            <a:off x="6791614" y="2253897"/>
            <a:ext cx="1735163" cy="346216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sports</a:t>
            </a:r>
          </a:p>
        </p:txBody>
      </p:sp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89A4C0E4-C692-7E2E-BB5F-F1D0678C4181}"/>
              </a:ext>
            </a:extLst>
          </p:cNvPr>
          <p:cNvSpPr/>
          <p:nvPr/>
        </p:nvSpPr>
        <p:spPr>
          <a:xfrm>
            <a:off x="493877" y="4869950"/>
            <a:ext cx="4328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/ phrases to listen again.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D9BE6512-A905-77F9-CE77-4B4D8621E8EC}"/>
              </a:ext>
            </a:extLst>
          </p:cNvPr>
          <p:cNvSpPr/>
          <p:nvPr/>
        </p:nvSpPr>
        <p:spPr>
          <a:xfrm>
            <a:off x="3988994" y="4208219"/>
            <a:ext cx="2160888" cy="397159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fresh juice</a:t>
            </a:r>
          </a:p>
        </p:txBody>
      </p:sp>
      <p:sp>
        <p:nvSpPr>
          <p:cNvPr id="8" name="Bùi Liễu Powerpoint">
            <a:extLst>
              <a:ext uri="{FF2B5EF4-FFF2-40B4-BE49-F238E27FC236}">
                <a16:creationId xmlns:a16="http://schemas.microsoft.com/office/drawing/2014/main" id="{7EA2A8AD-9F99-C733-1879-092674A9F81D}"/>
              </a:ext>
            </a:extLst>
          </p:cNvPr>
          <p:cNvSpPr/>
          <p:nvPr/>
        </p:nvSpPr>
        <p:spPr>
          <a:xfrm>
            <a:off x="6609307" y="4222324"/>
            <a:ext cx="2099779" cy="397159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healthy food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F09627B-C479-4046-8579-EE11A5415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9438" y="395308"/>
            <a:ext cx="368865" cy="29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816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 morning exerci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lay spor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ink fresh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at healthy 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 morning exerci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lay spor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ink fresh 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at healthy 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5" grpId="1" animBg="1"/>
      <p:bldP spid="40" grpId="0" animBg="1"/>
      <p:bldP spid="40" grpId="1" animBg="1"/>
      <p:bldP spid="5" grpId="0" animBg="1"/>
      <p:bldP spid="5" grpId="1" animBg="1"/>
      <p:bldP spid="8" grpId="0" animBg="1"/>
      <p:bldP spid="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19960" y="3592859"/>
            <a:ext cx="4546600" cy="461685"/>
          </a:xfrm>
          <a:prstGeom prst="wedgeRoundRectCallout">
            <a:avLst>
              <a:gd name="adj1" fmla="val -54098"/>
              <a:gd name="adj2" fmla="val -128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How does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stay healthy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329311" y="4234842"/>
            <a:ext cx="4421014" cy="461685"/>
          </a:xfrm>
          <a:prstGeom prst="wedgeRoundRectCallout">
            <a:avLst>
              <a:gd name="adj1" fmla="val 53058"/>
              <a:gd name="adj2" fmla="val 1906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does morning exercise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>
            <a:off x="6953795" y="4238619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1479612" y="3592858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767116" y="4846482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0" b="4700"/>
          <a:stretch/>
        </p:blipFill>
        <p:spPr>
          <a:xfrm>
            <a:off x="2948015" y="113187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086299" y="2880719"/>
            <a:ext cx="3082300" cy="46168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exercise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786511" y="10803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ain Breaks - Action Songs for Children - Move and Freeze - Kids Songs by The Learning Station">
            <a:hlinkClick r:id="" action="ppaction://media"/>
            <a:extLst>
              <a:ext uri="{FF2B5EF4-FFF2-40B4-BE49-F238E27FC236}">
                <a16:creationId xmlns:a16="http://schemas.microsoft.com/office/drawing/2014/main" id="{48783A8E-30C6-113F-AC3E-3BF0C07A70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68" end="430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556" y="843506"/>
            <a:ext cx="7100888" cy="399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2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video fullScrn="1"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94AE-850C-2BFB-FB6A-959950E41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D8B4E4EC-52BA-0A1D-F595-2C45DBB4B455}"/>
              </a:ext>
            </a:extLst>
          </p:cNvPr>
          <p:cNvSpPr txBox="1">
            <a:spLocks/>
          </p:cNvSpPr>
          <p:nvPr/>
        </p:nvSpPr>
        <p:spPr>
          <a:xfrm>
            <a:off x="2423160" y="3643659"/>
            <a:ext cx="4546600" cy="461685"/>
          </a:xfrm>
          <a:prstGeom prst="wedgeRoundRectCallout">
            <a:avLst>
              <a:gd name="adj1" fmla="val -59461"/>
              <a:gd name="adj2" fmla="val -109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How does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stay healthy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EF365858-F1B0-DBF1-EC03-847868542055}"/>
              </a:ext>
            </a:extLst>
          </p:cNvPr>
          <p:cNvSpPr txBox="1">
            <a:spLocks/>
          </p:cNvSpPr>
          <p:nvPr/>
        </p:nvSpPr>
        <p:spPr>
          <a:xfrm>
            <a:off x="3289070" y="4214522"/>
            <a:ext cx="2869205" cy="461685"/>
          </a:xfrm>
          <a:prstGeom prst="wedgeRoundRectCallout">
            <a:avLst>
              <a:gd name="adj1" fmla="val 63848"/>
              <a:gd name="adj2" fmla="val 1340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plays sports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3720F76B-36D0-93CB-CF1C-AEE97EC7DBF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 flipH="1">
            <a:off x="1445472" y="360030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D0F8EC73-AE1B-7C0F-8341-1B5ADF92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6640314" y="4214522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29127CED-0B2F-0115-277E-62B099C387AA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E78473A2-3F5B-D630-28F0-B0673B63A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0" b="4700"/>
          <a:stretch/>
        </p:blipFill>
        <p:spPr>
          <a:xfrm>
            <a:off x="2937855" y="112171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F1071FB-2E7C-09EE-2D59-041E4B24E974}"/>
              </a:ext>
            </a:extLst>
          </p:cNvPr>
          <p:cNvSpPr/>
          <p:nvPr/>
        </p:nvSpPr>
        <p:spPr>
          <a:xfrm>
            <a:off x="3535149" y="2894033"/>
            <a:ext cx="2129936" cy="46168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sports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68802C87-47D8-42E8-5D7C-8074E6D4D16F}"/>
              </a:ext>
            </a:extLst>
          </p:cNvPr>
          <p:cNvSpPr/>
          <p:nvPr/>
        </p:nvSpPr>
        <p:spPr>
          <a:xfrm>
            <a:off x="2776351" y="107019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468013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0A69B-E8A2-6F01-4EF3-7678CE9C4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B2A53E8-29A3-0B7A-E5C2-847D7A318C56}"/>
              </a:ext>
            </a:extLst>
          </p:cNvPr>
          <p:cNvSpPr txBox="1">
            <a:spLocks/>
          </p:cNvSpPr>
          <p:nvPr/>
        </p:nvSpPr>
        <p:spPr>
          <a:xfrm>
            <a:off x="2219960" y="3592859"/>
            <a:ext cx="4546600" cy="461685"/>
          </a:xfrm>
          <a:prstGeom prst="wedgeRoundRectCallout">
            <a:avLst>
              <a:gd name="adj1" fmla="val -55056"/>
              <a:gd name="adj2" fmla="val -109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How does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stay healthy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C957F843-B65E-4C0C-F50A-8A4929A826F7}"/>
              </a:ext>
            </a:extLst>
          </p:cNvPr>
          <p:cNvSpPr txBox="1">
            <a:spLocks/>
          </p:cNvSpPr>
          <p:nvPr/>
        </p:nvSpPr>
        <p:spPr>
          <a:xfrm>
            <a:off x="2592415" y="4218201"/>
            <a:ext cx="3802310" cy="461685"/>
          </a:xfrm>
          <a:prstGeom prst="wedgeRoundRectCallout">
            <a:avLst>
              <a:gd name="adj1" fmla="val 55601"/>
              <a:gd name="adj2" fmla="val 208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drinks fresh juice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446A2E18-46F7-72B1-FF7C-0F097F09D0A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>
            <a:off x="6766560" y="4219332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09A807EE-5D82-1C1E-0F72-8CCBEF350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1523154" y="3592858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B3B86CE6-0D6C-F4B1-ACB9-E26D8FC1E020}"/>
              </a:ext>
            </a:extLst>
          </p:cNvPr>
          <p:cNvSpPr/>
          <p:nvPr/>
        </p:nvSpPr>
        <p:spPr>
          <a:xfrm>
            <a:off x="767116" y="4846482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8745707-F517-C423-5414-7925762B2A62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4EC1EE14-084B-844D-6BE7-96517FCD6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 b="4494"/>
          <a:stretch/>
        </p:blipFill>
        <p:spPr>
          <a:xfrm>
            <a:off x="2909737" y="1175228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176053D5-81A2-78F7-6385-EAC791BD30E1}"/>
              </a:ext>
            </a:extLst>
          </p:cNvPr>
          <p:cNvSpPr/>
          <p:nvPr/>
        </p:nvSpPr>
        <p:spPr>
          <a:xfrm>
            <a:off x="3258257" y="2951406"/>
            <a:ext cx="2704039" cy="46168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fresh juice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D463972-B89F-82D8-1E42-6E485F8B0F8E}"/>
              </a:ext>
            </a:extLst>
          </p:cNvPr>
          <p:cNvSpPr/>
          <p:nvPr/>
        </p:nvSpPr>
        <p:spPr>
          <a:xfrm>
            <a:off x="2786511" y="10803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117868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23D61-4582-B06E-1389-21F07705A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EAFF505-868F-67EB-9823-B1E8C1F850C0}"/>
              </a:ext>
            </a:extLst>
          </p:cNvPr>
          <p:cNvSpPr txBox="1">
            <a:spLocks/>
          </p:cNvSpPr>
          <p:nvPr/>
        </p:nvSpPr>
        <p:spPr>
          <a:xfrm>
            <a:off x="2423160" y="3611625"/>
            <a:ext cx="4325983" cy="461685"/>
          </a:xfrm>
          <a:prstGeom prst="wedgeRoundRectCallout">
            <a:avLst>
              <a:gd name="adj1" fmla="val -54673"/>
              <a:gd name="adj2" fmla="val -71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How does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stay healthy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BED8EE1-C3B4-1072-8F4B-F6F239D75E4F}"/>
              </a:ext>
            </a:extLst>
          </p:cNvPr>
          <p:cNvSpPr txBox="1">
            <a:spLocks/>
          </p:cNvSpPr>
          <p:nvPr/>
        </p:nvSpPr>
        <p:spPr>
          <a:xfrm>
            <a:off x="2976321" y="4234842"/>
            <a:ext cx="3520004" cy="461685"/>
          </a:xfrm>
          <a:prstGeom prst="wedgeRoundRectCallout">
            <a:avLst>
              <a:gd name="adj1" fmla="val 57251"/>
              <a:gd name="adj2" fmla="val 36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eats healthy food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80AAEB60-4B77-80A9-5C31-068DB484447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 flipH="1">
            <a:off x="1737612" y="3603695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5F8B5CB0-A562-E82A-C463-57C8AADB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6749143" y="4234842"/>
            <a:ext cx="453854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BE846377-1567-FCFA-B0FE-2D19A24DF33F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AF188C63-4700-CFCE-E22A-0704A209C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" b="4882"/>
          <a:stretch/>
        </p:blipFill>
        <p:spPr>
          <a:xfrm>
            <a:off x="2937855" y="112171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DA8FF9AA-9003-DB4C-8292-4748A067ABE1}"/>
              </a:ext>
            </a:extLst>
          </p:cNvPr>
          <p:cNvSpPr/>
          <p:nvPr/>
        </p:nvSpPr>
        <p:spPr>
          <a:xfrm>
            <a:off x="3286494" y="2924512"/>
            <a:ext cx="2571011" cy="461685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healthy food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619F597C-5906-42AF-68DF-599FEDEDC255}"/>
              </a:ext>
            </a:extLst>
          </p:cNvPr>
          <p:cNvSpPr/>
          <p:nvPr/>
        </p:nvSpPr>
        <p:spPr>
          <a:xfrm>
            <a:off x="2776351" y="107019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547609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85D60-6C6A-F897-DE55-3C3F0E898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01C061F0-9A0B-B9BA-B982-8BA4525EADA6}"/>
              </a:ext>
            </a:extLst>
          </p:cNvPr>
          <p:cNvSpPr txBox="1">
            <a:spLocks/>
          </p:cNvSpPr>
          <p:nvPr/>
        </p:nvSpPr>
        <p:spPr>
          <a:xfrm>
            <a:off x="457200" y="19124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2" name="Bùi Liễu Powerpoint">
            <a:extLst>
              <a:ext uri="{FF2B5EF4-FFF2-40B4-BE49-F238E27FC236}">
                <a16:creationId xmlns:a16="http://schemas.microsoft.com/office/drawing/2014/main" id="{11ECD645-EF1A-B842-4A35-784ADDC30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46"/>
          <a:stretch/>
        </p:blipFill>
        <p:spPr>
          <a:xfrm>
            <a:off x="2567354" y="2967194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" name="Bùi Liễu Powerpoint">
            <a:extLst>
              <a:ext uri="{FF2B5EF4-FFF2-40B4-BE49-F238E27FC236}">
                <a16:creationId xmlns:a16="http://schemas.microsoft.com/office/drawing/2014/main" id="{9EA2D460-EB69-ABD1-2747-A29D7A1A7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r="919"/>
          <a:stretch/>
        </p:blipFill>
        <p:spPr>
          <a:xfrm>
            <a:off x="422031" y="2959281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68FCDAB1-863D-1834-CABC-296D07583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r="618"/>
          <a:stretch/>
        </p:blipFill>
        <p:spPr>
          <a:xfrm>
            <a:off x="6858000" y="3141569"/>
            <a:ext cx="1632858" cy="1180156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5EC9F37F-2EEE-8E68-8A9B-E4C5AD309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r="812"/>
          <a:stretch/>
        </p:blipFill>
        <p:spPr>
          <a:xfrm>
            <a:off x="4712677" y="2948144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D73498C0-2D0E-F06E-131C-87833612C1FF}"/>
              </a:ext>
            </a:extLst>
          </p:cNvPr>
          <p:cNvSpPr/>
          <p:nvPr/>
        </p:nvSpPr>
        <p:spPr>
          <a:xfrm>
            <a:off x="839178" y="1398441"/>
            <a:ext cx="5206022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your _____ stay healthy?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D2ABDF89-4F29-149E-75DB-CCDFC4F0E94F}"/>
              </a:ext>
            </a:extLst>
          </p:cNvPr>
          <p:cNvSpPr/>
          <p:nvPr/>
        </p:nvSpPr>
        <p:spPr>
          <a:xfrm>
            <a:off x="4916756" y="2133571"/>
            <a:ext cx="2883779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530866718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CB929-2C88-ACEA-7F09-AE532F86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65916F2-67FD-19DF-A0E6-BCB8109CB5DF}"/>
              </a:ext>
            </a:extLst>
          </p:cNvPr>
          <p:cNvSpPr txBox="1">
            <a:spLocks/>
          </p:cNvSpPr>
          <p:nvPr/>
        </p:nvSpPr>
        <p:spPr>
          <a:xfrm>
            <a:off x="457200" y="19124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2" name="Bùi Liễu Powerpoint">
            <a:extLst>
              <a:ext uri="{FF2B5EF4-FFF2-40B4-BE49-F238E27FC236}">
                <a16:creationId xmlns:a16="http://schemas.microsoft.com/office/drawing/2014/main" id="{109959B9-88D5-4A17-FC20-D913A02F4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46"/>
          <a:stretch/>
        </p:blipFill>
        <p:spPr>
          <a:xfrm>
            <a:off x="2773470" y="3051287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" name="Bùi Liễu Powerpoint">
            <a:extLst>
              <a:ext uri="{FF2B5EF4-FFF2-40B4-BE49-F238E27FC236}">
                <a16:creationId xmlns:a16="http://schemas.microsoft.com/office/drawing/2014/main" id="{94B112DF-06BE-C5AA-61FA-082A89B0A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r="919"/>
          <a:stretch/>
        </p:blipFill>
        <p:spPr>
          <a:xfrm>
            <a:off x="628147" y="3043374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1255CCB4-B1F1-923D-C9B2-1EB9FDB60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r="618"/>
          <a:stretch/>
        </p:blipFill>
        <p:spPr>
          <a:xfrm>
            <a:off x="7064116" y="3111500"/>
            <a:ext cx="1790811" cy="12943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60136B0D-5EBC-FA04-B54A-1701B14E0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r="812"/>
          <a:stretch/>
        </p:blipFill>
        <p:spPr>
          <a:xfrm>
            <a:off x="4918793" y="3032237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87DDF165-2AB4-C754-DAE6-25D5AD727172}"/>
              </a:ext>
            </a:extLst>
          </p:cNvPr>
          <p:cNvSpPr/>
          <p:nvPr/>
        </p:nvSpPr>
        <p:spPr>
          <a:xfrm>
            <a:off x="839178" y="1398441"/>
            <a:ext cx="5206022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your _____ stay healthy?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D8F19A3-592F-C415-06D6-CAA381578EF0}"/>
              </a:ext>
            </a:extLst>
          </p:cNvPr>
          <p:cNvSpPr/>
          <p:nvPr/>
        </p:nvSpPr>
        <p:spPr>
          <a:xfrm>
            <a:off x="2307102" y="2123172"/>
            <a:ext cx="5851378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______________________________.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510F2470-BCDA-4C57-EB88-8BFC86BF8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5075">
            <a:off x="318500" y="2640414"/>
            <a:ext cx="619292" cy="619292"/>
          </a:xfrm>
          <a:prstGeom prst="rect">
            <a:avLst/>
          </a:prstGeom>
        </p:spPr>
      </p:pic>
      <p:sp>
        <p:nvSpPr>
          <p:cNvPr id="8" name="Bùi Liễu Powerpoint">
            <a:extLst>
              <a:ext uri="{FF2B5EF4-FFF2-40B4-BE49-F238E27FC236}">
                <a16:creationId xmlns:a16="http://schemas.microsoft.com/office/drawing/2014/main" id="{F4CAF1D1-0A80-5868-91DC-368D9736FE49}"/>
              </a:ext>
            </a:extLst>
          </p:cNvPr>
          <p:cNvSpPr txBox="1"/>
          <p:nvPr/>
        </p:nvSpPr>
        <p:spPr>
          <a:xfrm>
            <a:off x="2929207" y="1370126"/>
            <a:ext cx="132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9" name="Bùi Liễu Powerpoint">
            <a:extLst>
              <a:ext uri="{FF2B5EF4-FFF2-40B4-BE49-F238E27FC236}">
                <a16:creationId xmlns:a16="http://schemas.microsoft.com/office/drawing/2014/main" id="{C6E99632-7EA6-0D32-6BC1-FACCADD65184}"/>
              </a:ext>
            </a:extLst>
          </p:cNvPr>
          <p:cNvSpPr txBox="1"/>
          <p:nvPr/>
        </p:nvSpPr>
        <p:spPr>
          <a:xfrm>
            <a:off x="2307102" y="2139081"/>
            <a:ext cx="5652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does morning exercise every 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3C9C22-69BD-CAE5-9559-349197952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4" y="3710186"/>
            <a:ext cx="603271" cy="8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1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6A568-F56A-733A-2772-FC229ED02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701D7DB2-4E9B-83D2-3601-1D54A3F0D9F2}"/>
              </a:ext>
            </a:extLst>
          </p:cNvPr>
          <p:cNvSpPr txBox="1">
            <a:spLocks/>
          </p:cNvSpPr>
          <p:nvPr/>
        </p:nvSpPr>
        <p:spPr>
          <a:xfrm>
            <a:off x="457200" y="19124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2" name="Bùi Liễu Powerpoint">
            <a:extLst>
              <a:ext uri="{FF2B5EF4-FFF2-40B4-BE49-F238E27FC236}">
                <a16:creationId xmlns:a16="http://schemas.microsoft.com/office/drawing/2014/main" id="{06584736-6FD8-5A00-776D-C28FACBDC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46"/>
          <a:stretch/>
        </p:blipFill>
        <p:spPr>
          <a:xfrm>
            <a:off x="2602523" y="3044054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" name="Bùi Liễu Powerpoint">
            <a:extLst>
              <a:ext uri="{FF2B5EF4-FFF2-40B4-BE49-F238E27FC236}">
                <a16:creationId xmlns:a16="http://schemas.microsoft.com/office/drawing/2014/main" id="{693D324F-A317-EC5B-2844-9F5E7848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r="919"/>
          <a:stretch/>
        </p:blipFill>
        <p:spPr>
          <a:xfrm>
            <a:off x="457200" y="3036141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E443D511-EB57-9A9F-056C-A62F1964D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r="618"/>
          <a:stretch/>
        </p:blipFill>
        <p:spPr>
          <a:xfrm>
            <a:off x="6893169" y="3025004"/>
            <a:ext cx="1763486" cy="127456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D4424D17-2558-FD93-9DA2-095AC02BE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r="812"/>
          <a:stretch/>
        </p:blipFill>
        <p:spPr>
          <a:xfrm>
            <a:off x="4747846" y="3025004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79277F97-5448-E811-9729-0CE3659E89FE}"/>
              </a:ext>
            </a:extLst>
          </p:cNvPr>
          <p:cNvSpPr/>
          <p:nvPr/>
        </p:nvSpPr>
        <p:spPr>
          <a:xfrm>
            <a:off x="900138" y="1398441"/>
            <a:ext cx="5571782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your ______ stay healthy?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8B0E29B5-4413-6633-C615-7DB04D919AA8}"/>
              </a:ext>
            </a:extLst>
          </p:cNvPr>
          <p:cNvSpPr/>
          <p:nvPr/>
        </p:nvSpPr>
        <p:spPr>
          <a:xfrm>
            <a:off x="3596640" y="2123172"/>
            <a:ext cx="4078402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______________________.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91DFE9B7-4841-5D51-C307-FE21F6CB13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5075">
            <a:off x="2292877" y="2572221"/>
            <a:ext cx="619292" cy="619292"/>
          </a:xfrm>
          <a:prstGeom prst="rect">
            <a:avLst/>
          </a:prstGeom>
        </p:spPr>
      </p:pic>
      <p:sp>
        <p:nvSpPr>
          <p:cNvPr id="8" name="Bùi Liễu Powerpoint">
            <a:extLst>
              <a:ext uri="{FF2B5EF4-FFF2-40B4-BE49-F238E27FC236}">
                <a16:creationId xmlns:a16="http://schemas.microsoft.com/office/drawing/2014/main" id="{9DDBBB96-49EB-782B-7EBD-91F8B635E77D}"/>
              </a:ext>
            </a:extLst>
          </p:cNvPr>
          <p:cNvSpPr txBox="1"/>
          <p:nvPr/>
        </p:nvSpPr>
        <p:spPr>
          <a:xfrm>
            <a:off x="3119120" y="1390168"/>
            <a:ext cx="132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  <p:sp>
        <p:nvSpPr>
          <p:cNvPr id="9" name="Bùi Liễu Powerpoint">
            <a:extLst>
              <a:ext uri="{FF2B5EF4-FFF2-40B4-BE49-F238E27FC236}">
                <a16:creationId xmlns:a16="http://schemas.microsoft.com/office/drawing/2014/main" id="{DD1E0E9A-9F71-3243-008A-3D96D18AD34A}"/>
              </a:ext>
            </a:extLst>
          </p:cNvPr>
          <p:cNvSpPr txBox="1"/>
          <p:nvPr/>
        </p:nvSpPr>
        <p:spPr>
          <a:xfrm>
            <a:off x="3434080" y="2086797"/>
            <a:ext cx="4240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plays sports every day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AA4C88-C1B9-7754-0BC6-34CB87BBF73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95" y="3754528"/>
            <a:ext cx="404174" cy="66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625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3161B-96C9-B9E7-BA80-CDD02BEB7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705B63EB-6FFA-063B-D555-586CF9AE0DFD}"/>
              </a:ext>
            </a:extLst>
          </p:cNvPr>
          <p:cNvSpPr txBox="1">
            <a:spLocks/>
          </p:cNvSpPr>
          <p:nvPr/>
        </p:nvSpPr>
        <p:spPr>
          <a:xfrm>
            <a:off x="457200" y="19124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2" name="Bùi Liễu Powerpoint">
            <a:extLst>
              <a:ext uri="{FF2B5EF4-FFF2-40B4-BE49-F238E27FC236}">
                <a16:creationId xmlns:a16="http://schemas.microsoft.com/office/drawing/2014/main" id="{EF8A1E2C-9011-1532-3EA3-ABCBD08D1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46"/>
          <a:stretch/>
        </p:blipFill>
        <p:spPr>
          <a:xfrm>
            <a:off x="2602523" y="3213682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" name="Bùi Liễu Powerpoint">
            <a:extLst>
              <a:ext uri="{FF2B5EF4-FFF2-40B4-BE49-F238E27FC236}">
                <a16:creationId xmlns:a16="http://schemas.microsoft.com/office/drawing/2014/main" id="{3CCC2EAF-47F6-18F7-6E62-3B88DE93A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r="919"/>
          <a:stretch/>
        </p:blipFill>
        <p:spPr>
          <a:xfrm>
            <a:off x="457200" y="3205769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E0869A13-B056-0ABB-062A-974A1CBD5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r="618"/>
          <a:stretch/>
        </p:blipFill>
        <p:spPr>
          <a:xfrm>
            <a:off x="6893169" y="3394351"/>
            <a:ext cx="1624149" cy="1173861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40244D37-747E-5E63-393B-8AB49F511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r="812"/>
          <a:stretch/>
        </p:blipFill>
        <p:spPr>
          <a:xfrm>
            <a:off x="4747846" y="3194632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69EA61BA-FF9D-A087-D3A4-C9A87AABCCA6}"/>
              </a:ext>
            </a:extLst>
          </p:cNvPr>
          <p:cNvSpPr/>
          <p:nvPr/>
        </p:nvSpPr>
        <p:spPr>
          <a:xfrm>
            <a:off x="1022058" y="1418761"/>
            <a:ext cx="5571782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your ______ stay healthy?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D9D13F1-998E-4CE2-49EC-FCDA28079383}"/>
              </a:ext>
            </a:extLst>
          </p:cNvPr>
          <p:cNvSpPr/>
          <p:nvPr/>
        </p:nvSpPr>
        <p:spPr>
          <a:xfrm>
            <a:off x="2615362" y="2143492"/>
            <a:ext cx="5181600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___________________________.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D328DA17-AEC2-917A-C3D8-118714020E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5075">
            <a:off x="4713924" y="2848917"/>
            <a:ext cx="619292" cy="619292"/>
          </a:xfrm>
          <a:prstGeom prst="rect">
            <a:avLst/>
          </a:prstGeom>
        </p:spPr>
      </p:pic>
      <p:sp>
        <p:nvSpPr>
          <p:cNvPr id="8" name="Bùi Liễu Powerpoint">
            <a:extLst>
              <a:ext uri="{FF2B5EF4-FFF2-40B4-BE49-F238E27FC236}">
                <a16:creationId xmlns:a16="http://schemas.microsoft.com/office/drawing/2014/main" id="{1C91E1E3-AD3F-E056-8845-907D5C742604}"/>
              </a:ext>
            </a:extLst>
          </p:cNvPr>
          <p:cNvSpPr txBox="1"/>
          <p:nvPr/>
        </p:nvSpPr>
        <p:spPr>
          <a:xfrm>
            <a:off x="3241040" y="1410488"/>
            <a:ext cx="132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sp>
        <p:nvSpPr>
          <p:cNvPr id="9" name="Bùi Liễu Powerpoint">
            <a:extLst>
              <a:ext uri="{FF2B5EF4-FFF2-40B4-BE49-F238E27FC236}">
                <a16:creationId xmlns:a16="http://schemas.microsoft.com/office/drawing/2014/main" id="{245AAA72-B898-FCB5-BE0A-9CEDECDEEDB0}"/>
              </a:ext>
            </a:extLst>
          </p:cNvPr>
          <p:cNvSpPr txBox="1"/>
          <p:nvPr/>
        </p:nvSpPr>
        <p:spPr>
          <a:xfrm>
            <a:off x="2615362" y="2117823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drinks fresh juice every 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744925-1DA0-AF53-8750-EFAC91BBE25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81" y="4000462"/>
            <a:ext cx="566184" cy="72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186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2CD5C-0FF4-FADC-EAAA-B85868C02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5C95C4BE-6331-62C6-7DB0-783C484110B1}"/>
              </a:ext>
            </a:extLst>
          </p:cNvPr>
          <p:cNvSpPr txBox="1">
            <a:spLocks/>
          </p:cNvSpPr>
          <p:nvPr/>
        </p:nvSpPr>
        <p:spPr>
          <a:xfrm>
            <a:off x="457200" y="19124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2" name="Bùi Liễu Powerpoint">
            <a:extLst>
              <a:ext uri="{FF2B5EF4-FFF2-40B4-BE49-F238E27FC236}">
                <a16:creationId xmlns:a16="http://schemas.microsoft.com/office/drawing/2014/main" id="{D45B24C2-F759-8417-D5AE-18C1B8B0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46"/>
          <a:stretch/>
        </p:blipFill>
        <p:spPr>
          <a:xfrm>
            <a:off x="2602523" y="3176200"/>
            <a:ext cx="1885071" cy="136244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" name="Bùi Liễu Powerpoint">
            <a:extLst>
              <a:ext uri="{FF2B5EF4-FFF2-40B4-BE49-F238E27FC236}">
                <a16:creationId xmlns:a16="http://schemas.microsoft.com/office/drawing/2014/main" id="{C578601D-9D3C-B04E-9B5C-0E15DA06B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r="919"/>
          <a:stretch/>
        </p:blipFill>
        <p:spPr>
          <a:xfrm>
            <a:off x="457200" y="3168287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0" name="Bùi Liễu Powerpoint">
            <a:extLst>
              <a:ext uri="{FF2B5EF4-FFF2-40B4-BE49-F238E27FC236}">
                <a16:creationId xmlns:a16="http://schemas.microsoft.com/office/drawing/2014/main" id="{90C12C99-A844-8303-A1EF-7D505ADE0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r="618"/>
          <a:stretch/>
        </p:blipFill>
        <p:spPr>
          <a:xfrm>
            <a:off x="7003237" y="3423496"/>
            <a:ext cx="1400846" cy="101246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1" name="Bùi Liễu Powerpoint">
            <a:extLst>
              <a:ext uri="{FF2B5EF4-FFF2-40B4-BE49-F238E27FC236}">
                <a16:creationId xmlns:a16="http://schemas.microsoft.com/office/drawing/2014/main" id="{6A7B3EEC-B3BB-146B-B1CC-423C72261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r="812"/>
          <a:stretch/>
        </p:blipFill>
        <p:spPr>
          <a:xfrm>
            <a:off x="4747846" y="3157150"/>
            <a:ext cx="1885071" cy="137049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1E103577-80D1-1AE0-D9E7-C2CD3DFE5350}"/>
              </a:ext>
            </a:extLst>
          </p:cNvPr>
          <p:cNvSpPr/>
          <p:nvPr/>
        </p:nvSpPr>
        <p:spPr>
          <a:xfrm>
            <a:off x="1022058" y="1418761"/>
            <a:ext cx="5571782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your ______ stay healthy?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16E17F53-5CA6-886C-6F83-44AE672640B7}"/>
              </a:ext>
            </a:extLst>
          </p:cNvPr>
          <p:cNvSpPr/>
          <p:nvPr/>
        </p:nvSpPr>
        <p:spPr>
          <a:xfrm>
            <a:off x="2615362" y="2143492"/>
            <a:ext cx="5181600" cy="472064"/>
          </a:xfrm>
          <a:prstGeom prst="wedgeRoundRectCallout">
            <a:avLst>
              <a:gd name="adj1" fmla="val -39100"/>
              <a:gd name="adj2" fmla="val 82261"/>
              <a:gd name="adj3" fmla="val 16667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___________________________.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FA66862-754D-A38A-A838-C17489D42A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5075">
            <a:off x="7000033" y="2780445"/>
            <a:ext cx="619292" cy="619292"/>
          </a:xfrm>
          <a:prstGeom prst="rect">
            <a:avLst/>
          </a:prstGeom>
        </p:spPr>
      </p:pic>
      <p:sp>
        <p:nvSpPr>
          <p:cNvPr id="8" name="Bùi Liễu Powerpoint">
            <a:extLst>
              <a:ext uri="{FF2B5EF4-FFF2-40B4-BE49-F238E27FC236}">
                <a16:creationId xmlns:a16="http://schemas.microsoft.com/office/drawing/2014/main" id="{2D6545B1-6F20-CD89-D3A5-41AA4240FD31}"/>
              </a:ext>
            </a:extLst>
          </p:cNvPr>
          <p:cNvSpPr txBox="1"/>
          <p:nvPr/>
        </p:nvSpPr>
        <p:spPr>
          <a:xfrm>
            <a:off x="3241040" y="1410488"/>
            <a:ext cx="132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sp>
        <p:nvSpPr>
          <p:cNvPr id="9" name="Bùi Liễu Powerpoint">
            <a:extLst>
              <a:ext uri="{FF2B5EF4-FFF2-40B4-BE49-F238E27FC236}">
                <a16:creationId xmlns:a16="http://schemas.microsoft.com/office/drawing/2014/main" id="{D9E75B0F-29DA-24DE-4FCD-6CC113E44556}"/>
              </a:ext>
            </a:extLst>
          </p:cNvPr>
          <p:cNvSpPr txBox="1"/>
          <p:nvPr/>
        </p:nvSpPr>
        <p:spPr>
          <a:xfrm>
            <a:off x="2615362" y="2117823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eats healthy food every 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705AF1-8A7B-0AAC-4A9A-0A2B5E209C7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441" y="3701141"/>
            <a:ext cx="523309" cy="92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854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6764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29718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rgbClr val="00B05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14391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96" y="1445569"/>
            <a:ext cx="1162688" cy="15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963" y="738252"/>
            <a:ext cx="1460267" cy="1414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4085" y="2260166"/>
            <a:ext cx="1583078" cy="185680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0284" y="4036841"/>
            <a:ext cx="1415424" cy="6842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670" y="1813406"/>
            <a:ext cx="6947795" cy="2367279"/>
          </a:xfrm>
          <a:prstGeom prst="rect">
            <a:avLst/>
          </a:prstGeom>
        </p:spPr>
      </p:pic>
      <p:pic>
        <p:nvPicPr>
          <p:cNvPr id="3" name="Nhạc hay 6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8023AC5-7F7B-6389-7D44-6A31AB038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47800" y="-17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CF548-CA75-CDD6-8D7A-F2452D4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6AA23484-3D78-153B-4311-D33B1CC00EA6}"/>
              </a:ext>
            </a:extLst>
          </p:cNvPr>
          <p:cNvSpPr txBox="1">
            <a:spLocks/>
          </p:cNvSpPr>
          <p:nvPr/>
        </p:nvSpPr>
        <p:spPr>
          <a:xfrm>
            <a:off x="101276" y="3836112"/>
            <a:ext cx="2379331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Mid-Autumn Festival / have a party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B64C9678-3841-58F3-BFDF-D20DEA245B2A}"/>
              </a:ext>
            </a:extLst>
          </p:cNvPr>
          <p:cNvSpPr txBox="1">
            <a:spLocks/>
          </p:cNvSpPr>
          <p:nvPr/>
        </p:nvSpPr>
        <p:spPr>
          <a:xfrm>
            <a:off x="4760690" y="4213907"/>
            <a:ext cx="1944910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Teachers’ Day / sing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5E6E718D-5945-9DB2-0A81-5D5CC3302AE2}"/>
              </a:ext>
            </a:extLst>
          </p:cNvPr>
          <p:cNvSpPr txBox="1">
            <a:spLocks/>
          </p:cNvSpPr>
          <p:nvPr/>
        </p:nvSpPr>
        <p:spPr>
          <a:xfrm>
            <a:off x="2438400" y="4213907"/>
            <a:ext cx="2275490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Children’s Day / dance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7E9B167C-8ACF-CCDB-3363-B6D042A77601}"/>
              </a:ext>
            </a:extLst>
          </p:cNvPr>
          <p:cNvSpPr txBox="1">
            <a:spLocks/>
          </p:cNvSpPr>
          <p:nvPr/>
        </p:nvSpPr>
        <p:spPr>
          <a:xfrm>
            <a:off x="6808803" y="3917914"/>
            <a:ext cx="2127582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Sports Day / play badminton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779EFE66-676E-8BC8-E6E1-860E7F138024}"/>
              </a:ext>
            </a:extLst>
          </p:cNvPr>
          <p:cNvSpPr txBox="1"/>
          <p:nvPr/>
        </p:nvSpPr>
        <p:spPr>
          <a:xfrm>
            <a:off x="2286000" y="1307388"/>
            <a:ext cx="4096113" cy="408623"/>
          </a:xfrm>
          <a:prstGeom prst="wedgeRoundRectCallout">
            <a:avLst>
              <a:gd name="adj1" fmla="val -58656"/>
              <a:gd name="adj2" fmla="val -22040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will you do _____?</a:t>
            </a:r>
          </a:p>
        </p:txBody>
      </p:sp>
      <p:pic>
        <p:nvPicPr>
          <p:cNvPr id="68" name="Bùi Liễu 0968142780">
            <a:extLst>
              <a:ext uri="{FF2B5EF4-FFF2-40B4-BE49-F238E27FC236}">
                <a16:creationId xmlns:a16="http://schemas.microsoft.com/office/drawing/2014/main" id="{531D55D3-F175-E434-D592-504A20FAA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2109"/>
          <a:stretch/>
        </p:blipFill>
        <p:spPr>
          <a:xfrm>
            <a:off x="508260" y="2724150"/>
            <a:ext cx="167216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:a16="http://schemas.microsoft.com/office/drawing/2014/main" id="{28E280D8-108C-23CC-94AF-83F41FBC5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" b="2301"/>
          <a:stretch/>
        </p:blipFill>
        <p:spPr>
          <a:xfrm>
            <a:off x="2754738" y="3104864"/>
            <a:ext cx="1692305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0BF70081-27BC-FC91-31E1-DD38BD28E1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" b="2301"/>
          <a:stretch/>
        </p:blipFill>
        <p:spPr>
          <a:xfrm>
            <a:off x="4920438" y="3100527"/>
            <a:ext cx="1692304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5E5ACFAE-C7B4-FDB6-6A0D-C3D3E7587C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5" b="2095"/>
          <a:stretch/>
        </p:blipFill>
        <p:spPr>
          <a:xfrm>
            <a:off x="7086600" y="2724150"/>
            <a:ext cx="1672168" cy="118388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91583F6B-8BFA-452E-94AF-F8C071EC6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434011" y="1247166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ECB5AB38-1BA4-DD8D-418E-1554D45B8EB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5710437" y="1900142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59B05224-C6B5-F2BF-3C05-F91C8D0804D2}"/>
              </a:ext>
            </a:extLst>
          </p:cNvPr>
          <p:cNvSpPr txBox="1"/>
          <p:nvPr/>
        </p:nvSpPr>
        <p:spPr>
          <a:xfrm>
            <a:off x="3044913" y="1918683"/>
            <a:ext cx="2254557" cy="408623"/>
          </a:xfrm>
          <a:prstGeom prst="wedgeRoundRectCallout">
            <a:avLst>
              <a:gd name="adj1" fmla="val 64096"/>
              <a:gd name="adj2" fmla="val -10122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We’ll _____.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68725C6B-1011-E04B-E9A4-9BBB5AAAE072}"/>
              </a:ext>
            </a:extLst>
          </p:cNvPr>
          <p:cNvSpPr/>
          <p:nvPr/>
        </p:nvSpPr>
        <p:spPr>
          <a:xfrm>
            <a:off x="6877182" y="1650958"/>
            <a:ext cx="1529906" cy="34624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we’ll = we will</a:t>
            </a:r>
          </a:p>
        </p:txBody>
      </p:sp>
      <p:sp>
        <p:nvSpPr>
          <p:cNvPr id="3" name="Bùi Liễu  0968142780">
            <a:extLst>
              <a:ext uri="{FF2B5EF4-FFF2-40B4-BE49-F238E27FC236}">
                <a16:creationId xmlns:a16="http://schemas.microsoft.com/office/drawing/2014/main" id="{022C401F-076F-837B-7E00-D30BD981F6D4}"/>
              </a:ext>
            </a:extLst>
          </p:cNvPr>
          <p:cNvSpPr txBox="1"/>
          <p:nvPr/>
        </p:nvSpPr>
        <p:spPr>
          <a:xfrm>
            <a:off x="3027295" y="139862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3114046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8583" y="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48400" y="4009494"/>
            <a:ext cx="2680439" cy="8482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plays sports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05020" y="4009496"/>
            <a:ext cx="2680439" cy="8482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 morning exercise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254635" y="4009492"/>
            <a:ext cx="2680439" cy="8482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drinks fresh juice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828801" y="372876"/>
            <a:ext cx="4953000" cy="2321575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927764DE-8E3B-DE53-A9B0-6D440A3B1993}"/>
              </a:ext>
            </a:extLst>
          </p:cNvPr>
          <p:cNvSpPr/>
          <p:nvPr/>
        </p:nvSpPr>
        <p:spPr>
          <a:xfrm>
            <a:off x="351197" y="765861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1/8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95" y="1271197"/>
            <a:ext cx="1845805" cy="1224353"/>
          </a:xfrm>
          <a:prstGeom prst="round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2017520" y="553704"/>
            <a:ext cx="4630421" cy="1334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she stay healthy?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_______.</a:t>
            </a:r>
          </a:p>
        </p:txBody>
      </p:sp>
    </p:spTree>
    <p:extLst>
      <p:ext uri="{BB962C8B-B14F-4D97-AF65-F5344CB8AC3E}">
        <p14:creationId xmlns:p14="http://schemas.microsoft.com/office/powerpoint/2010/main" val="11978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14547" y="-1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097995" y="4198466"/>
            <a:ext cx="2680439" cy="819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drinks fresh juice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57200" y="4198466"/>
            <a:ext cx="2837292" cy="819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plays sports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470135" y="4198465"/>
            <a:ext cx="2488895" cy="819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eats healthy food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743541" y="559028"/>
            <a:ext cx="5027865" cy="2576985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940145" y="945780"/>
            <a:ext cx="4524954" cy="1334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he stay healthy?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________.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72" y="1666718"/>
            <a:ext cx="1808362" cy="1209832"/>
          </a:xfrm>
          <a:prstGeom prst="roundRect">
            <a:avLst>
              <a:gd name="adj" fmla="val 12349"/>
            </a:avLst>
          </a:prstGeom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7529127D-052A-46D1-8275-1C23C2EF1481}"/>
              </a:ext>
            </a:extLst>
          </p:cNvPr>
          <p:cNvSpPr/>
          <p:nvPr/>
        </p:nvSpPr>
        <p:spPr>
          <a:xfrm>
            <a:off x="351197" y="765861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371467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ED45A6-3F04-C661-3502-68FBA67A21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0"/>
            <a:ext cx="9144001" cy="523540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246450" y="4187222"/>
            <a:ext cx="2651099" cy="8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plays sports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72217" y="4187222"/>
            <a:ext cx="2546045" cy="8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eats healthy food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222629" y="4187222"/>
            <a:ext cx="2692771" cy="8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 morning exercise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53935" y="169926"/>
            <a:ext cx="5038024" cy="2401823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981025" y="505008"/>
            <a:ext cx="4686467" cy="1141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she stay healthy?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97837"/>
            <a:ext cx="1714492" cy="1142418"/>
          </a:xfrm>
          <a:prstGeom prst="roundRect">
            <a:avLst>
              <a:gd name="adj" fmla="val 12349"/>
            </a:avLst>
          </a:prstGeom>
        </p:spPr>
      </p:pic>
      <p:sp>
        <p:nvSpPr>
          <p:cNvPr id="3" name="Rounded Rectangle 27">
            <a:extLst>
              <a:ext uri="{FF2B5EF4-FFF2-40B4-BE49-F238E27FC236}">
                <a16:creationId xmlns:a16="http://schemas.microsoft.com/office/drawing/2014/main" id="{78B3B49E-0DCA-0026-0B26-3C0A79060ACC}"/>
              </a:ext>
            </a:extLst>
          </p:cNvPr>
          <p:cNvSpPr/>
          <p:nvPr/>
        </p:nvSpPr>
        <p:spPr>
          <a:xfrm>
            <a:off x="351197" y="765861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10585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0"/>
            <a:ext cx="9144001" cy="523540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048000" y="4106618"/>
            <a:ext cx="2895600" cy="9017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drinks fresh juice</a:t>
            </a:r>
            <a:endParaRPr lang="en-US" sz="23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172200" y="4106619"/>
            <a:ext cx="2819400" cy="90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eats healthy food</a:t>
            </a:r>
            <a:endParaRPr lang="en-US" sz="23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84246" y="4092194"/>
            <a:ext cx="2743199" cy="9162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plays sports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858" y="5294652"/>
            <a:ext cx="560393" cy="65728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042701" y="372877"/>
            <a:ext cx="4586699" cy="2431522"/>
            <a:chOff x="2847600" y="734815"/>
            <a:chExt cx="5862548" cy="3083993"/>
          </a:xfrm>
        </p:grpSpPr>
        <p:sp>
          <p:nvSpPr>
            <p:cNvPr id="23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4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4877913-9986-BADD-BE3E-D614303AF56F}"/>
              </a:ext>
            </a:extLst>
          </p:cNvPr>
          <p:cNvSpPr/>
          <p:nvPr/>
        </p:nvSpPr>
        <p:spPr>
          <a:xfrm>
            <a:off x="2235793" y="765861"/>
            <a:ext cx="4520013" cy="1141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he stay healthy?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______.</a:t>
            </a:r>
          </a:p>
        </p:txBody>
      </p:sp>
      <p:pic>
        <p:nvPicPr>
          <p:cNvPr id="3" name="0968142780">
            <a:extLst>
              <a:ext uri="{FF2B5EF4-FFF2-40B4-BE49-F238E27FC236}">
                <a16:creationId xmlns:a16="http://schemas.microsoft.com/office/drawing/2014/main" id="{8527922D-60DA-8D8D-4618-11EFD3E4A96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09186"/>
            <a:ext cx="1813519" cy="1208404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4" name="Rounded Rectangle 27">
            <a:extLst>
              <a:ext uri="{FF2B5EF4-FFF2-40B4-BE49-F238E27FC236}">
                <a16:creationId xmlns:a16="http://schemas.microsoft.com/office/drawing/2014/main" id="{26C59EDC-7376-395C-1F2F-C5C97F079D99}"/>
              </a:ext>
            </a:extLst>
          </p:cNvPr>
          <p:cNvSpPr/>
          <p:nvPr/>
        </p:nvSpPr>
        <p:spPr>
          <a:xfrm>
            <a:off x="351197" y="765861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21824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-1905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363484" y="4187222"/>
            <a:ext cx="2546045" cy="8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- eat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98640" y="4187222"/>
            <a:ext cx="2693200" cy="8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When - drinks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404639" y="4187222"/>
            <a:ext cx="2546045" cy="8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- drinks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53935" y="169925"/>
            <a:ext cx="5140648" cy="2275133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1912857" y="272020"/>
            <a:ext cx="4913558" cy="1141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does she stay healthy?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_____ fresh juice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35" y="1273864"/>
            <a:ext cx="1524001" cy="1010895"/>
          </a:xfrm>
          <a:prstGeom prst="roundRect">
            <a:avLst>
              <a:gd name="adj" fmla="val 12349"/>
            </a:avLst>
          </a:prstGeom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1A6C2672-0FF7-6F20-02F3-1E6A5BB89DB1}"/>
              </a:ext>
            </a:extLst>
          </p:cNvPr>
          <p:cNvSpPr/>
          <p:nvPr/>
        </p:nvSpPr>
        <p:spPr>
          <a:xfrm>
            <a:off x="351197" y="765861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28601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7999F-9849-3308-3FA8-1F7A6632C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7B74AC-77BC-5F93-8EE7-E6ABE85140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0"/>
            <a:ext cx="9144001" cy="5235401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A001B4F-6F1E-7D25-234D-5A087C3E52A3}"/>
              </a:ext>
            </a:extLst>
          </p:cNvPr>
          <p:cNvSpPr/>
          <p:nvPr/>
        </p:nvSpPr>
        <p:spPr>
          <a:xfrm>
            <a:off x="6225740" y="4197660"/>
            <a:ext cx="2651099" cy="8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- does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2B610B9-5A6C-7888-E21F-32F93E93AC52}"/>
              </a:ext>
            </a:extLst>
          </p:cNvPr>
          <p:cNvSpPr/>
          <p:nvPr/>
        </p:nvSpPr>
        <p:spPr>
          <a:xfrm>
            <a:off x="372217" y="4187222"/>
            <a:ext cx="2546045" cy="8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 - do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5D6667C-4F97-7A13-B487-86DE737A0CD0}"/>
              </a:ext>
            </a:extLst>
          </p:cNvPr>
          <p:cNvSpPr/>
          <p:nvPr/>
        </p:nvSpPr>
        <p:spPr>
          <a:xfrm>
            <a:off x="3225614" y="4175818"/>
            <a:ext cx="2692771" cy="8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 - does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>
            <a:extLst>
              <a:ext uri="{FF2B5EF4-FFF2-40B4-BE49-F238E27FC236}">
                <a16:creationId xmlns:a16="http://schemas.microsoft.com/office/drawing/2014/main" id="{0162DF95-8AA5-31B5-5601-291F04D87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91C4B55-283F-B4C4-69E5-3DC08E4B7A7A}"/>
              </a:ext>
            </a:extLst>
          </p:cNvPr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3B311C-4DF3-F9B6-8620-3EAC26D80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A34186-1078-2190-0F50-DED7F202C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A7FE93A-A0BF-1439-968D-2AC65257FB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43B42B-EB77-E9FC-B240-F62045F014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A7767173-BF2E-2992-3119-B843519B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3BCFA3-7328-9230-D55C-E22F32B771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5C146E-DF5F-453C-E4AC-D8149B075E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8427" y="5462703"/>
            <a:ext cx="560393" cy="65728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24800-8165-C404-FD84-A59E34D294C5}"/>
              </a:ext>
            </a:extLst>
          </p:cNvPr>
          <p:cNvGrpSpPr/>
          <p:nvPr/>
        </p:nvGrpSpPr>
        <p:grpSpPr>
          <a:xfrm>
            <a:off x="1753935" y="169926"/>
            <a:ext cx="5038024" cy="2401823"/>
            <a:chOff x="2847600" y="734815"/>
            <a:chExt cx="5862548" cy="3083993"/>
          </a:xfrm>
        </p:grpSpPr>
        <p:sp>
          <p:nvSpPr>
            <p:cNvPr id="20" name="Flowchart: Alternate Process 3">
              <a:extLst>
                <a:ext uri="{FF2B5EF4-FFF2-40B4-BE49-F238E27FC236}">
                  <a16:creationId xmlns:a16="http://schemas.microsoft.com/office/drawing/2014/main" id="{0C6B72B3-01CB-8BEE-4A2D-3DB61893E0A4}"/>
                </a:ext>
              </a:extLst>
            </p:cNvPr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>
              <a:extLst>
                <a:ext uri="{FF2B5EF4-FFF2-40B4-BE49-F238E27FC236}">
                  <a16:creationId xmlns:a16="http://schemas.microsoft.com/office/drawing/2014/main" id="{29B436BD-996E-E84C-F75F-584635AB661B}"/>
                </a:ext>
              </a:extLst>
            </p:cNvPr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D8DB9D1-A884-E8B5-63E3-F039BB0AC431}"/>
              </a:ext>
            </a:extLst>
          </p:cNvPr>
          <p:cNvSpPr/>
          <p:nvPr/>
        </p:nvSpPr>
        <p:spPr>
          <a:xfrm>
            <a:off x="1753935" y="192089"/>
            <a:ext cx="5298494" cy="1141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___ she stay healthy?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___ morning exercise.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B025CB-1648-FE2E-C93A-748AA276B9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84" y="1321550"/>
            <a:ext cx="1714492" cy="1142418"/>
          </a:xfrm>
          <a:prstGeom prst="roundRect">
            <a:avLst>
              <a:gd name="adj" fmla="val 12349"/>
            </a:avLst>
          </a:prstGeom>
        </p:spPr>
      </p:pic>
      <p:sp>
        <p:nvSpPr>
          <p:cNvPr id="3" name="Rounded Rectangle 27">
            <a:extLst>
              <a:ext uri="{FF2B5EF4-FFF2-40B4-BE49-F238E27FC236}">
                <a16:creationId xmlns:a16="http://schemas.microsoft.com/office/drawing/2014/main" id="{1A38777F-B3A6-E59E-645C-5EEB0E557FEE}"/>
              </a:ext>
            </a:extLst>
          </p:cNvPr>
          <p:cNvSpPr/>
          <p:nvPr/>
        </p:nvSpPr>
        <p:spPr>
          <a:xfrm>
            <a:off x="351197" y="765861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4049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373468" y="3867151"/>
            <a:ext cx="2145966" cy="12130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07586" y="3867151"/>
            <a:ext cx="2300529" cy="1219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043215" y="3867151"/>
            <a:ext cx="2186386" cy="1219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76058" y="169926"/>
            <a:ext cx="5140648" cy="2779936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2002162" y="784857"/>
            <a:ext cx="4816744" cy="1350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he stay healthy?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plays sports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6BDDC2F9-B077-EA94-F225-588A28A00DBF}"/>
              </a:ext>
            </a:extLst>
          </p:cNvPr>
          <p:cNvSpPr/>
          <p:nvPr/>
        </p:nvSpPr>
        <p:spPr>
          <a:xfrm>
            <a:off x="351197" y="765861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7/8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5AE215-40EC-6352-1A8C-58E7039F68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96" y="4017312"/>
            <a:ext cx="1434912" cy="956126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95" y="4032560"/>
            <a:ext cx="1395460" cy="925631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40" y="3998925"/>
            <a:ext cx="1439236" cy="9628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0" y="0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373468" y="3867151"/>
            <a:ext cx="2145966" cy="12130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07586" y="3867151"/>
            <a:ext cx="2300529" cy="1219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</a:t>
            </a:r>
          </a:p>
          <a:p>
            <a:pPr algn="ctr"/>
            <a:endParaRPr lang="en-US" sz="2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043215" y="3867151"/>
            <a:ext cx="2186386" cy="1219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5605" y="2522719"/>
            <a:ext cx="648904" cy="6681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76058" y="169926"/>
            <a:ext cx="5140648" cy="2779936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4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1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2009448" y="884568"/>
            <a:ext cx="4874005" cy="1350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he stay healthy?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eats healthy food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6BDDC2F9-B077-EA94-F225-588A28A00DBF}"/>
              </a:ext>
            </a:extLst>
          </p:cNvPr>
          <p:cNvSpPr/>
          <p:nvPr/>
        </p:nvSpPr>
        <p:spPr>
          <a:xfrm>
            <a:off x="351197" y="765861"/>
            <a:ext cx="910272" cy="3986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8/8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5AE215-40EC-6352-1A8C-58E7039F68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102" y="4055838"/>
            <a:ext cx="1359955" cy="909838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49" y="4058322"/>
            <a:ext cx="1282520" cy="854583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64" y="4058322"/>
            <a:ext cx="1357989" cy="9048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243" y="780945"/>
            <a:ext cx="1583078" cy="185680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903" y="4150453"/>
            <a:ext cx="989391" cy="5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BFE5B-D332-51C1-34EC-3DA6E48E1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AD09DCA9-F855-93EE-8E35-22E8FB02F29F}"/>
              </a:ext>
            </a:extLst>
          </p:cNvPr>
          <p:cNvSpPr txBox="1">
            <a:spLocks/>
          </p:cNvSpPr>
          <p:nvPr/>
        </p:nvSpPr>
        <p:spPr>
          <a:xfrm>
            <a:off x="4827596" y="4104996"/>
            <a:ext cx="1861352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eats healthy food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7C8E9911-3471-D61E-8642-F4EA519A64E2}"/>
              </a:ext>
            </a:extLst>
          </p:cNvPr>
          <p:cNvSpPr txBox="1">
            <a:spLocks/>
          </p:cNvSpPr>
          <p:nvPr/>
        </p:nvSpPr>
        <p:spPr>
          <a:xfrm>
            <a:off x="2461034" y="4108236"/>
            <a:ext cx="2221928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drinks fresh juice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34CC8541-7007-D3C4-195B-A482CB14A7B4}"/>
              </a:ext>
            </a:extLst>
          </p:cNvPr>
          <p:cNvSpPr txBox="1">
            <a:spLocks/>
          </p:cNvSpPr>
          <p:nvPr/>
        </p:nvSpPr>
        <p:spPr>
          <a:xfrm>
            <a:off x="284514" y="3942653"/>
            <a:ext cx="2221928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morning exercise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2756B47C-2B83-A156-3D57-A7E2648C09F1}"/>
              </a:ext>
            </a:extLst>
          </p:cNvPr>
          <p:cNvSpPr txBox="1">
            <a:spLocks/>
          </p:cNvSpPr>
          <p:nvPr/>
        </p:nvSpPr>
        <p:spPr>
          <a:xfrm>
            <a:off x="6568736" y="3942925"/>
            <a:ext cx="24113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sports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919774EB-7CF2-7226-FA29-C4F04250D699}"/>
              </a:ext>
            </a:extLst>
          </p:cNvPr>
          <p:cNvSpPr txBox="1"/>
          <p:nvPr/>
        </p:nvSpPr>
        <p:spPr>
          <a:xfrm>
            <a:off x="2104313" y="1087891"/>
            <a:ext cx="5228759" cy="408623"/>
          </a:xfrm>
          <a:prstGeom prst="wedgeRoundRectCallout">
            <a:avLst>
              <a:gd name="adj1" fmla="val -55406"/>
              <a:gd name="adj2" fmla="val -4572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 does he / she stay healthy?</a:t>
            </a:r>
          </a:p>
        </p:txBody>
      </p:sp>
      <p:pic>
        <p:nvPicPr>
          <p:cNvPr id="68" name="Bùi Liễu 0968142780">
            <a:extLst>
              <a:ext uri="{FF2B5EF4-FFF2-40B4-BE49-F238E27FC236}">
                <a16:creationId xmlns:a16="http://schemas.microsoft.com/office/drawing/2014/main" id="{013F5D20-3D8F-DD77-EB6D-57C69A4C6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b="2493"/>
          <a:stretch/>
        </p:blipFill>
        <p:spPr>
          <a:xfrm>
            <a:off x="4834523" y="2981619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:a16="http://schemas.microsoft.com/office/drawing/2014/main" id="{26FAAC09-1FF7-6751-503F-7000D10EFF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" b="2301"/>
          <a:stretch/>
        </p:blipFill>
        <p:spPr>
          <a:xfrm>
            <a:off x="498988" y="2877973"/>
            <a:ext cx="1772349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8A52C3C8-1240-7E3E-549B-6CE459E04E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b="2084"/>
          <a:stretch/>
        </p:blipFill>
        <p:spPr>
          <a:xfrm>
            <a:off x="2658003" y="2981619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41C17AEA-0595-8035-18A0-19948022D4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" b="2301"/>
          <a:stretch/>
        </p:blipFill>
        <p:spPr>
          <a:xfrm>
            <a:off x="6922958" y="2866080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3810A401-4574-09FF-C17C-20296AC9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301174" y="1069641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C659DC15-AC1C-3964-2F63-74F7D981C68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892220" y="161933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E6763C43-64FB-1DEE-75F4-286B689F7B13}"/>
              </a:ext>
            </a:extLst>
          </p:cNvPr>
          <p:cNvSpPr txBox="1"/>
          <p:nvPr/>
        </p:nvSpPr>
        <p:spPr>
          <a:xfrm>
            <a:off x="2804581" y="1664318"/>
            <a:ext cx="3610189" cy="408623"/>
          </a:xfrm>
          <a:prstGeom prst="wedgeRoundRectCallout">
            <a:avLst>
              <a:gd name="adj1" fmla="val 60765"/>
              <a:gd name="adj2" fmla="val -1749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/ She ____________.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>
            <a:extLst>
              <a:ext uri="{FF2B5EF4-FFF2-40B4-BE49-F238E27FC236}">
                <a16:creationId xmlns:a16="http://schemas.microsoft.com/office/drawing/2014/main" id="{1894B9EE-6D57-D708-0F71-1B1BDEFCC70E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524000" y="2072941"/>
            <a:ext cx="3085676" cy="619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 0968142780">
            <a:extLst>
              <a:ext uri="{FF2B5EF4-FFF2-40B4-BE49-F238E27FC236}">
                <a16:creationId xmlns:a16="http://schemas.microsoft.com/office/drawing/2014/main" id="{1D06BFE9-3951-8B82-94BB-4F8B7522653C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637280" y="2072941"/>
            <a:ext cx="972396" cy="7931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Bùi Liễu 0968142780">
            <a:extLst>
              <a:ext uri="{FF2B5EF4-FFF2-40B4-BE49-F238E27FC236}">
                <a16:creationId xmlns:a16="http://schemas.microsoft.com/office/drawing/2014/main" id="{078E3D46-D302-A4A0-0AE9-B93A5F4C228D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609676" y="2072941"/>
            <a:ext cx="886884" cy="752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:a16="http://schemas.microsoft.com/office/drawing/2014/main" id="{F3880D2F-1A03-CF79-C806-770DBE2B3D62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609676" y="2072941"/>
            <a:ext cx="2888404" cy="6194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ùi Liễu  0968142780">
            <a:extLst>
              <a:ext uri="{FF2B5EF4-FFF2-40B4-BE49-F238E27FC236}">
                <a16:creationId xmlns:a16="http://schemas.microsoft.com/office/drawing/2014/main" id="{AF3E4A0E-4C09-41B1-BC55-DD843AB62F87}"/>
              </a:ext>
            </a:extLst>
          </p:cNvPr>
          <p:cNvSpPr txBox="1"/>
          <p:nvPr/>
        </p:nvSpPr>
        <p:spPr>
          <a:xfrm>
            <a:off x="3027295" y="139862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45853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1937-AAA6-62EA-B6F1-D0C5EF749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84C63866-7A4F-EA95-D717-9B9CCAA9D61E}"/>
              </a:ext>
            </a:extLst>
          </p:cNvPr>
          <p:cNvSpPr txBox="1">
            <a:spLocks/>
          </p:cNvSpPr>
          <p:nvPr/>
        </p:nvSpPr>
        <p:spPr>
          <a:xfrm>
            <a:off x="396648" y="3980209"/>
            <a:ext cx="1851641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 juice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8DCF13C0-5484-4B60-A714-BC143126C065}"/>
              </a:ext>
            </a:extLst>
          </p:cNvPr>
          <p:cNvSpPr txBox="1">
            <a:spLocks/>
          </p:cNvSpPr>
          <p:nvPr/>
        </p:nvSpPr>
        <p:spPr>
          <a:xfrm>
            <a:off x="4780354" y="4391553"/>
            <a:ext cx="1483224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0C553756-73CD-5B9A-C222-BF6B35EE05E7}"/>
              </a:ext>
            </a:extLst>
          </p:cNvPr>
          <p:cNvSpPr txBox="1">
            <a:spLocks/>
          </p:cNvSpPr>
          <p:nvPr/>
        </p:nvSpPr>
        <p:spPr>
          <a:xfrm>
            <a:off x="2519701" y="4371997"/>
            <a:ext cx="1483223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burgers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EDD01909-CE92-6F0B-564B-37EE785E749A}"/>
              </a:ext>
            </a:extLst>
          </p:cNvPr>
          <p:cNvSpPr txBox="1">
            <a:spLocks/>
          </p:cNvSpPr>
          <p:nvPr/>
        </p:nvSpPr>
        <p:spPr>
          <a:xfrm>
            <a:off x="6900178" y="3926156"/>
            <a:ext cx="1847174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 tea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176696F3-63E9-5603-CB08-FF0537C35B03}"/>
              </a:ext>
            </a:extLst>
          </p:cNvPr>
          <p:cNvSpPr txBox="1"/>
          <p:nvPr/>
        </p:nvSpPr>
        <p:spPr>
          <a:xfrm>
            <a:off x="1383466" y="1098053"/>
            <a:ext cx="6893423" cy="408623"/>
          </a:xfrm>
          <a:prstGeom prst="wedgeRoundRectCallout">
            <a:avLst>
              <a:gd name="adj1" fmla="val -53511"/>
              <a:gd name="adj2" fmla="val -933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food / drinks will you have at the party?</a:t>
            </a:r>
          </a:p>
        </p:txBody>
      </p:sp>
      <p:cxnSp>
        <p:nvCxnSpPr>
          <p:cNvPr id="56" name="Bùi Liễu 0968142780">
            <a:extLst>
              <a:ext uri="{FF2B5EF4-FFF2-40B4-BE49-F238E27FC236}">
                <a16:creationId xmlns:a16="http://schemas.microsoft.com/office/drawing/2014/main" id="{958B2656-8073-57E0-80C0-0B78BCD7C385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47800" y="2101574"/>
            <a:ext cx="3129049" cy="7250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:a16="http://schemas.microsoft.com/office/drawing/2014/main" id="{31F868C2-2EB9-59DA-BB19-3F9C2A420A8D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29000" y="2101574"/>
            <a:ext cx="1147849" cy="96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E6E63B1E-017B-9322-BCCA-DC281BCD897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6849" y="2101574"/>
            <a:ext cx="980249" cy="1019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5BF7A662-3997-FC08-A920-25E7AD70D77B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6849" y="2101574"/>
            <a:ext cx="3119351" cy="723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>
            <a:extLst>
              <a:ext uri="{FF2B5EF4-FFF2-40B4-BE49-F238E27FC236}">
                <a16:creationId xmlns:a16="http://schemas.microsoft.com/office/drawing/2014/main" id="{901C3AFD-C4AD-FB33-0445-E0E6BFC52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" b="2827"/>
          <a:stretch/>
        </p:blipFill>
        <p:spPr>
          <a:xfrm>
            <a:off x="396648" y="2854606"/>
            <a:ext cx="1783813" cy="1133905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:a16="http://schemas.microsoft.com/office/drawing/2014/main" id="{5A9F9E2D-225D-9D2C-7691-F0BEEBD90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b="2277"/>
          <a:stretch/>
        </p:blipFill>
        <p:spPr>
          <a:xfrm>
            <a:off x="2375952" y="3235284"/>
            <a:ext cx="1701171" cy="1137817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527C2862-0752-3697-8878-DD8F62D84C03}"/>
              </a:ext>
            </a:extLst>
          </p:cNvPr>
          <p:cNvSpPr txBox="1"/>
          <p:nvPr/>
        </p:nvSpPr>
        <p:spPr>
          <a:xfrm>
            <a:off x="3122345" y="1692951"/>
            <a:ext cx="2909007" cy="408623"/>
          </a:xfrm>
          <a:prstGeom prst="wedgeRoundRectCallout">
            <a:avLst>
              <a:gd name="adj1" fmla="val 60868"/>
              <a:gd name="adj2" fmla="val -1817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We’ll have ______.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A4FFECB8-18D8-4DAA-3D22-62C235F5F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1986"/>
          <a:stretch/>
        </p:blipFill>
        <p:spPr>
          <a:xfrm>
            <a:off x="4704434" y="3234100"/>
            <a:ext cx="1635065" cy="124265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8FE0F613-69AE-29B7-9A5A-3182B51EF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" b="5104"/>
          <a:stretch/>
        </p:blipFill>
        <p:spPr>
          <a:xfrm>
            <a:off x="6915997" y="2876550"/>
            <a:ext cx="1739723" cy="1044588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02EA34BA-C7AB-5746-98EE-FF8C83181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644285" y="1081558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852F99EA-5363-67AD-88D5-4BB224EB6F1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475145" y="167056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D78785CE-8692-497E-7EF7-004ACCE32A2F}"/>
              </a:ext>
            </a:extLst>
          </p:cNvPr>
          <p:cNvSpPr txBox="1"/>
          <p:nvPr/>
        </p:nvSpPr>
        <p:spPr>
          <a:xfrm>
            <a:off x="3027295" y="139862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0753555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590800" y="44766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F3300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F330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196187" y="1930545"/>
            <a:ext cx="291830" cy="248055"/>
          </a:xfrm>
          <a:prstGeom prst="rightArrow">
            <a:avLst/>
          </a:prstGeom>
          <a:solidFill>
            <a:srgbClr val="FF33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196187" y="3168649"/>
            <a:ext cx="291830" cy="248055"/>
          </a:xfrm>
          <a:prstGeom prst="rightArrow">
            <a:avLst/>
          </a:prstGeom>
          <a:solidFill>
            <a:srgbClr val="FF33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659467" y="16827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lesson 1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(4+5+6).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196187" y="3854449"/>
            <a:ext cx="291830" cy="248055"/>
          </a:xfrm>
          <a:prstGeom prst="rightArrow">
            <a:avLst/>
          </a:prstGeom>
          <a:solidFill>
            <a:srgbClr val="FF33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60908"/>
      </p:ext>
    </p:extLst>
  </p:cSld>
  <p:clrMapOvr>
    <a:masterClrMapping/>
  </p:clrMapOvr>
  <p:transition spd="slow"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66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Goodbye!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3844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81000" y="1102221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14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December 1</a:t>
            </a:r>
            <a:r>
              <a:rPr lang="en-US" sz="3200" baseline="30000" dirty="0">
                <a:latin typeface="Berlin Sans FB" panose="020E0602020502020306" pitchFamily="34" charset="0"/>
              </a:rPr>
              <a:t>st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12708" y="2308059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292843" y="1904049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47361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Staying healthy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Bùi Liễu 0968142780"/>
          <p:cNvGrpSpPr/>
          <p:nvPr/>
        </p:nvGrpSpPr>
        <p:grpSpPr>
          <a:xfrm>
            <a:off x="2167434" y="3253132"/>
            <a:ext cx="4809132" cy="1528418"/>
            <a:chOff x="1877113" y="2933615"/>
            <a:chExt cx="4809132" cy="1528418"/>
          </a:xfrm>
        </p:grpSpPr>
        <p:pic>
          <p:nvPicPr>
            <p:cNvPr id="8" name="Bùi Liễu Powerpoint">
              <a:extLst>
                <a:ext uri="{FF2B5EF4-FFF2-40B4-BE49-F238E27FC236}">
                  <a16:creationId xmlns:a16="http://schemas.microsoft.com/office/drawing/2014/main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" r="25"/>
            <a:stretch/>
          </p:blipFill>
          <p:spPr>
            <a:xfrm>
              <a:off x="1877113" y="3700379"/>
              <a:ext cx="1142481" cy="761654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" b="269"/>
            <a:stretch/>
          </p:blipFill>
          <p:spPr>
            <a:xfrm>
              <a:off x="3019594" y="2933615"/>
              <a:ext cx="1142481" cy="75718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4" name="Bùi Liễu Powerpoint">
              <a:extLst>
                <a:ext uri="{FF2B5EF4-FFF2-40B4-BE49-F238E27FC236}">
                  <a16:creationId xmlns:a16="http://schemas.microsoft.com/office/drawing/2014/main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" r="251"/>
            <a:stretch/>
          </p:blipFill>
          <p:spPr>
            <a:xfrm>
              <a:off x="4401283" y="2938829"/>
              <a:ext cx="1142482" cy="761655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5" name="Bùi Liễu Powerpoint">
              <a:extLst>
                <a:ext uri="{FF2B5EF4-FFF2-40B4-BE49-F238E27FC236}">
                  <a16:creationId xmlns:a16="http://schemas.microsoft.com/office/drawing/2014/main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" r="116"/>
            <a:stretch/>
          </p:blipFill>
          <p:spPr>
            <a:xfrm>
              <a:off x="5543764" y="3690796"/>
              <a:ext cx="1142481" cy="766127"/>
            </a:xfrm>
            <a:prstGeom prst="roundRect">
              <a:avLst/>
            </a:prstGeom>
            <a:ln w="12700">
              <a:noFill/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2724412" y="560397"/>
            <a:ext cx="4080715" cy="807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55E78C77-D0CC-403A-A385-A118409896DE}"/>
              </a:ext>
            </a:extLst>
          </p:cNvPr>
          <p:cNvSpPr txBox="1">
            <a:spLocks/>
          </p:cNvSpPr>
          <p:nvPr/>
        </p:nvSpPr>
        <p:spPr>
          <a:xfrm>
            <a:off x="2949557" y="1638122"/>
            <a:ext cx="45720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DCBF4A1A-028B-4D8E-B5C8-3B8FF6790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141" y="1630806"/>
            <a:ext cx="681058" cy="677528"/>
          </a:xfrm>
          <a:prstGeom prst="rect">
            <a:avLst/>
          </a:prstGeom>
        </p:spPr>
      </p:pic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3B4F9F7C-A5E7-40E1-88F8-F3AA3A009F6F}"/>
              </a:ext>
            </a:extLst>
          </p:cNvPr>
          <p:cNvSpPr txBox="1">
            <a:spLocks/>
          </p:cNvSpPr>
          <p:nvPr/>
        </p:nvSpPr>
        <p:spPr>
          <a:xfrm>
            <a:off x="3374388" y="2250937"/>
            <a:ext cx="4274876" cy="577800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485C0AE4-5071-47BD-915B-F7D823567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4412" y="2236753"/>
            <a:ext cx="485772" cy="559776"/>
          </a:xfrm>
          <a:prstGeom prst="rect">
            <a:avLst/>
          </a:prstGeom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02759F4B-5FD6-4457-92AC-4CEB5911FC56}"/>
              </a:ext>
            </a:extLst>
          </p:cNvPr>
          <p:cNvSpPr txBox="1">
            <a:spLocks/>
          </p:cNvSpPr>
          <p:nvPr/>
        </p:nvSpPr>
        <p:spPr>
          <a:xfrm>
            <a:off x="2967298" y="2864032"/>
            <a:ext cx="2110028" cy="62167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430201BE-B38F-4664-8012-93B6C172A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9901" y="2823612"/>
            <a:ext cx="568826" cy="5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34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Bùi Liễu 0968142780">
            <a:extLst>
              <a:ext uri="{FF2B5EF4-FFF2-40B4-BE49-F238E27FC236}">
                <a16:creationId xmlns:a16="http://schemas.microsoft.com/office/drawing/2014/main" id="{53099588-1B1E-427E-9E59-5B0992A13916}"/>
              </a:ext>
            </a:extLst>
          </p:cNvPr>
          <p:cNvGrpSpPr/>
          <p:nvPr/>
        </p:nvGrpSpPr>
        <p:grpSpPr>
          <a:xfrm>
            <a:off x="220251" y="835537"/>
            <a:ext cx="8665374" cy="3172579"/>
            <a:chOff x="166781" y="723294"/>
            <a:chExt cx="8665374" cy="3172579"/>
          </a:xfrm>
        </p:grpSpPr>
        <p:pic>
          <p:nvPicPr>
            <p:cNvPr id="54" name="Bùi Liễu 0968142780">
              <a:extLst>
                <a:ext uri="{FF2B5EF4-FFF2-40B4-BE49-F238E27FC236}">
                  <a16:creationId xmlns:a16="http://schemas.microsoft.com/office/drawing/2014/main" id="{1B7EAA16-7C14-4F38-90F1-6C443C6D2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" r="917"/>
            <a:stretch/>
          </p:blipFill>
          <p:spPr>
            <a:xfrm>
              <a:off x="4658563" y="1621022"/>
              <a:ext cx="4173592" cy="2245925"/>
            </a:xfrm>
            <a:prstGeom prst="roundRect">
              <a:avLst>
                <a:gd name="adj" fmla="val 12301"/>
              </a:avLst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2CC233-B8E0-40B2-8F7A-F4B7AA290576}"/>
                </a:ext>
              </a:extLst>
            </p:cNvPr>
            <p:cNvGrpSpPr/>
            <p:nvPr/>
          </p:nvGrpSpPr>
          <p:grpSpPr>
            <a:xfrm>
              <a:off x="238150" y="723294"/>
              <a:ext cx="8128480" cy="3172579"/>
              <a:chOff x="151204" y="405286"/>
              <a:chExt cx="8102363" cy="3172579"/>
            </a:xfrm>
          </p:grpSpPr>
          <p:pic>
            <p:nvPicPr>
              <p:cNvPr id="59" name="Bùi Liễu 0968142780">
                <a:extLst>
                  <a:ext uri="{FF2B5EF4-FFF2-40B4-BE49-F238E27FC236}">
                    <a16:creationId xmlns:a16="http://schemas.microsoft.com/office/drawing/2014/main" id="{B7240C2C-0DD1-4A1C-BE53-F23F49148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" b="113"/>
              <a:stretch/>
            </p:blipFill>
            <p:spPr>
              <a:xfrm>
                <a:off x="151204" y="1303014"/>
                <a:ext cx="4333716" cy="2274851"/>
              </a:xfrm>
              <a:prstGeom prst="roundRect">
                <a:avLst>
                  <a:gd name="adj" fmla="val 13120"/>
                </a:avLst>
              </a:prstGeom>
            </p:spPr>
          </p:pic>
          <p:sp>
            <p:nvSpPr>
              <p:cNvPr id="60" name="Bùi Liễu 0968142780">
                <a:extLst>
                  <a:ext uri="{FF2B5EF4-FFF2-40B4-BE49-F238E27FC236}">
                    <a16:creationId xmlns:a16="http://schemas.microsoft.com/office/drawing/2014/main" id="{7BF15BEB-6E5F-4A38-8084-1239DF3A05BD}"/>
                  </a:ext>
                </a:extLst>
              </p:cNvPr>
              <p:cNvSpPr/>
              <p:nvPr/>
            </p:nvSpPr>
            <p:spPr>
              <a:xfrm>
                <a:off x="499062" y="405286"/>
                <a:ext cx="3944824" cy="1222864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Bùi Liễu 0968142780">
                <a:extLst>
                  <a:ext uri="{FF2B5EF4-FFF2-40B4-BE49-F238E27FC236}">
                    <a16:creationId xmlns:a16="http://schemas.microsoft.com/office/drawing/2014/main" id="{A63EE228-A820-4182-8765-580ED92F6B10}"/>
                  </a:ext>
                </a:extLst>
              </p:cNvPr>
              <p:cNvSpPr/>
              <p:nvPr/>
            </p:nvSpPr>
            <p:spPr>
              <a:xfrm>
                <a:off x="4821420" y="926157"/>
                <a:ext cx="3432147" cy="398910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Bùi Liễu 0968142780">
              <a:extLst>
                <a:ext uri="{FF2B5EF4-FFF2-40B4-BE49-F238E27FC236}">
                  <a16:creationId xmlns:a16="http://schemas.microsoft.com/office/drawing/2014/main" id="{BF1E6D21-0921-49DB-BB4C-B9F203168BD2}"/>
                </a:ext>
              </a:extLst>
            </p:cNvPr>
            <p:cNvSpPr/>
            <p:nvPr/>
          </p:nvSpPr>
          <p:spPr>
            <a:xfrm>
              <a:off x="166781" y="1565597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Bùi Liễu 0968142780">
              <a:extLst>
                <a:ext uri="{FF2B5EF4-FFF2-40B4-BE49-F238E27FC236}">
                  <a16:creationId xmlns:a16="http://schemas.microsoft.com/office/drawing/2014/main" id="{5AB1C8FE-AF64-4F01-A0D6-AABD4F1BF08F}"/>
                </a:ext>
              </a:extLst>
            </p:cNvPr>
            <p:cNvSpPr/>
            <p:nvPr/>
          </p:nvSpPr>
          <p:spPr>
            <a:xfrm>
              <a:off x="4529194" y="1565953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609600" y="232211"/>
            <a:ext cx="485272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216AB923-8A34-47F6-B21E-54AA1C42D8F7}"/>
              </a:ext>
            </a:extLst>
          </p:cNvPr>
          <p:cNvSpPr/>
          <p:nvPr/>
        </p:nvSpPr>
        <p:spPr>
          <a:xfrm>
            <a:off x="380247" y="4875855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Bùi Liễu 0968142780">
            <a:extLst>
              <a:ext uri="{FF2B5EF4-FFF2-40B4-BE49-F238E27FC236}">
                <a16:creationId xmlns:a16="http://schemas.microsoft.com/office/drawing/2014/main" id="{E64FD595-AF23-4388-B572-258327948BBB}"/>
              </a:ext>
            </a:extLst>
          </p:cNvPr>
          <p:cNvSpPr/>
          <p:nvPr/>
        </p:nvSpPr>
        <p:spPr>
          <a:xfrm>
            <a:off x="1989788" y="4363773"/>
            <a:ext cx="5216700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Nam, Lucy and her brother.</a:t>
            </a:r>
          </a:p>
        </p:txBody>
      </p:sp>
      <p:sp>
        <p:nvSpPr>
          <p:cNvPr id="48" name="Bùi Liễu 0968142780">
            <a:extLst>
              <a:ext uri="{FF2B5EF4-FFF2-40B4-BE49-F238E27FC236}">
                <a16:creationId xmlns:a16="http://schemas.microsoft.com/office/drawing/2014/main" id="{375D6886-30D0-4C2A-8BFD-445C49B9616C}"/>
              </a:ext>
            </a:extLst>
          </p:cNvPr>
          <p:cNvSpPr/>
          <p:nvPr/>
        </p:nvSpPr>
        <p:spPr>
          <a:xfrm>
            <a:off x="3530774" y="4286475"/>
            <a:ext cx="236251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9" name="Bùi Liễu 0968142780">
            <a:extLst>
              <a:ext uri="{FF2B5EF4-FFF2-40B4-BE49-F238E27FC236}">
                <a16:creationId xmlns:a16="http://schemas.microsoft.com/office/drawing/2014/main" id="{A77B16A0-0B11-49FA-B4EB-BC236E644833}"/>
              </a:ext>
            </a:extLst>
          </p:cNvPr>
          <p:cNvSpPr/>
          <p:nvPr/>
        </p:nvSpPr>
        <p:spPr>
          <a:xfrm>
            <a:off x="3228628" y="4417181"/>
            <a:ext cx="266466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0" name="Bùi Liễu 0968142780">
            <a:extLst>
              <a:ext uri="{FF2B5EF4-FFF2-40B4-BE49-F238E27FC236}">
                <a16:creationId xmlns:a16="http://schemas.microsoft.com/office/drawing/2014/main" id="{EBE77294-D54F-40B6-BC84-D9E01EE4B752}"/>
              </a:ext>
            </a:extLst>
          </p:cNvPr>
          <p:cNvSpPr/>
          <p:nvPr/>
        </p:nvSpPr>
        <p:spPr>
          <a:xfrm>
            <a:off x="2649318" y="4334380"/>
            <a:ext cx="4043236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in the park.</a:t>
            </a:r>
          </a:p>
        </p:txBody>
      </p:sp>
      <p:sp>
        <p:nvSpPr>
          <p:cNvPr id="51" name="Bùi Liễu 0968142780">
            <a:extLst>
              <a:ext uri="{FF2B5EF4-FFF2-40B4-BE49-F238E27FC236}">
                <a16:creationId xmlns:a16="http://schemas.microsoft.com/office/drawing/2014/main" id="{EBDFEC42-8150-4EC5-A241-1DD5FF02AB58}"/>
              </a:ext>
            </a:extLst>
          </p:cNvPr>
          <p:cNvSpPr/>
          <p:nvPr/>
        </p:nvSpPr>
        <p:spPr>
          <a:xfrm>
            <a:off x="2435757" y="4285608"/>
            <a:ext cx="447035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52" name="Bùi Liễu 0968142780">
            <a:extLst>
              <a:ext uri="{FF2B5EF4-FFF2-40B4-BE49-F238E27FC236}">
                <a16:creationId xmlns:a16="http://schemas.microsoft.com/office/drawing/2014/main" id="{A85828F9-D1E8-4E15-8B5B-C5D04725B06E}"/>
              </a:ext>
            </a:extLst>
          </p:cNvPr>
          <p:cNvSpPr/>
          <p:nvPr/>
        </p:nvSpPr>
        <p:spPr>
          <a:xfrm>
            <a:off x="1163375" y="4344938"/>
            <a:ext cx="6456482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doing morning exercise. 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4AB9137-ABDF-511B-DFC0-AE0F4BCE2B6D}"/>
              </a:ext>
            </a:extLst>
          </p:cNvPr>
          <p:cNvSpPr/>
          <p:nvPr/>
        </p:nvSpPr>
        <p:spPr>
          <a:xfrm>
            <a:off x="854759" y="3507718"/>
            <a:ext cx="3743379" cy="709822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7EA3B7A8-764D-E79F-9AE2-CBB165E5A958}"/>
              </a:ext>
            </a:extLst>
          </p:cNvPr>
          <p:cNvSpPr/>
          <p:nvPr/>
        </p:nvSpPr>
        <p:spPr>
          <a:xfrm>
            <a:off x="6535540" y="3461081"/>
            <a:ext cx="2325409" cy="637067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644471" y="790552"/>
            <a:ext cx="3641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 want to stay healthy, Lucy.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20338B49-81D1-4ED4-A28C-7E44EF6FC433}"/>
              </a:ext>
            </a:extLst>
          </p:cNvPr>
          <p:cNvSpPr txBox="1"/>
          <p:nvPr/>
        </p:nvSpPr>
        <p:spPr>
          <a:xfrm>
            <a:off x="640599" y="1103463"/>
            <a:ext cx="3553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 eat vegetables and drink a lot of water.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E029E599-1505-457B-81C8-B2EF7A509E4E}"/>
              </a:ext>
            </a:extLst>
          </p:cNvPr>
          <p:cNvSpPr txBox="1"/>
          <p:nvPr/>
        </p:nvSpPr>
        <p:spPr>
          <a:xfrm>
            <a:off x="858994" y="3839043"/>
            <a:ext cx="4615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 also wants to stay healthy.</a:t>
            </a: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EECDCD28-C401-4E07-8FB3-80A929CB9162}"/>
              </a:ext>
            </a:extLst>
          </p:cNvPr>
          <p:cNvSpPr txBox="1"/>
          <p:nvPr/>
        </p:nvSpPr>
        <p:spPr>
          <a:xfrm>
            <a:off x="863219" y="3500323"/>
            <a:ext cx="3903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Yes, that’s my brother, Tom.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55E0EB93-0B99-1758-C338-71E2EEA788AB}"/>
              </a:ext>
            </a:extLst>
          </p:cNvPr>
          <p:cNvSpPr/>
          <p:nvPr/>
        </p:nvSpPr>
        <p:spPr>
          <a:xfrm>
            <a:off x="4734820" y="3801311"/>
            <a:ext cx="1682943" cy="398910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FE9BE1A3-526A-9002-0477-B1198042BA80}"/>
              </a:ext>
            </a:extLst>
          </p:cNvPr>
          <p:cNvSpPr txBox="1"/>
          <p:nvPr/>
        </p:nvSpPr>
        <p:spPr>
          <a:xfrm>
            <a:off x="4789529" y="1346994"/>
            <a:ext cx="3806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does he stay healthy?</a:t>
            </a:r>
          </a:p>
        </p:txBody>
      </p:sp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757496A9-3B52-73EE-7EB8-BC247030A7C6}"/>
              </a:ext>
            </a:extLst>
          </p:cNvPr>
          <p:cNvSpPr txBox="1"/>
          <p:nvPr/>
        </p:nvSpPr>
        <p:spPr>
          <a:xfrm>
            <a:off x="6491241" y="3429868"/>
            <a:ext cx="2521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 does morning exercise every day.</a:t>
            </a:r>
          </a:p>
        </p:txBody>
      </p:sp>
      <p:sp>
        <p:nvSpPr>
          <p:cNvPr id="15" name="Bùi Liễu Powerpoint">
            <a:extLst>
              <a:ext uri="{FF2B5EF4-FFF2-40B4-BE49-F238E27FC236}">
                <a16:creationId xmlns:a16="http://schemas.microsoft.com/office/drawing/2014/main" id="{ED122476-11CB-89F6-4356-65015AE5164A}"/>
              </a:ext>
            </a:extLst>
          </p:cNvPr>
          <p:cNvSpPr txBox="1"/>
          <p:nvPr/>
        </p:nvSpPr>
        <p:spPr>
          <a:xfrm>
            <a:off x="4598138" y="3826587"/>
            <a:ext cx="1959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Yeah, me too.</a:t>
            </a:r>
          </a:p>
        </p:txBody>
      </p:sp>
      <p:sp>
        <p:nvSpPr>
          <p:cNvPr id="29" name="Bùi Liễu Powerpoint">
            <a:extLst>
              <a:ext uri="{FF2B5EF4-FFF2-40B4-BE49-F238E27FC236}">
                <a16:creationId xmlns:a16="http://schemas.microsoft.com/office/drawing/2014/main" id="{25EB60A4-885C-4D42-8B9B-16DF3362E8BA}"/>
              </a:ext>
            </a:extLst>
          </p:cNvPr>
          <p:cNvSpPr txBox="1"/>
          <p:nvPr/>
        </p:nvSpPr>
        <p:spPr>
          <a:xfrm>
            <a:off x="633044" y="1688765"/>
            <a:ext cx="4299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 that your brother over there?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04CCE03-629D-4274-90FE-74D6DA4C9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560"/>
                    <p14:bmk name="Bookmark 2" time="21200"/>
                    <p14:bmk name="Bookmark 3" time="26330"/>
                    <p14:bmk name="Bookmark 4" time="29970"/>
                    <p14:bmk name="Bookmark 5" time="33560"/>
                    <p14:bmk name="Bookmark 6" time="39290"/>
                    <p14:bmk name="Bookmark 7" time="42810"/>
                    <p14:bmk name="Bookmark 8" time="47240"/>
                  </p14:bmkLst>
                </p14:media>
              </p:ext>
            </p:ext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1384" y="388761"/>
            <a:ext cx="355175" cy="284727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EB28BC4-32EF-4AB2-98C7-FCB5DEB660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90790" y="338229"/>
            <a:ext cx="326034" cy="327332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729FE2B-AF98-4760-BC08-FDFCBEE0B3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90790" y="867018"/>
            <a:ext cx="326034" cy="327332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2FCB76B-9DB8-486C-BDDE-E9969F205DA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90789" y="1418408"/>
            <a:ext cx="326034" cy="327332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12A8AA37-5371-4542-B940-58A343FC051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90789" y="1954413"/>
            <a:ext cx="326034" cy="327332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61D9F52-E429-481C-B0F8-CC62F0A6C16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90789" y="2490418"/>
            <a:ext cx="326034" cy="327332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006FC30-487F-4505-9716-1552B999E98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94870" y="2977781"/>
            <a:ext cx="326034" cy="327332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81C1D8C-3BB1-4DA1-A0DD-E3727EFD079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89890" y="3489800"/>
            <a:ext cx="326034" cy="327332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6C3FA82-15C1-4624-8184-E72C90AE0F5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189890" y="3977163"/>
            <a:ext cx="326034" cy="3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4618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2894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3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5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29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243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7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341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401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292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64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202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4" dur="330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13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2062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5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10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seq concurrent="1" nextAc="seek">
                  <p:cTn id="16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7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1" fill="hold">
                          <p:stCondLst>
                            <p:cond delay="0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19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9" fill="hold">
                          <p:stCondLst>
                            <p:cond delay="0"/>
                          </p:stCondLst>
                          <p:childTnLst>
                            <p:par>
                              <p:cTn id="2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1" presetID="16" presetClass="emph" presetSubtype="0" fill="hold" grpId="0" nodeType="click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20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6" fill="hold">
                          <p:stCondLst>
                            <p:cond delay="0"/>
                          </p:stCondLst>
                          <p:childTnLst>
                            <p:par>
                              <p:cTn id="2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8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0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1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2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4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5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6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28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9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0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2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3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4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36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7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8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0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1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2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4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5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6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8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49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0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2" grpId="0"/>
          <p:bldP spid="22" grpId="1"/>
          <p:bldP spid="22" grpId="2"/>
          <p:bldP spid="22" grpId="3"/>
          <p:bldP spid="24" grpId="0"/>
          <p:bldP spid="24" grpId="1"/>
          <p:bldP spid="24" grpId="2"/>
          <p:bldP spid="24" grpId="3"/>
          <p:bldP spid="43" grpId="0"/>
          <p:bldP spid="43" grpId="1"/>
          <p:bldP spid="43" grpId="2"/>
          <p:bldP spid="43" grpId="3"/>
          <p:bldP spid="34" grpId="0"/>
          <p:bldP spid="34" grpId="1"/>
          <p:bldP spid="34" grpId="2"/>
          <p:bldP spid="34" grpId="3"/>
          <p:bldP spid="10" grpId="0"/>
          <p:bldP spid="10" grpId="1"/>
          <p:bldP spid="10" grpId="2"/>
          <p:bldP spid="10" grpId="3"/>
          <p:bldP spid="14" grpId="0"/>
          <p:bldP spid="14" grpId="1"/>
          <p:bldP spid="14" grpId="2"/>
          <p:bldP spid="14" grpId="3"/>
          <p:bldP spid="15" grpId="0"/>
          <p:bldP spid="15" grpId="1"/>
          <p:bldP spid="15" grpId="2"/>
          <p:bldP spid="15" grpId="3"/>
          <p:bldP spid="29" grpId="0"/>
          <p:bldP spid="29" grpId="1"/>
          <p:bldP spid="29" grpId="2"/>
          <p:bldP spid="29" grpId="3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2894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3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5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29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243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7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341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401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292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364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202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4" dur="330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13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2062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5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10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2" grpId="2"/>
          <p:bldP spid="22" grpId="3"/>
          <p:bldP spid="24" grpId="2"/>
          <p:bldP spid="24" grpId="3"/>
          <p:bldP spid="43" grpId="2"/>
          <p:bldP spid="43" grpId="3"/>
          <p:bldP spid="34" grpId="2"/>
          <p:bldP spid="34" grpId="3"/>
          <p:bldP spid="10" grpId="2"/>
          <p:bldP spid="10" grpId="3"/>
          <p:bldP spid="14" grpId="2"/>
          <p:bldP spid="14" grpId="3"/>
          <p:bldP spid="15" grpId="2"/>
          <p:bldP spid="15" grpId="3"/>
          <p:bldP spid="29" grpId="2"/>
          <p:bldP spid="29" grpId="3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66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1133</TotalTime>
  <Words>1116</Words>
  <Application>Microsoft Office PowerPoint</Application>
  <PresentationFormat>On-screen Show (16:9)</PresentationFormat>
  <Paragraphs>367</Paragraphs>
  <Slides>51</Slides>
  <Notes>20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Cooper Black</vt:lpstr>
      <vt:lpstr>Helvetica Neue</vt:lpstr>
      <vt:lpstr>Arial</vt:lpstr>
      <vt:lpstr>Calibri</vt:lpstr>
      <vt:lpstr>Century Gothic</vt:lpstr>
      <vt:lpstr>.VnBodoniH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</dc:creator>
  <cp:lastModifiedBy>User</cp:lastModifiedBy>
  <cp:revision>128</cp:revision>
  <dcterms:created xsi:type="dcterms:W3CDTF">2024-11-06T06:45:25Z</dcterms:created>
  <dcterms:modified xsi:type="dcterms:W3CDTF">2024-12-13T07:44:28Z</dcterms:modified>
</cp:coreProperties>
</file>