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media/media8.wav" ContentType="audio/x-wav"/>
  <Override PartName="/ppt/media/media10.wav" ContentType="audio/x-wav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media/media6.wav" ContentType="audio/x-wav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media4.wav" ContentType="audio/x-wav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9.wav" ContentType="audio/x-wav"/>
  <Override PartName="/ppt/media/media11.wav" ContentType="audio/x-wav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media/media7.wav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media/media5.wav" ContentType="audio/x-wav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media/media14.wav" ContentType="audio/x-wav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media/media12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75" r:id="rId3"/>
  </p:sldMasterIdLst>
  <p:notesMasterIdLst>
    <p:notesMasterId r:id="rId34"/>
  </p:notesMasterIdLst>
  <p:sldIdLst>
    <p:sldId id="464" r:id="rId4"/>
    <p:sldId id="316" r:id="rId5"/>
    <p:sldId id="704" r:id="rId6"/>
    <p:sldId id="697" r:id="rId7"/>
    <p:sldId id="701" r:id="rId8"/>
    <p:sldId id="709" r:id="rId9"/>
    <p:sldId id="456" r:id="rId10"/>
    <p:sldId id="698" r:id="rId11"/>
    <p:sldId id="706" r:id="rId12"/>
    <p:sldId id="705" r:id="rId13"/>
    <p:sldId id="270" r:id="rId14"/>
    <p:sldId id="675" r:id="rId15"/>
    <p:sldId id="624" r:id="rId16"/>
    <p:sldId id="652" r:id="rId17"/>
    <p:sldId id="674" r:id="rId18"/>
    <p:sldId id="653" r:id="rId19"/>
    <p:sldId id="717" r:id="rId20"/>
    <p:sldId id="373" r:id="rId21"/>
    <p:sldId id="639" r:id="rId22"/>
    <p:sldId id="714" r:id="rId23"/>
    <p:sldId id="692" r:id="rId24"/>
    <p:sldId id="640" r:id="rId25"/>
    <p:sldId id="643" r:id="rId26"/>
    <p:sldId id="716" r:id="rId27"/>
    <p:sldId id="641" r:id="rId28"/>
    <p:sldId id="645" r:id="rId29"/>
    <p:sldId id="693" r:id="rId30"/>
    <p:sldId id="695" r:id="rId31"/>
    <p:sldId id="610" r:id="rId32"/>
    <p:sldId id="611" r:id="rId33"/>
  </p:sldIdLst>
  <p:sldSz cx="9144000" cy="5143500" type="screen16x9"/>
  <p:notesSz cx="9144000" cy="6858000"/>
  <p:embeddedFontLst>
    <p:embeddedFont>
      <p:font typeface="Cooper Black" pitchFamily="18" charset="0"/>
      <p:regular r:id="rId35"/>
    </p:embeddedFont>
    <p:embeddedFont>
      <p:font typeface="Berlin Sans FB" pitchFamily="34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omic Sans MS" pitchFamily="66" charset="0"/>
      <p:regular r:id="rId42"/>
      <p:bold r:id="rId43"/>
      <p:italic r:id="rId44"/>
      <p:boldItalic r:id="rId45"/>
    </p:embeddedFont>
    <p:embeddedFont>
      <p:font typeface="宋体" pitchFamily="2" charset="-122"/>
      <p:regular r:id="rId46"/>
    </p:embeddedFont>
    <p:embeddedFont>
      <p:font typeface="Arial Black" pitchFamily="34" charset="0"/>
      <p:bold r:id="rId47"/>
    </p:embeddedFont>
    <p:embeddedFont>
      <p:font typeface="Century Gothic" pitchFamily="34" charset="0"/>
      <p:regular r:id="rId48"/>
      <p:bold r:id="rId49"/>
      <p:italic r:id="rId50"/>
      <p:boldItalic r:id="rId51"/>
    </p:embeddedFont>
    <p:embeddedFont>
      <p:font typeface="Tahoma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0C9E9"/>
    <a:srgbClr val="4F81BD"/>
    <a:srgbClr val="FF6600"/>
    <a:srgbClr val="F8B67F"/>
    <a:srgbClr val="FF9147"/>
    <a:srgbClr val="F5750B"/>
    <a:srgbClr val="FFEAA7"/>
    <a:srgbClr val="F67E1A"/>
    <a:srgbClr val="F6862A"/>
    <a:srgbClr val="FFF2D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86" autoAdjust="0"/>
    <p:restoredTop sz="81057" autoAdjust="0"/>
  </p:normalViewPr>
  <p:slideViewPr>
    <p:cSldViewPr>
      <p:cViewPr varScale="1">
        <p:scale>
          <a:sx n="73" d="100"/>
          <a:sy n="73" d="100"/>
        </p:scale>
        <p:origin x="-826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23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pPr/>
              <a:t>10/02/2025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CD44281-D85D-652E-441D-DC25C550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5B284AF-E9D1-E399-1422-EDABF41C1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583F38B-EA05-2E0E-282A-4AA3294C1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BB5819-482F-E086-F6CA-10498A828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F11A4-EF5C-4015-97F8-664D16566A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962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CD44281-D85D-652E-441D-DC25C550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5B284AF-E9D1-E399-1422-EDABF41C1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583F38B-EA05-2E0E-282A-4AA3294C1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BB5819-482F-E086-F6CA-10498A828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279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18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6469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375C-7580-4CF7-91B2-F02BD964A8B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103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CD44281-D85D-652E-441D-DC25C550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5B284AF-E9D1-E399-1422-EDABF41C1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583F38B-EA05-2E0E-282A-4AA3294C1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BB5819-482F-E086-F6CA-10498A828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279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0255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7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20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964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2710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510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520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895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458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509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687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289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6730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02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465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10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083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65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70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795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899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23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93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859FBF-A87F-D47F-0793-A9CB583AF7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617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31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3" Type="http://schemas.openxmlformats.org/officeDocument/2006/relationships/audio" Target="../media/audio5.wav"/><Relationship Id="rId7" Type="http://schemas.openxmlformats.org/officeDocument/2006/relationships/audio" Target="../media/audio2.wav"/><Relationship Id="rId12" Type="http://schemas.microsoft.com/office/2007/relationships/media" Target="../media/media14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4.wav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audio" Target="../media/audio6.wav"/><Relationship Id="rId10" Type="http://schemas.openxmlformats.org/officeDocument/2006/relationships/image" Target="../media/image42.png"/><Relationship Id="rId4" Type="http://schemas.openxmlformats.org/officeDocument/2006/relationships/audio" Target="../media/audio7.wav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15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microsoft.com/office/2007/relationships/media" Target="../media/media16.mp3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9.wav"/><Relationship Id="rId7" Type="http://schemas.openxmlformats.org/officeDocument/2006/relationships/image" Target="../media/image5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9.wav"/><Relationship Id="rId7" Type="http://schemas.openxmlformats.org/officeDocument/2006/relationships/image" Target="../media/image5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9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audio" Target="../media/audio8.wav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9.wav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audio" Target="../media/audio8.wav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5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media" Target="../media/media3.mp4"/><Relationship Id="rId2" Type="http://schemas.openxmlformats.org/officeDocument/2006/relationships/slideLayout" Target="../slideLayouts/slideLayout19.xml"/><Relationship Id="rId1" Type="http://schemas.openxmlformats.org/officeDocument/2006/relationships/video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17.png"/><Relationship Id="rId18" Type="http://schemas.microsoft.com/office/2007/relationships/media" Target="../media/media6.wav"/><Relationship Id="rId26" Type="http://schemas.openxmlformats.org/officeDocument/2006/relationships/audio" Target="../media/audio21.wav"/><Relationship Id="rId3" Type="http://schemas.openxmlformats.org/officeDocument/2006/relationships/audio" Target="../media/media6.wav"/><Relationship Id="rId21" Type="http://schemas.microsoft.com/office/2007/relationships/media" Target="../media/media9.wav"/><Relationship Id="rId7" Type="http://schemas.openxmlformats.org/officeDocument/2006/relationships/audio" Target="../media/media10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0.png"/><Relationship Id="rId2" Type="http://schemas.openxmlformats.org/officeDocument/2006/relationships/audio" Target="../media/media5.wav"/><Relationship Id="rId16" Type="http://schemas.microsoft.com/office/2007/relationships/media" Target="../media/media5.wav"/><Relationship Id="rId20" Type="http://schemas.microsoft.com/office/2007/relationships/media" Target="../media/media8.wav"/><Relationship Id="rId1" Type="http://schemas.openxmlformats.org/officeDocument/2006/relationships/audio" Target="../media/media4.wav"/><Relationship Id="rId6" Type="http://schemas.openxmlformats.org/officeDocument/2006/relationships/audio" Target="../media/media9.wav"/><Relationship Id="rId11" Type="http://schemas.openxmlformats.org/officeDocument/2006/relationships/audio" Target="../media/audio2.wav"/><Relationship Id="rId24" Type="http://schemas.microsoft.com/office/2007/relationships/media" Target="../media/media12.wav"/><Relationship Id="rId5" Type="http://schemas.openxmlformats.org/officeDocument/2006/relationships/audio" Target="../media/media8.wav"/><Relationship Id="rId15" Type="http://schemas.openxmlformats.org/officeDocument/2006/relationships/image" Target="../media/image18.jpeg"/><Relationship Id="rId23" Type="http://schemas.microsoft.com/office/2007/relationships/media" Target="../media/media11.wav"/><Relationship Id="rId10" Type="http://schemas.openxmlformats.org/officeDocument/2006/relationships/slideLayout" Target="../slideLayouts/slideLayout1.xml"/><Relationship Id="rId19" Type="http://schemas.microsoft.com/office/2007/relationships/media" Target="../media/media7.wav"/><Relationship Id="rId4" Type="http://schemas.openxmlformats.org/officeDocument/2006/relationships/audio" Target="../media/media7.wav"/><Relationship Id="rId9" Type="http://schemas.openxmlformats.org/officeDocument/2006/relationships/audio" Target="../media/media12.wav"/><Relationship Id="rId14" Type="http://schemas.microsoft.com/office/2007/relationships/media" Target="../media/media4.wav"/><Relationship Id="rId22" Type="http://schemas.microsoft.com/office/2007/relationships/media" Target="../media/media1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76DE06-D104-0B41-1882-33706E9CB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60271"/>
            <a:ext cx="2041071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2812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/>
          <p:nvPr/>
        </p:nvSpPr>
        <p:spPr>
          <a:xfrm>
            <a:off x="533400" y="666750"/>
            <a:ext cx="7788569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1.What/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 at the party?/ food/ you have/ will/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>
                <a:solidFill>
                  <a:srgbClr val="00B0F0"/>
                </a:solidFill>
                <a:latin typeface="Berlin Sans FB" panose="020E0602020502020306" pitchFamily="34" charset="0"/>
              </a:rPr>
              <a:t>2. drinks/ will/ What/ you have/ at the party?/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533400" y="2343150"/>
            <a:ext cx="84582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1.What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food will you have at the party?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2. What drinks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will you have at the party?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9936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3381031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4821180" y="2391058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æpl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dʒuːs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4123789" y="1611977"/>
            <a:ext cx="398844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apple juice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=""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4376603" y="3010174"/>
            <a:ext cx="364506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nước ép táo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="" xmlns:a16="http://schemas.microsoft.com/office/drawing/2014/main" id="{B1160C18-C230-72E4-10BD-B05ECCBF1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91" r="15152"/>
          <a:stretch/>
        </p:blipFill>
        <p:spPr>
          <a:xfrm>
            <a:off x="1116222" y="1015757"/>
            <a:ext cx="3222281" cy="3276681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sp>
        <p:nvSpPr>
          <p:cNvPr id="2" name="Bùi Liễu  0968142780">
            <a:extLst>
              <a:ext uri="{FF2B5EF4-FFF2-40B4-BE49-F238E27FC236}">
                <a16:creationId xmlns=""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685800" y="211174"/>
            <a:ext cx="204985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152400" y="4785197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291547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917730" y="2405204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bɜːɡə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220341" y="1581150"/>
            <a:ext cx="398844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burger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3661863" y="3094191"/>
            <a:ext cx="51054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660" b="-2636"/>
          <a:stretch/>
        </p:blipFill>
        <p:spPr>
          <a:xfrm>
            <a:off x="1371600" y="1448592"/>
            <a:ext cx="2438400" cy="2474916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="" xmlns:p14="http://schemas.microsoft.com/office/powerpoint/2010/main" val="318329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rg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rg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54604" y="2368935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pɪːtsə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515096" y="1587562"/>
            <a:ext cx="398844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628905" y="3000658"/>
            <a:ext cx="364506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bánh pizza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6" r="1356"/>
          <a:stretch/>
        </p:blipFill>
        <p:spPr>
          <a:xfrm>
            <a:off x="1029191" y="875275"/>
            <a:ext cx="3485905" cy="3392950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="" xmlns:p14="http://schemas.microsoft.com/office/powerpoint/2010/main" val="3915459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A013A78-5035-2092-7CB6-C86520991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66A36B0C-F81C-54AD-9056-FE3C38F3C7D0}"/>
              </a:ext>
            </a:extLst>
          </p:cNvPr>
          <p:cNvSpPr/>
          <p:nvPr/>
        </p:nvSpPr>
        <p:spPr>
          <a:xfrm>
            <a:off x="5230804" y="2329928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mɪlk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DC1A84F2-FC14-9DEF-A5A3-C66AB61BEF67}"/>
              </a:ext>
            </a:extLst>
          </p:cNvPr>
          <p:cNvSpPr/>
          <p:nvPr/>
        </p:nvSpPr>
        <p:spPr>
          <a:xfrm>
            <a:off x="4495800" y="1551189"/>
            <a:ext cx="3988447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milk tea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="" xmlns:a16="http://schemas.microsoft.com/office/drawing/2014/main" id="{503F85CB-63B4-3F2F-14BF-1A79AA1F35FF}"/>
              </a:ext>
            </a:extLst>
          </p:cNvPr>
          <p:cNvSpPr/>
          <p:nvPr/>
        </p:nvSpPr>
        <p:spPr>
          <a:xfrm>
            <a:off x="4705105" y="2961651"/>
            <a:ext cx="364506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="" xmlns:a16="http://schemas.microsoft.com/office/drawing/2014/main" id="{0556F4E1-3CA9-8DC1-4015-E8790CC91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1" r="8590"/>
          <a:stretch/>
        </p:blipFill>
        <p:spPr>
          <a:xfrm>
            <a:off x="1002792" y="1249325"/>
            <a:ext cx="3886200" cy="2644849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="" xmlns:p14="http://schemas.microsoft.com/office/powerpoint/2010/main" val="4217685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lk te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lk te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5616C50F-FB1C-52D9-1C48-03A868D95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2" t="19003" r="2192" b="14508"/>
          <a:stretch/>
        </p:blipFill>
        <p:spPr>
          <a:xfrm>
            <a:off x="1735678" y="3052982"/>
            <a:ext cx="2006038" cy="1194060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3" name="Bùi Liễu 0968142780">
            <a:extLst>
              <a:ext uri="{FF2B5EF4-FFF2-40B4-BE49-F238E27FC236}">
                <a16:creationId xmlns=""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5" r="1735"/>
          <a:stretch/>
        </p:blipFill>
        <p:spPr>
          <a:xfrm>
            <a:off x="1489500" y="748210"/>
            <a:ext cx="2136895" cy="1491512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1465436" y="2394340"/>
            <a:ext cx="2057400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apple juice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=""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058708" y="57150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=""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381000" y="4887255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857" t="-7216" r="-23857" b="-8798"/>
          <a:stretch/>
        </p:blipFill>
        <p:spPr>
          <a:xfrm>
            <a:off x="5517606" y="1118147"/>
            <a:ext cx="1824791" cy="1273669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5666184" y="2443807"/>
            <a:ext cx="1527634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burger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89F023EF-AD53-1F8C-785C-A0605A16DD95}"/>
              </a:ext>
            </a:extLst>
          </p:cNvPr>
          <p:cNvSpPr/>
          <p:nvPr/>
        </p:nvSpPr>
        <p:spPr>
          <a:xfrm>
            <a:off x="1600200" y="4324350"/>
            <a:ext cx="1832809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pizza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="" xmlns:a16="http://schemas.microsoft.com/office/drawing/2014/main" id="{51FF2659-5D0A-6F2B-2558-5277256882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7" r="6809"/>
          <a:stretch/>
        </p:blipFill>
        <p:spPr>
          <a:xfrm>
            <a:off x="5494419" y="2993397"/>
            <a:ext cx="1824791" cy="1273669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041FBD33-701E-6382-2311-E3F61CF3EC40}"/>
              </a:ext>
            </a:extLst>
          </p:cNvPr>
          <p:cNvSpPr/>
          <p:nvPr/>
        </p:nvSpPr>
        <p:spPr>
          <a:xfrm>
            <a:off x="5586333" y="4358342"/>
            <a:ext cx="1756607" cy="408287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4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milk tea</a:t>
            </a:r>
          </a:p>
        </p:txBody>
      </p:sp>
    </p:spTree>
    <p:extLst>
      <p:ext uri="{BB962C8B-B14F-4D97-AF65-F5344CB8AC3E}">
        <p14:creationId xmlns="" xmlns:p14="http://schemas.microsoft.com/office/powerpoint/2010/main" val="168908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rg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k te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e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rg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k te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/>
      <p:bldP spid="19" grpId="1"/>
      <p:bldP spid="5" grpId="0"/>
      <p:bldP spid="5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D81937-AAA6-62EA-B6F1-D0C5EF74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="" xmlns:a16="http://schemas.microsoft.com/office/drawing/2014/main" id="{84C63866-7A4F-EA95-D717-9B9CCAA9D61E}"/>
              </a:ext>
            </a:extLst>
          </p:cNvPr>
          <p:cNvSpPr txBox="1">
            <a:spLocks/>
          </p:cNvSpPr>
          <p:nvPr/>
        </p:nvSpPr>
        <p:spPr>
          <a:xfrm>
            <a:off x="396648" y="3980209"/>
            <a:ext cx="1851641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juice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="" xmlns:a16="http://schemas.microsoft.com/office/drawing/2014/main" id="{8DCF13C0-5484-4B60-A714-BC143126C065}"/>
              </a:ext>
            </a:extLst>
          </p:cNvPr>
          <p:cNvSpPr txBox="1">
            <a:spLocks/>
          </p:cNvSpPr>
          <p:nvPr/>
        </p:nvSpPr>
        <p:spPr>
          <a:xfrm>
            <a:off x="4780354" y="4391553"/>
            <a:ext cx="1483224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="" xmlns:a16="http://schemas.microsoft.com/office/drawing/2014/main" id="{0C553756-73CD-5B9A-C222-BF6B35EE05E7}"/>
              </a:ext>
            </a:extLst>
          </p:cNvPr>
          <p:cNvSpPr txBox="1">
            <a:spLocks/>
          </p:cNvSpPr>
          <p:nvPr/>
        </p:nvSpPr>
        <p:spPr>
          <a:xfrm>
            <a:off x="2519701" y="4371997"/>
            <a:ext cx="1483223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="" xmlns:a16="http://schemas.microsoft.com/office/drawing/2014/main" id="{EDD01909-CE92-6F0B-564B-37EE785E749A}"/>
              </a:ext>
            </a:extLst>
          </p:cNvPr>
          <p:cNvSpPr txBox="1">
            <a:spLocks/>
          </p:cNvSpPr>
          <p:nvPr/>
        </p:nvSpPr>
        <p:spPr>
          <a:xfrm>
            <a:off x="6900178" y="3926156"/>
            <a:ext cx="184717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tea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="" xmlns:a16="http://schemas.microsoft.com/office/drawing/2014/main" id="{176696F3-63E9-5603-CB08-FF0537C35B03}"/>
              </a:ext>
            </a:extLst>
          </p:cNvPr>
          <p:cNvSpPr txBox="1"/>
          <p:nvPr/>
        </p:nvSpPr>
        <p:spPr>
          <a:xfrm>
            <a:off x="1383466" y="1098053"/>
            <a:ext cx="6893423" cy="408623"/>
          </a:xfrm>
          <a:prstGeom prst="wedgeRoundRectCallout">
            <a:avLst>
              <a:gd name="adj1" fmla="val -53511"/>
              <a:gd name="adj2" fmla="val -933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food / drinks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will you have at the party?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="" xmlns:a16="http://schemas.microsoft.com/office/drawing/2014/main" id="{958B2656-8073-57E0-80C0-0B78BCD7C385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47800" y="2101574"/>
            <a:ext cx="3129049" cy="725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="" xmlns:a16="http://schemas.microsoft.com/office/drawing/2014/main" id="{31F868C2-2EB9-59DA-BB19-3F9C2A420A8D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29000" y="2101574"/>
            <a:ext cx="1147849" cy="96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E6E63B1E-017B-9322-BCCA-DC281BCD897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980249" cy="1019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5BF7A662-3997-FC08-A920-25E7AD70D77B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3119351" cy="723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>
            <a:extLst>
              <a:ext uri="{FF2B5EF4-FFF2-40B4-BE49-F238E27FC236}">
                <a16:creationId xmlns="" xmlns:a16="http://schemas.microsoft.com/office/drawing/2014/main" id="{901C3AFD-C4AD-FB33-0445-E0E6BFC52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7" b="2827"/>
          <a:stretch/>
        </p:blipFill>
        <p:spPr>
          <a:xfrm>
            <a:off x="396648" y="2854606"/>
            <a:ext cx="1783813" cy="1133905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="" xmlns:a16="http://schemas.microsoft.com/office/drawing/2014/main" id="{5A9F9E2D-225D-9D2C-7691-F0BEEBD90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2375952" y="3235284"/>
            <a:ext cx="1701171" cy="11378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="" xmlns:a16="http://schemas.microsoft.com/office/drawing/2014/main" id="{527C2862-0752-3697-8878-DD8F62D84C03}"/>
              </a:ext>
            </a:extLst>
          </p:cNvPr>
          <p:cNvSpPr txBox="1"/>
          <p:nvPr/>
        </p:nvSpPr>
        <p:spPr>
          <a:xfrm>
            <a:off x="3122345" y="1692951"/>
            <a:ext cx="2909007" cy="408623"/>
          </a:xfrm>
          <a:prstGeom prst="wedgeRoundRectCallout">
            <a:avLst>
              <a:gd name="adj1" fmla="val 60868"/>
              <a:gd name="adj2" fmla="val -181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We’ll have 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="" xmlns:a16="http://schemas.microsoft.com/office/drawing/2014/main" id="{A4FFECB8-18D8-4DAA-3D22-62C235F5F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4704434" y="3234100"/>
            <a:ext cx="1635065" cy="124265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="" xmlns:a16="http://schemas.microsoft.com/office/drawing/2014/main" id="{8FE0F613-69AE-29B7-9A5A-3182B51EF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04" b="5104"/>
          <a:stretch/>
        </p:blipFill>
        <p:spPr>
          <a:xfrm>
            <a:off x="6915997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02EA34BA-C7AB-5746-98EE-FF8C8318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44285" y="108155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852F99EA-5363-67AD-88D5-4BB224EB6F1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475145" y="16705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="" xmlns:a16="http://schemas.microsoft.com/office/drawing/2014/main" id="{BA25CDFC-A5ED-A1F0-3744-5AD26D8AD633}"/>
              </a:ext>
            </a:extLst>
          </p:cNvPr>
          <p:cNvSpPr txBox="1">
            <a:spLocks/>
          </p:cNvSpPr>
          <p:nvPr/>
        </p:nvSpPr>
        <p:spPr>
          <a:xfrm>
            <a:off x="562722" y="289010"/>
            <a:ext cx="37586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13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(1+2+3)</a:t>
            </a:r>
          </a:p>
        </p:txBody>
      </p:sp>
    </p:spTree>
    <p:extLst>
      <p:ext uri="{BB962C8B-B14F-4D97-AF65-F5344CB8AC3E}">
        <p14:creationId xmlns="" xmlns:p14="http://schemas.microsoft.com/office/powerpoint/2010/main" val="2075355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=""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4" t="10380" r="-1494" b="-2868"/>
          <a:stretch/>
        </p:blipFill>
        <p:spPr>
          <a:xfrm>
            <a:off x="6561214" y="2941931"/>
            <a:ext cx="2169917" cy="135216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=""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510" t="-4596" r="-14510" b="-11650"/>
          <a:stretch/>
        </p:blipFill>
        <p:spPr>
          <a:xfrm>
            <a:off x="4007714" y="2944850"/>
            <a:ext cx="2169918" cy="130732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=""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574" t="-2108" r="-5875" b="-2765"/>
          <a:stretch/>
        </p:blipFill>
        <p:spPr>
          <a:xfrm>
            <a:off x="6528793" y="1028625"/>
            <a:ext cx="2169916" cy="13359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=""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347" t="-1515" r="-9291" b="-5770"/>
          <a:stretch/>
        </p:blipFill>
        <p:spPr>
          <a:xfrm>
            <a:off x="4039154" y="1078002"/>
            <a:ext cx="2169917" cy="134427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676278" y="21950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284287" y="1822609"/>
            <a:ext cx="3434035" cy="749141"/>
          </a:xfrm>
          <a:prstGeom prst="wedgeRoundRectCallout">
            <a:avLst>
              <a:gd name="adj1" fmla="val 1926"/>
              <a:gd name="adj2" fmla="val 73322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food / drinks will you have at the party?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676278" y="2972233"/>
            <a:ext cx="2832259" cy="374571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We’ll have ______.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=""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944396" y="104369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=""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512932" y="1043695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=""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944396" y="2840123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=""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528793" y="2840123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=""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455530" y="2305485"/>
            <a:ext cx="1336055" cy="362829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=""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977317" y="2305486"/>
            <a:ext cx="1336055" cy="362828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="" xmlns:a16="http://schemas.microsoft.com/office/drawing/2014/main" id="{AE1A69D4-825D-44AE-AFD9-3DD7077780BC}"/>
              </a:ext>
            </a:extLst>
          </p:cNvPr>
          <p:cNvSpPr/>
          <p:nvPr/>
        </p:nvSpPr>
        <p:spPr>
          <a:xfrm>
            <a:off x="4469221" y="4152950"/>
            <a:ext cx="1295401" cy="399747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tea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="" xmlns:a16="http://schemas.microsoft.com/office/drawing/2014/main" id="{902F0914-51B4-4086-A309-3A3EAABD57C4}"/>
              </a:ext>
            </a:extLst>
          </p:cNvPr>
          <p:cNvSpPr/>
          <p:nvPr/>
        </p:nvSpPr>
        <p:spPr>
          <a:xfrm>
            <a:off x="6846091" y="4153203"/>
            <a:ext cx="1688309" cy="399747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juice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=""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51494" y="4863926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sp>
        <p:nvSpPr>
          <p:cNvPr id="4" name="Bùi Liễu  0968142780">
            <a:extLst>
              <a:ext uri="{FF2B5EF4-FFF2-40B4-BE49-F238E27FC236}">
                <a16:creationId xmlns="" xmlns:a16="http://schemas.microsoft.com/office/drawing/2014/main" id="{7A7440AC-BA44-EEB6-8A48-D0FB9D53C5AB}"/>
              </a:ext>
            </a:extLst>
          </p:cNvPr>
          <p:cNvSpPr/>
          <p:nvPr/>
        </p:nvSpPr>
        <p:spPr>
          <a:xfrm>
            <a:off x="1449288" y="3936583"/>
            <a:ext cx="1529906" cy="34624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we’ll = we will</a:t>
            </a:r>
          </a:p>
        </p:txBody>
      </p:sp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1A399D4B-1B67-F1DF-A78B-F5D34C65B3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21065" y="329551"/>
            <a:ext cx="341039" cy="2733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3999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rge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k te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e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zz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rge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k te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e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456028" y="18066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1099121" y="719100"/>
            <a:ext cx="5053470" cy="433350"/>
          </a:xfrm>
          <a:prstGeom prst="wedgeRoundRectCallout">
            <a:avLst>
              <a:gd name="adj1" fmla="val -52870"/>
              <a:gd name="adj2" fmla="val 49637"/>
              <a:gd name="adj3" fmla="val 16667"/>
            </a:avLst>
          </a:prstGeom>
          <a:solidFill>
            <a:srgbClr val="F8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food will you have at the party?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987587" y="3149237"/>
            <a:ext cx="2828576" cy="433350"/>
          </a:xfrm>
          <a:prstGeom prst="wedgeRoundRectCallout">
            <a:avLst>
              <a:gd name="adj1" fmla="val 54956"/>
              <a:gd name="adj2" fmla="val 13514"/>
              <a:gd name="adj3" fmla="val 16667"/>
            </a:avLst>
          </a:prstGeom>
          <a:solidFill>
            <a:srgbClr val="F8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A326CFCB-9A42-200F-D899-C5F0B39B4A47}"/>
              </a:ext>
            </a:extLst>
          </p:cNvPr>
          <p:cNvSpPr/>
          <p:nvPr/>
        </p:nvSpPr>
        <p:spPr>
          <a:xfrm>
            <a:off x="978192" y="2647950"/>
            <a:ext cx="4837989" cy="433350"/>
          </a:xfrm>
          <a:prstGeom prst="wedgeRoundRectCallout">
            <a:avLst>
              <a:gd name="adj1" fmla="val -54185"/>
              <a:gd name="adj2" fmla="val 17305"/>
              <a:gd name="adj3" fmla="val 16667"/>
            </a:avLst>
          </a:prstGeom>
          <a:solidFill>
            <a:srgbClr val="F8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/ after the party?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57C081C4-7DD4-1117-1754-A0D6B26AD580}"/>
              </a:ext>
            </a:extLst>
          </p:cNvPr>
          <p:cNvSpPr/>
          <p:nvPr/>
        </p:nvSpPr>
        <p:spPr>
          <a:xfrm>
            <a:off x="4476192" y="1200150"/>
            <a:ext cx="2895600" cy="433350"/>
          </a:xfrm>
          <a:prstGeom prst="wedgeRoundRectCallout">
            <a:avLst>
              <a:gd name="adj1" fmla="val 53464"/>
              <a:gd name="adj2" fmla="val 45846"/>
              <a:gd name="adj3" fmla="val 16667"/>
            </a:avLst>
          </a:prstGeom>
          <a:solidFill>
            <a:srgbClr val="F8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="" xmlns:a16="http://schemas.microsoft.com/office/drawing/2014/main" id="{202776DC-DFBE-448D-ACA9-C3CB15F0A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01315"/>
            <a:ext cx="1917575" cy="1445461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55B232A0-9424-DC1B-CAE4-ADD4BB63D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84" y="3487708"/>
            <a:ext cx="1905000" cy="1445461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59FB36CE-F1B8-607B-D500-0DDE49934BB6}"/>
              </a:ext>
            </a:extLst>
          </p:cNvPr>
          <p:cNvSpPr/>
          <p:nvPr/>
        </p:nvSpPr>
        <p:spPr>
          <a:xfrm>
            <a:off x="979280" y="1695450"/>
            <a:ext cx="5554311" cy="433350"/>
          </a:xfrm>
          <a:prstGeom prst="wedgeRoundRectCallout">
            <a:avLst>
              <a:gd name="adj1" fmla="val -52870"/>
              <a:gd name="adj2" fmla="val 49637"/>
              <a:gd name="adj3" fmla="val 16667"/>
            </a:avLst>
          </a:prstGeom>
          <a:solidFill>
            <a:srgbClr val="F8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drinks will you have at the party?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F8B86CA1-A45E-A815-A5CD-3EFE41EEFAF5}"/>
              </a:ext>
            </a:extLst>
          </p:cNvPr>
          <p:cNvSpPr/>
          <p:nvPr/>
        </p:nvSpPr>
        <p:spPr>
          <a:xfrm>
            <a:off x="4359449" y="2190750"/>
            <a:ext cx="2895601" cy="433350"/>
          </a:xfrm>
          <a:prstGeom prst="wedgeRoundRectCallout">
            <a:avLst>
              <a:gd name="adj1" fmla="val 53464"/>
              <a:gd name="adj2" fmla="val 45846"/>
              <a:gd name="adj3" fmla="val 16667"/>
            </a:avLst>
          </a:prstGeom>
          <a:solidFill>
            <a:srgbClr val="F8B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</a:p>
        </p:txBody>
      </p:sp>
    </p:spTree>
    <p:extLst>
      <p:ext uri="{BB962C8B-B14F-4D97-AF65-F5344CB8AC3E}">
        <p14:creationId xmlns="" xmlns:p14="http://schemas.microsoft.com/office/powerpoint/2010/main" val="392605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="" xmlns:p14="http://schemas.microsoft.com/office/powerpoint/2010/main" val="736463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">
            <a:hlinkClick r:id="" action="ppaction://media"/>
            <a:extLst>
              <a:ext uri="{FF2B5EF4-FFF2-40B4-BE49-F238E27FC236}">
                <a16:creationId xmlns="" xmlns:a16="http://schemas.microsoft.com/office/drawing/2014/main" id="{723ED8EB-7716-8DB5-7186-5F67EC060F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050338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678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-17891" y="-22098"/>
            <a:ext cx="9159832" cy="517207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/>
          <a:srcRect l="2567" r="7837" b="14827"/>
          <a:stretch/>
        </p:blipFill>
        <p:spPr>
          <a:xfrm>
            <a:off x="10439400" y="8134350"/>
            <a:ext cx="9159059" cy="3278978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end="156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676400" y="-323850"/>
            <a:ext cx="552450" cy="552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80513" y="3521159"/>
            <a:ext cx="9401175" cy="1664352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2" y="2960370"/>
            <a:ext cx="1125929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/>
          <a:srcRect b="60535"/>
          <a:stretch/>
        </p:blipFill>
        <p:spPr>
          <a:xfrm>
            <a:off x="970771" y="968481"/>
            <a:ext cx="7517020" cy="1811736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6706498" y="3068398"/>
            <a:ext cx="894452" cy="410750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="" xmlns:p14="http://schemas.microsoft.com/office/powerpoint/2010/main" val="35959237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 numSld="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845713" y="2937341"/>
            <a:ext cx="7199261" cy="1894006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998" y="3920710"/>
            <a:ext cx="943169" cy="1005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35301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pizza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99458" y="245668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milk tea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600700" y="1280071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apple juice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83910" y="-637412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Bùi Liễu Powerpoint">
            <a:extLst>
              <a:ext uri="{FF2B5EF4-FFF2-40B4-BE49-F238E27FC236}">
                <a16:creationId xmlns="" xmlns:a16="http://schemas.microsoft.com/office/drawing/2014/main" id="{4AB0717F-9606-4774-BC7E-E97F01C5A6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33" y="3542595"/>
            <a:ext cx="1877334" cy="1255361"/>
          </a:xfrm>
          <a:prstGeom prst="roundRect">
            <a:avLst>
              <a:gd name="adj" fmla="val 13626"/>
            </a:avLst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839182" y="3056864"/>
            <a:ext cx="6469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What drinks will you have at the party?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We’ll have _______ .</a:t>
            </a:r>
          </a:p>
        </p:txBody>
      </p:sp>
    </p:spTree>
    <p:extLst>
      <p:ext uri="{BB962C8B-B14F-4D97-AF65-F5344CB8AC3E}">
        <p14:creationId xmlns="" xmlns:p14="http://schemas.microsoft.com/office/powerpoint/2010/main" val="25609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23166" y="3140557"/>
            <a:ext cx="8037697" cy="1717474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90" y="3982340"/>
            <a:ext cx="806986" cy="8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apple juice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32899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72379"/>
            <a:ext cx="3131066" cy="157595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burgers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Bùi Liễu Powerpoint">
            <a:extLst>
              <a:ext uri="{FF2B5EF4-FFF2-40B4-BE49-F238E27FC236}">
                <a16:creationId xmlns="" xmlns:a16="http://schemas.microsoft.com/office/drawing/2014/main" id="{B0114D38-F068-4A24-9DEB-3D883E36E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55" y="3708282"/>
            <a:ext cx="1608633" cy="1071334"/>
          </a:xfrm>
          <a:prstGeom prst="roundRect">
            <a:avLst>
              <a:gd name="adj" fmla="val 11308"/>
            </a:avLst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609600" y="3289842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What food will you have at the party?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We’ll have _______ .</a:t>
            </a:r>
          </a:p>
        </p:txBody>
      </p:sp>
    </p:spTree>
    <p:extLst>
      <p:ext uri="{BB962C8B-B14F-4D97-AF65-F5344CB8AC3E}">
        <p14:creationId xmlns="" xmlns:p14="http://schemas.microsoft.com/office/powerpoint/2010/main" val="34921196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36639" y="3179342"/>
            <a:ext cx="80772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228600" y="1198601"/>
            <a:ext cx="3200400" cy="165255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food will you have at the party?</a:t>
            </a:r>
          </a:p>
          <a:p>
            <a:pPr algn="ctr"/>
            <a:endParaRPr lang="zh-CN" altLang="en-US" sz="24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280324" y="183412"/>
            <a:ext cx="3044169" cy="167640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B.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drinks will you have at the party?</a:t>
            </a:r>
          </a:p>
        </p:txBody>
      </p:sp>
      <p:sp>
        <p:nvSpPr>
          <p:cNvPr id="13" name="1"/>
          <p:cNvSpPr/>
          <p:nvPr/>
        </p:nvSpPr>
        <p:spPr>
          <a:xfrm>
            <a:off x="5715002" y="1198601"/>
            <a:ext cx="3181804" cy="170727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C.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will you do at Mid-Autumn Festival?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5861"/>
            <a:ext cx="9144000" cy="3861927"/>
          </a:xfrm>
          <a:prstGeom prst="rect">
            <a:avLst/>
          </a:prstGeom>
        </p:spPr>
      </p:pic>
      <p:sp>
        <p:nvSpPr>
          <p:cNvPr id="8" name="Rounded Rectangle 27">
            <a:extLst>
              <a:ext uri="{FF2B5EF4-FFF2-40B4-BE49-F238E27FC236}">
                <a16:creationId xmlns="" xmlns:a16="http://schemas.microsoft.com/office/drawing/2014/main" id="{5E7CA4C0-8608-4E0C-4BA8-44C8D28B80F8}"/>
              </a:ext>
            </a:extLst>
          </p:cNvPr>
          <p:cNvSpPr/>
          <p:nvPr/>
        </p:nvSpPr>
        <p:spPr>
          <a:xfrm>
            <a:off x="7659909" y="209550"/>
            <a:ext cx="1026891" cy="409412"/>
          </a:xfrm>
          <a:prstGeom prst="roundRect">
            <a:avLst>
              <a:gd name="adj" fmla="val 50000"/>
            </a:avLst>
          </a:prstGeom>
          <a:solidFill>
            <a:srgbClr val="FFDE7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8/8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6FC1350-3909-40BD-A38C-1E85E30ADF07}"/>
              </a:ext>
            </a:extLst>
          </p:cNvPr>
          <p:cNvSpPr/>
          <p:nvPr/>
        </p:nvSpPr>
        <p:spPr>
          <a:xfrm>
            <a:off x="2212609" y="3544426"/>
            <a:ext cx="5179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___________________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We’ll have burgers.</a:t>
            </a:r>
          </a:p>
        </p:txBody>
      </p:sp>
    </p:spTree>
    <p:extLst>
      <p:ext uri="{BB962C8B-B14F-4D97-AF65-F5344CB8AC3E}">
        <p14:creationId xmlns="" xmlns:p14="http://schemas.microsoft.com/office/powerpoint/2010/main" val="359878192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09600" y="3152486"/>
            <a:ext cx="8077200" cy="1707275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5" y="3941871"/>
            <a:ext cx="792602" cy="845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25096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pizza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128033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burgers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1"/>
          <p:cNvSpPr/>
          <p:nvPr/>
        </p:nvSpPr>
        <p:spPr>
          <a:xfrm>
            <a:off x="5410201" y="1172379"/>
            <a:ext cx="3181804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milk tea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539429" y="-516387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6" name="Bùi Liễu Powerpoint">
            <a:extLst>
              <a:ext uri="{FF2B5EF4-FFF2-40B4-BE49-F238E27FC236}">
                <a16:creationId xmlns="" xmlns:a16="http://schemas.microsoft.com/office/drawing/2014/main" id="{3D016722-FAC7-4065-B989-12700B74B0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39223"/>
            <a:ext cx="1691328" cy="1119588"/>
          </a:xfrm>
          <a:prstGeom prst="roundRect">
            <a:avLst>
              <a:gd name="adj" fmla="val 12146"/>
            </a:avLst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6098CF1-BF85-4DFD-92A0-185F14D714FB}"/>
              </a:ext>
            </a:extLst>
          </p:cNvPr>
          <p:cNvSpPr/>
          <p:nvPr/>
        </p:nvSpPr>
        <p:spPr>
          <a:xfrm>
            <a:off x="762000" y="3262170"/>
            <a:ext cx="7783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What food will you have at the party?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We’ll have _______ .</a:t>
            </a:r>
          </a:p>
        </p:txBody>
      </p:sp>
    </p:spTree>
    <p:extLst>
      <p:ext uri="{BB962C8B-B14F-4D97-AF65-F5344CB8AC3E}">
        <p14:creationId xmlns="" xmlns:p14="http://schemas.microsoft.com/office/powerpoint/2010/main" val="415473062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100"/>
            <a:ext cx="9144000" cy="5154053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013" y="3489701"/>
            <a:ext cx="9401175" cy="1664352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86308" y="3106644"/>
            <a:ext cx="8037697" cy="1717474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6" y="245668"/>
            <a:ext cx="1567676" cy="779919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90" y="3982340"/>
            <a:ext cx="806986" cy="8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3"/>
          <p:cNvSpPr/>
          <p:nvPr/>
        </p:nvSpPr>
        <p:spPr>
          <a:xfrm>
            <a:off x="423166" y="1376022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</a:t>
            </a:r>
            <a:r>
              <a:rPr lang="en-US" altLang="zh-CN" sz="28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- has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2"/>
          <p:cNvSpPr/>
          <p:nvPr/>
        </p:nvSpPr>
        <p:spPr>
          <a:xfrm>
            <a:off x="3032899" y="244280"/>
            <a:ext cx="2945085" cy="149737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en-US" altLang="zh-CN" sz="28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When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- have</a:t>
            </a:r>
          </a:p>
        </p:txBody>
      </p:sp>
      <p:sp>
        <p:nvSpPr>
          <p:cNvPr id="13" name="1"/>
          <p:cNvSpPr/>
          <p:nvPr/>
        </p:nvSpPr>
        <p:spPr>
          <a:xfrm>
            <a:off x="5646919" y="1172379"/>
            <a:ext cx="3131066" cy="157595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</a:t>
            </a:r>
            <a:r>
              <a:rPr lang="en-US" altLang="zh-CN" sz="2800" b="1" dirty="0" err="1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- have</a:t>
            </a:r>
            <a:endParaRPr lang="zh-CN" alt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985586" y="-600731"/>
            <a:ext cx="451413" cy="460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6FC1350-3909-40BD-A38C-1E85E30ADF07}"/>
              </a:ext>
            </a:extLst>
          </p:cNvPr>
          <p:cNvSpPr/>
          <p:nvPr/>
        </p:nvSpPr>
        <p:spPr>
          <a:xfrm>
            <a:off x="635761" y="3401508"/>
            <a:ext cx="8037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____ drinks will you have at the party?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We’ll ___ milk tea.</a:t>
            </a:r>
          </a:p>
        </p:txBody>
      </p:sp>
    </p:spTree>
    <p:extLst>
      <p:ext uri="{BB962C8B-B14F-4D97-AF65-F5344CB8AC3E}">
        <p14:creationId xmlns="" xmlns:p14="http://schemas.microsoft.com/office/powerpoint/2010/main" val="142627100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C779DE9-F75B-1DCD-A28A-82A680C90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extLst>
              <a:ext uri="{FF2B5EF4-FFF2-40B4-BE49-F238E27FC236}">
                <a16:creationId xmlns="" xmlns:a16="http://schemas.microsoft.com/office/drawing/2014/main" id="{50186D3D-CBED-99EA-8657-05BDA703D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E97DE0E9-3263-D816-E9B3-CDFE05054FDC}"/>
              </a:ext>
            </a:extLst>
          </p:cNvPr>
          <p:cNvSpPr txBox="1"/>
          <p:nvPr/>
        </p:nvSpPr>
        <p:spPr>
          <a:xfrm>
            <a:off x="3581400" y="2571750"/>
            <a:ext cx="329715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Great!</a:t>
            </a:r>
          </a:p>
        </p:txBody>
      </p:sp>
    </p:spTree>
    <p:extLst>
      <p:ext uri="{BB962C8B-B14F-4D97-AF65-F5344CB8AC3E}">
        <p14:creationId xmlns="" xmlns:p14="http://schemas.microsoft.com/office/powerpoint/2010/main" val="4044420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D81937-AAA6-62EA-B6F1-D0C5EF74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="" xmlns:a16="http://schemas.microsoft.com/office/drawing/2014/main" id="{84C63866-7A4F-EA95-D717-9B9CCAA9D61E}"/>
              </a:ext>
            </a:extLst>
          </p:cNvPr>
          <p:cNvSpPr txBox="1">
            <a:spLocks/>
          </p:cNvSpPr>
          <p:nvPr/>
        </p:nvSpPr>
        <p:spPr>
          <a:xfrm>
            <a:off x="396648" y="3980209"/>
            <a:ext cx="1851641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juice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="" xmlns:a16="http://schemas.microsoft.com/office/drawing/2014/main" id="{8DCF13C0-5484-4B60-A714-BC143126C065}"/>
              </a:ext>
            </a:extLst>
          </p:cNvPr>
          <p:cNvSpPr txBox="1">
            <a:spLocks/>
          </p:cNvSpPr>
          <p:nvPr/>
        </p:nvSpPr>
        <p:spPr>
          <a:xfrm>
            <a:off x="4780354" y="4391553"/>
            <a:ext cx="1483224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="" xmlns:a16="http://schemas.microsoft.com/office/drawing/2014/main" id="{0C553756-73CD-5B9A-C222-BF6B35EE05E7}"/>
              </a:ext>
            </a:extLst>
          </p:cNvPr>
          <p:cNvSpPr txBox="1">
            <a:spLocks/>
          </p:cNvSpPr>
          <p:nvPr/>
        </p:nvSpPr>
        <p:spPr>
          <a:xfrm>
            <a:off x="2519701" y="4371997"/>
            <a:ext cx="1483223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="" xmlns:a16="http://schemas.microsoft.com/office/drawing/2014/main" id="{EDD01909-CE92-6F0B-564B-37EE785E749A}"/>
              </a:ext>
            </a:extLst>
          </p:cNvPr>
          <p:cNvSpPr txBox="1">
            <a:spLocks/>
          </p:cNvSpPr>
          <p:nvPr/>
        </p:nvSpPr>
        <p:spPr>
          <a:xfrm>
            <a:off x="6900178" y="3926156"/>
            <a:ext cx="184717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tea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="" xmlns:a16="http://schemas.microsoft.com/office/drawing/2014/main" id="{176696F3-63E9-5603-CB08-FF0537C35B03}"/>
              </a:ext>
            </a:extLst>
          </p:cNvPr>
          <p:cNvSpPr txBox="1"/>
          <p:nvPr/>
        </p:nvSpPr>
        <p:spPr>
          <a:xfrm>
            <a:off x="1383466" y="1098053"/>
            <a:ext cx="6893423" cy="408623"/>
          </a:xfrm>
          <a:prstGeom prst="wedgeRoundRectCallout">
            <a:avLst>
              <a:gd name="adj1" fmla="val -53511"/>
              <a:gd name="adj2" fmla="val -933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food / drinks will you have at the party?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="" xmlns:a16="http://schemas.microsoft.com/office/drawing/2014/main" id="{958B2656-8073-57E0-80C0-0B78BCD7C385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47800" y="2101574"/>
            <a:ext cx="3129049" cy="725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="" xmlns:a16="http://schemas.microsoft.com/office/drawing/2014/main" id="{31F868C2-2EB9-59DA-BB19-3F9C2A420A8D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29000" y="2101574"/>
            <a:ext cx="1147849" cy="96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E6E63B1E-017B-9322-BCCA-DC281BCD897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980249" cy="1019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5BF7A662-3997-FC08-A920-25E7AD70D77B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3119351" cy="723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>
            <a:extLst>
              <a:ext uri="{FF2B5EF4-FFF2-40B4-BE49-F238E27FC236}">
                <a16:creationId xmlns="" xmlns:a16="http://schemas.microsoft.com/office/drawing/2014/main" id="{901C3AFD-C4AD-FB33-0445-E0E6BFC52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7" b="2827"/>
          <a:stretch/>
        </p:blipFill>
        <p:spPr>
          <a:xfrm>
            <a:off x="396648" y="2854606"/>
            <a:ext cx="1783813" cy="1133905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="" xmlns:a16="http://schemas.microsoft.com/office/drawing/2014/main" id="{5A9F9E2D-225D-9D2C-7691-F0BEEBD90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2375952" y="3235284"/>
            <a:ext cx="1701171" cy="11378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="" xmlns:a16="http://schemas.microsoft.com/office/drawing/2014/main" id="{527C2862-0752-3697-8878-DD8F62D84C03}"/>
              </a:ext>
            </a:extLst>
          </p:cNvPr>
          <p:cNvSpPr txBox="1"/>
          <p:nvPr/>
        </p:nvSpPr>
        <p:spPr>
          <a:xfrm>
            <a:off x="3122345" y="1692951"/>
            <a:ext cx="2909007" cy="408623"/>
          </a:xfrm>
          <a:prstGeom prst="wedgeRoundRectCallout">
            <a:avLst>
              <a:gd name="adj1" fmla="val 60868"/>
              <a:gd name="adj2" fmla="val -181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We’ll have 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="" xmlns:a16="http://schemas.microsoft.com/office/drawing/2014/main" id="{A4FFECB8-18D8-4DAA-3D22-62C235F5F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4704434" y="3234100"/>
            <a:ext cx="1635065" cy="124265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="" xmlns:a16="http://schemas.microsoft.com/office/drawing/2014/main" id="{8FE0F613-69AE-29B7-9A5A-3182B51EF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04" b="5104"/>
          <a:stretch/>
        </p:blipFill>
        <p:spPr>
          <a:xfrm>
            <a:off x="6915997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02EA34BA-C7AB-5746-98EE-FF8C8318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44285" y="108155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852F99EA-5363-67AD-88D5-4BB224EB6F1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475145" y="16705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="" xmlns:a16="http://schemas.microsoft.com/office/drawing/2014/main" id="{BA25CDFC-A5ED-A1F0-3744-5AD26D8AD633}"/>
              </a:ext>
            </a:extLst>
          </p:cNvPr>
          <p:cNvSpPr txBox="1">
            <a:spLocks/>
          </p:cNvSpPr>
          <p:nvPr/>
        </p:nvSpPr>
        <p:spPr>
          <a:xfrm>
            <a:off x="562722" y="289010"/>
            <a:ext cx="37586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13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(1+2+3)</a:t>
            </a:r>
          </a:p>
        </p:txBody>
      </p:sp>
    </p:spTree>
    <p:extLst>
      <p:ext uri="{BB962C8B-B14F-4D97-AF65-F5344CB8AC3E}">
        <p14:creationId xmlns="" xmlns:p14="http://schemas.microsoft.com/office/powerpoint/2010/main" val="2075355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9525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66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65520" y="2057545"/>
            <a:ext cx="291830" cy="24805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365520" y="3295649"/>
            <a:ext cx="291830" cy="24805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828800" y="18097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2 (4+5+6)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365520" y="3981449"/>
            <a:ext cx="291830" cy="24805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8002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1000" y="1102221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Unit 13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74429" y="195225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Monday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,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Berlin Sans FB" panose="020E0602020502020306" pitchFamily="34" charset="0"/>
              </a:rPr>
              <a:t>February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10</a:t>
            </a:r>
            <a:r>
              <a:rPr kumimoji="0" lang="en-US" sz="32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th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12708" y="2308059"/>
            <a:ext cx="35642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Lesson 2 (1+2+3)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2843" y="1904049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4736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Our special days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5" name="Bùi Liễu 0968142780">
            <a:extLst>
              <a:ext uri="{FF2B5EF4-FFF2-40B4-BE49-F238E27FC236}">
                <a16:creationId xmlns="" xmlns:a16="http://schemas.microsoft.com/office/drawing/2014/main" id="{146FAC36-48A7-F540-CEA7-CAA1F311E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5" r="1735"/>
          <a:stretch/>
        </p:blipFill>
        <p:spPr>
          <a:xfrm>
            <a:off x="4319501" y="3080531"/>
            <a:ext cx="1386527" cy="967770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EDB24E88-12E7-0CFC-92FB-E87ACBE57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009" t="-7068" r="-23722" b="-8178"/>
          <a:stretch/>
        </p:blipFill>
        <p:spPr>
          <a:xfrm>
            <a:off x="3608210" y="3485757"/>
            <a:ext cx="696072" cy="485846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pic>
        <p:nvPicPr>
          <p:cNvPr id="11" name="Bùi Liễu 0968142780">
            <a:extLst>
              <a:ext uri="{FF2B5EF4-FFF2-40B4-BE49-F238E27FC236}">
                <a16:creationId xmlns="" xmlns:a16="http://schemas.microsoft.com/office/drawing/2014/main" id="{BCB977F5-F6E0-CCA2-B995-9AD8C887C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"/>
          <a:stretch/>
        </p:blipFill>
        <p:spPr>
          <a:xfrm>
            <a:off x="3612442" y="4203963"/>
            <a:ext cx="752800" cy="685403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13" name="Bùi Liễu 0968142780">
            <a:extLst>
              <a:ext uri="{FF2B5EF4-FFF2-40B4-BE49-F238E27FC236}">
                <a16:creationId xmlns="" xmlns:a16="http://schemas.microsoft.com/office/drawing/2014/main" id="{904C9B07-29CA-9B19-8FE5-9CE0C2A23C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3" r="4652"/>
          <a:stretch/>
        </p:blipFill>
        <p:spPr>
          <a:xfrm>
            <a:off x="4550311" y="4124713"/>
            <a:ext cx="936089" cy="653372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="" xmlns:p14="http://schemas.microsoft.com/office/powerpoint/2010/main" val="441382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=""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840686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" y="209550"/>
            <a:ext cx="2552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700" b="1" dirty="0">
                <a:solidFill>
                  <a:prstClr val="black"/>
                </a:solidFill>
                <a:latin typeface="Calibri"/>
              </a:rPr>
              <a:t>I. WARM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08" t="670" r="21063" b="3716"/>
          <a:stretch/>
        </p:blipFill>
        <p:spPr>
          <a:xfrm>
            <a:off x="2057400" y="163505"/>
            <a:ext cx="5524500" cy="4988885"/>
          </a:xfrm>
          <a:prstGeom prst="rect">
            <a:avLst/>
          </a:prstGeom>
        </p:spPr>
      </p:pic>
      <p:pic>
        <p:nvPicPr>
          <p:cNvPr id="2" name="60183322047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end="40946.6666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44000" y="4133850"/>
            <a:ext cx="1758474" cy="10096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13372" y="2343150"/>
            <a:ext cx="1212057" cy="1333500"/>
            <a:chOff x="4426743" y="4481215"/>
            <a:chExt cx="2424113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ackgroundRemoval t="0" b="99609" l="0" r="990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426743" y="4481215"/>
              <a:ext cx="2424113" cy="26670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382058" y="4616454"/>
              <a:ext cx="95532" cy="1352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9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591034" y="4616454"/>
              <a:ext cx="95532" cy="1352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9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410200" y="4642802"/>
              <a:ext cx="67390" cy="69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9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591034" y="4641847"/>
              <a:ext cx="67390" cy="69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9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4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9444E-6 -2.09877E-6 L -5.69444E-6 -2.09877E-6 C 0.00329 0.00077 0.00997 0.00077 0.01388 0.00416 C 0.01518 0.00524 0.01614 0.0074 0.01735 0.00833 C 0.01961 0.01018 0.02438 0.0125 0.02438 0.0125 C 0.03437 0.02438 0.02169 0.01018 0.03133 0.01867 C 0.03263 0.01975 0.03359 0.02176 0.0348 0.02284 C 0.03593 0.02376 0.03723 0.02392 0.03836 0.02484 C 0.0473 0.03287 0.03654 0.02592 0.0453 0.03102 C 0.04904 0.05108 0.04305 0.02006 0.04878 0.04552 C 0.05155 0.05787 0.0506 0.05555 0.05225 0.0662 C 0.0526 0.06836 0.05303 0.07037 0.05346 0.07237 C 0.0539 0.07716 0.05433 0.08595 0.05581 0.09105 C 0.05642 0.09321 0.05728 0.09521 0.05807 0.09722 C 0.0585 0.09984 0.05963 0.10879 0.06041 0.11173 C 0.06102 0.11389 0.06197 0.11589 0.06275 0.1179 C 0.06605 0.13549 0.06145 0.11404 0.06622 0.12824 C 0.06683 0.13009 0.06683 0.13256 0.06744 0.13441 C 0.0684 0.13734 0.0697 0.13997 0.07091 0.14274 C 0.07126 0.14475 0.07135 0.14707 0.07204 0.14892 C 0.073 0.15139 0.07421 0.15324 0.07551 0.15509 C 0.08228 0.1645 0.08185 0.16296 0.08949 0.16744 L 0.09296 0.1696 C 0.09418 0.17021 0.09522 0.17129 0.09643 0.1716 L 0.10459 0.17376 C 0.11197 0.17299 0.11935 0.17284 0.12673 0.1716 C 0.13463 0.17037 0.12629 0.1699 0.13254 0.16543 C 0.1355 0.16327 0.13879 0.16311 0.14183 0.16126 L 0.1453 0.15926 C 0.14826 0.14367 0.14426 0.16281 0.14878 0.14676 C 0.14938 0.1449 0.14956 0.14274 0.14999 0.14058 C 0.15034 0.12963 0.15112 0.11852 0.15112 0.10756 C 0.15112 0.09151 0.14938 0.09707 0.1453 0.08271 C 0.14392 0.07762 0.1427 0.07268 0.14062 0.06821 C 0.13958 0.06605 0.13819 0.06435 0.13715 0.06203 C 0.1355 0.05818 0.13445 0.05324 0.13254 0.04969 L 0.12438 0.03518 L 0.12091 0.02901 L 0.11744 0.02284 C 0.11701 0.02068 0.11701 0.01836 0.11622 0.01666 C 0.11458 0.01265 0.11041 0.00632 0.11041 0.00632 C 0.11119 -0.02192 0.1098 -0.025 0.11275 -0.04337 C 0.1131 -0.04537 0.11327 -0.04769 0.11388 -0.04954 C 0.11449 -0.05124 0.11527 -0.05278 0.11622 -0.05371 C 0.1184 -0.05556 0.12326 -0.05787 0.12326 -0.05787 C 0.12438 -0.05911 0.12543 -0.06081 0.12673 -0.06189 C 0.12777 -0.06297 0.12916 -0.06281 0.1302 -0.06405 C 0.13116 -0.06497 0.1315 -0.06729 0.13254 -0.06806 C 0.13471 -0.07006 0.13949 -0.07222 0.13949 -0.07222 C 0.1447 -0.08148 0.13853 -0.07176 0.1453 -0.0784 C 0.14774 -0.08087 0.14999 -0.08395 0.15225 -0.08673 C 0.15346 -0.08812 0.15442 -0.09013 0.15581 -0.0909 L 0.16275 -0.09506 C 0.16353 -0.09707 0.16405 -0.09954 0.1651 -0.10124 C 0.16718 -0.10448 0.17204 -0.10942 0.17204 -0.10942 C 0.17551 -0.13411 0.17412 -0.12037 0.17551 -0.15077 C 0.17517 -0.15834 0.17517 -0.16605 0.17438 -0.17346 C 0.17395 -0.17778 0.17412 -0.18349 0.17204 -0.18596 L 0.16857 -0.19013 C 0.16701 -0.19414 0.16588 -0.19892 0.16388 -0.20247 C 0.16197 -0.20587 0.15963 -0.2088 0.15807 -0.21281 C 0.15659 -0.21698 0.15546 -0.22176 0.15346 -0.22516 C 0.15268 -0.22655 0.15182 -0.22778 0.15112 -0.22932 C 0.14947 -0.23334 0.14643 -0.24167 0.14643 -0.24167 C 0.1447 -0.25124 0.14374 -0.25324 0.14643 -0.26652 C 0.14713 -0.2696 0.15208 -0.27192 0.15346 -0.27269 C 0.15503 -0.27485 0.15659 -0.2767 0.15807 -0.27902 C 0.15893 -0.28025 0.15945 -0.28226 0.16041 -0.28303 C 0.16188 -0.28442 0.16353 -0.28426 0.1651 -0.28519 C 0.16744 -0.28642 0.1697 -0.28797 0.17204 -0.28935 C 0.18879 -0.29923 0.1743 -0.29136 0.21744 -0.29337 C 0.21822 -0.29553 0.21952 -0.29722 0.2197 -0.29954 C 0.22039 -0.30818 0.21701 -0.30988 0.21388 -0.31405 C 0.21241 -0.31821 0.21145 -0.32145 0.20928 -0.32439 C 0.20859 -0.32531 0.20772 -0.32577 0.20694 -0.32655 L 0.19878 -0.34707 " pathEditMode="relative" ptsTypes="AAAAAAAAAAAAA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  <a:extLst>
              <a:ext uri="{FF2B5EF4-FFF2-40B4-BE49-F238E27FC236}">
                <a16:creationId xmlns="" xmlns:a16="http://schemas.microsoft.com/office/drawing/2014/main" id="{042ECD28-B07E-487D-9107-3599025760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050338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09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 Powerpoint">
            <a:extLst>
              <a:ext uri="{FF2B5EF4-FFF2-40B4-BE49-F238E27FC236}">
                <a16:creationId xmlns="" xmlns:a16="http://schemas.microsoft.com/office/drawing/2014/main" id="{A0BECA55-69D8-EC0D-F9A4-A3663BB5898D}"/>
              </a:ext>
            </a:extLst>
          </p:cNvPr>
          <p:cNvGrpSpPr/>
          <p:nvPr/>
        </p:nvGrpSpPr>
        <p:grpSpPr>
          <a:xfrm>
            <a:off x="914400" y="400261"/>
            <a:ext cx="2870743" cy="1695027"/>
            <a:chOff x="544737" y="1160724"/>
            <a:chExt cx="2870743" cy="1695027"/>
          </a:xfrm>
        </p:grpSpPr>
        <p:sp>
          <p:nvSpPr>
            <p:cNvPr id="4" name="Bùi Liễu 0968142780">
              <a:extLst>
                <a:ext uri="{FF2B5EF4-FFF2-40B4-BE49-F238E27FC236}">
                  <a16:creationId xmlns="" xmlns:a16="http://schemas.microsoft.com/office/drawing/2014/main" id="{B5B83C1F-602B-F048-488D-1EC467C27EFE}"/>
                </a:ext>
              </a:extLst>
            </p:cNvPr>
            <p:cNvSpPr txBox="1">
              <a:spLocks/>
            </p:cNvSpPr>
            <p:nvPr/>
          </p:nvSpPr>
          <p:spPr>
            <a:xfrm>
              <a:off x="544737" y="1981098"/>
              <a:ext cx="2870743" cy="87465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Look</a:t>
              </a:r>
              <a:r>
                <a:rPr lang="vi-VN" sz="2800" dirty="0">
                  <a:latin typeface="Berlin Sans FB" panose="020E0602020502020306" pitchFamily="34" charset="0"/>
                </a:rPr>
                <a:t>, </a:t>
              </a:r>
              <a:r>
                <a:rPr lang="vi-VN" sz="2800" dirty="0" err="1">
                  <a:latin typeface="Berlin Sans FB" panose="020E0602020502020306" pitchFamily="34" charset="0"/>
                </a:rPr>
                <a:t>listen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and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repeat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pic>
          <p:nvPicPr>
            <p:cNvPr id="5" name="Bùi Liễu Powerpoint">
              <a:extLst>
                <a:ext uri="{FF2B5EF4-FFF2-40B4-BE49-F238E27FC236}">
                  <a16:creationId xmlns="" xmlns:a16="http://schemas.microsoft.com/office/drawing/2014/main" id="{9605099A-C6E6-8338-3096-C761F39DE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5712" y="1160724"/>
              <a:ext cx="986342" cy="708499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grpSp>
        <p:nvGrpSpPr>
          <p:cNvPr id="6" name="Bùi Liễu Powerpoint">
            <a:extLst>
              <a:ext uri="{FF2B5EF4-FFF2-40B4-BE49-F238E27FC236}">
                <a16:creationId xmlns="" xmlns:a16="http://schemas.microsoft.com/office/drawing/2014/main" id="{1CBD9B70-3B60-B1D3-D19A-E9DA2F9068F1}"/>
              </a:ext>
            </a:extLst>
          </p:cNvPr>
          <p:cNvGrpSpPr/>
          <p:nvPr/>
        </p:nvGrpSpPr>
        <p:grpSpPr>
          <a:xfrm>
            <a:off x="914399" y="3096759"/>
            <a:ext cx="2870743" cy="1668994"/>
            <a:chOff x="3320508" y="1190691"/>
            <a:chExt cx="2870743" cy="1668994"/>
          </a:xfrm>
        </p:grpSpPr>
        <p:sp>
          <p:nvSpPr>
            <p:cNvPr id="7" name="Bùi Liễu 0968142780">
              <a:extLst>
                <a:ext uri="{FF2B5EF4-FFF2-40B4-BE49-F238E27FC236}">
                  <a16:creationId xmlns="" xmlns:a16="http://schemas.microsoft.com/office/drawing/2014/main" id="{3BB7CB16-F5DD-AB98-880A-06CE3865D8B6}"/>
                </a:ext>
              </a:extLst>
            </p:cNvPr>
            <p:cNvSpPr txBox="1">
              <a:spLocks/>
            </p:cNvSpPr>
            <p:nvPr/>
          </p:nvSpPr>
          <p:spPr>
            <a:xfrm>
              <a:off x="3320508" y="1985032"/>
              <a:ext cx="2870743" cy="87465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dirty="0">
                  <a:latin typeface="Berlin Sans FB" panose="020E0602020502020306" pitchFamily="34" charset="0"/>
                </a:rPr>
                <a:t>Listen, point and say.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8" name="Bùi Liễu Powerpoint">
              <a:extLst>
                <a:ext uri="{FF2B5EF4-FFF2-40B4-BE49-F238E27FC236}">
                  <a16:creationId xmlns="" xmlns:a16="http://schemas.microsoft.com/office/drawing/2014/main" id="{A82C6722-3003-E743-ACE5-4F7680BC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8848" y="1190691"/>
              <a:ext cx="1113919" cy="730899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grpSp>
        <p:nvGrpSpPr>
          <p:cNvPr id="9" name="Bùi Liễu Powerpoint">
            <a:extLst>
              <a:ext uri="{FF2B5EF4-FFF2-40B4-BE49-F238E27FC236}">
                <a16:creationId xmlns="" xmlns:a16="http://schemas.microsoft.com/office/drawing/2014/main" id="{FE45A130-8829-8E71-D431-BED2658C0EBA}"/>
              </a:ext>
            </a:extLst>
          </p:cNvPr>
          <p:cNvGrpSpPr/>
          <p:nvPr/>
        </p:nvGrpSpPr>
        <p:grpSpPr>
          <a:xfrm>
            <a:off x="5613128" y="3295885"/>
            <a:ext cx="2870743" cy="1469868"/>
            <a:chOff x="5894036" y="1179942"/>
            <a:chExt cx="2870743" cy="1469868"/>
          </a:xfrm>
        </p:grpSpPr>
        <p:sp>
          <p:nvSpPr>
            <p:cNvPr id="10" name="Bùi Liễu 0968142780">
              <a:extLst>
                <a:ext uri="{FF2B5EF4-FFF2-40B4-BE49-F238E27FC236}">
                  <a16:creationId xmlns="" xmlns:a16="http://schemas.microsoft.com/office/drawing/2014/main" id="{696A2F14-1CCA-58AD-2657-63E8D32B2316}"/>
                </a:ext>
              </a:extLst>
            </p:cNvPr>
            <p:cNvSpPr txBox="1">
              <a:spLocks/>
            </p:cNvSpPr>
            <p:nvPr/>
          </p:nvSpPr>
          <p:spPr>
            <a:xfrm>
              <a:off x="5894036" y="1995300"/>
              <a:ext cx="2870743" cy="65451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Let’s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talk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11" name="Bùi Liễu Powerpoint">
              <a:extLst>
                <a:ext uri="{FF2B5EF4-FFF2-40B4-BE49-F238E27FC236}">
                  <a16:creationId xmlns="" xmlns:a16="http://schemas.microsoft.com/office/drawing/2014/main" id="{C1B3285A-73F9-E0E4-9258-DA134B0D5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9060" y="1179942"/>
              <a:ext cx="1110017" cy="675971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pic>
        <p:nvPicPr>
          <p:cNvPr id="12" name="6">
            <a:hlinkClick r:id="" action="ppaction://media"/>
            <a:extLst>
              <a:ext uri="{FF2B5EF4-FFF2-40B4-BE49-F238E27FC236}">
                <a16:creationId xmlns="" xmlns:a16="http://schemas.microsoft.com/office/drawing/2014/main" id="{B0107090-5C96-8403-D061-A739531EB7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0"/>
            <a:ext cx="4876800" cy="3028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84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Bùi Liễu 0968142780">
            <a:extLst>
              <a:ext uri="{FF2B5EF4-FFF2-40B4-BE49-F238E27FC236}">
                <a16:creationId xmlns="" xmlns:a16="http://schemas.microsoft.com/office/drawing/2014/main" id="{1B7EAA16-7C14-4F38-90F1-6C443C6D22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4" r="1933"/>
          <a:stretch/>
        </p:blipFill>
        <p:spPr>
          <a:xfrm>
            <a:off x="4619415" y="1505691"/>
            <a:ext cx="4211908" cy="2382181"/>
          </a:xfrm>
          <a:prstGeom prst="roundRect">
            <a:avLst>
              <a:gd name="adj" fmla="val 12301"/>
            </a:avLst>
          </a:prstGeom>
        </p:spPr>
      </p:pic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E82CC233-B8E0-40B2-8F7A-F4B7AA290576}"/>
              </a:ext>
            </a:extLst>
          </p:cNvPr>
          <p:cNvGrpSpPr/>
          <p:nvPr/>
        </p:nvGrpSpPr>
        <p:grpSpPr>
          <a:xfrm>
            <a:off x="329114" y="952378"/>
            <a:ext cx="8374790" cy="2949915"/>
            <a:chOff x="280653" y="585441"/>
            <a:chExt cx="8347882" cy="2949915"/>
          </a:xfrm>
        </p:grpSpPr>
        <p:pic>
          <p:nvPicPr>
            <p:cNvPr id="59" name="Bùi Liễu 0968142780">
              <a:extLst>
                <a:ext uri="{FF2B5EF4-FFF2-40B4-BE49-F238E27FC236}">
                  <a16:creationId xmlns="" xmlns:a16="http://schemas.microsoft.com/office/drawing/2014/main" id="{B7240C2C-0DD1-4A1C-BE53-F23F49148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88" r="1304"/>
            <a:stretch/>
          </p:blipFill>
          <p:spPr>
            <a:xfrm>
              <a:off x="280653" y="1153115"/>
              <a:ext cx="4153298" cy="2382241"/>
            </a:xfrm>
            <a:prstGeom prst="roundRect">
              <a:avLst>
                <a:gd name="adj" fmla="val 13120"/>
              </a:avLst>
            </a:prstGeom>
          </p:spPr>
        </p:pic>
        <p:sp>
          <p:nvSpPr>
            <p:cNvPr id="60" name="Bùi Liễu 0968142780">
              <a:extLst>
                <a:ext uri="{FF2B5EF4-FFF2-40B4-BE49-F238E27FC236}">
                  <a16:creationId xmlns="" xmlns:a16="http://schemas.microsoft.com/office/drawing/2014/main" id="{7BF15BEB-6E5F-4A38-8084-1239DF3A05BD}"/>
                </a:ext>
              </a:extLst>
            </p:cNvPr>
            <p:cNvSpPr/>
            <p:nvPr/>
          </p:nvSpPr>
          <p:spPr>
            <a:xfrm>
              <a:off x="572677" y="585441"/>
              <a:ext cx="3297394" cy="666934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Bùi Liễu 0968142780">
              <a:extLst>
                <a:ext uri="{FF2B5EF4-FFF2-40B4-BE49-F238E27FC236}">
                  <a16:creationId xmlns="" xmlns:a16="http://schemas.microsoft.com/office/drawing/2014/main" id="{A63EE228-A820-4182-8765-580ED92F6B10}"/>
                </a:ext>
              </a:extLst>
            </p:cNvPr>
            <p:cNvSpPr/>
            <p:nvPr/>
          </p:nvSpPr>
          <p:spPr>
            <a:xfrm>
              <a:off x="6256876" y="1260727"/>
              <a:ext cx="2371659" cy="624469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6" name="Bùi Liễu 0968142780">
            <a:extLst>
              <a:ext uri="{FF2B5EF4-FFF2-40B4-BE49-F238E27FC236}">
                <a16:creationId xmlns="" xmlns:a16="http://schemas.microsoft.com/office/drawing/2014/main" id="{BF1E6D21-0921-49DB-BB4C-B9F203168BD2}"/>
              </a:ext>
            </a:extLst>
          </p:cNvPr>
          <p:cNvSpPr/>
          <p:nvPr/>
        </p:nvSpPr>
        <p:spPr>
          <a:xfrm>
            <a:off x="207690" y="147951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Bùi Liễu Powerpoint">
            <a:extLst>
              <a:ext uri="{FF2B5EF4-FFF2-40B4-BE49-F238E27FC236}">
                <a16:creationId xmlns=""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522876" y="189501"/>
            <a:ext cx="47244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=""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=""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839267" y="4405946"/>
            <a:ext cx="379118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Mary and Mai.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=""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690383" y="4363043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=""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327947" y="4331496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=""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819406" y="4210877"/>
            <a:ext cx="3752521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in the classroom.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=""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535340" y="4330486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=""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1779696" y="4299163"/>
            <a:ext cx="6183890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Mary’s birthday party. 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4572000" y="1201379"/>
            <a:ext cx="4335487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2270589" y="3683925"/>
            <a:ext cx="2135775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4" name="Bùi Liễu Powerpoint">
            <a:extLst>
              <a:ext uri="{FF2B5EF4-FFF2-40B4-BE49-F238E27FC236}">
                <a16:creationId xmlns=""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409674" y="968796"/>
            <a:ext cx="350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Will you come to my</a:t>
            </a:r>
          </a:p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birthday party next Sunday?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=""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2057400" y="3716846"/>
            <a:ext cx="145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Yes, I will.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="" xmlns:a16="http://schemas.microsoft.com/office/drawing/2014/main" id="{B30BD363-15D1-A8AF-BC29-CC2BBDF4B94B}"/>
              </a:ext>
            </a:extLst>
          </p:cNvPr>
          <p:cNvSpPr txBox="1"/>
          <p:nvPr/>
        </p:nvSpPr>
        <p:spPr>
          <a:xfrm>
            <a:off x="3372737" y="3717428"/>
            <a:ext cx="128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</a:p>
        </p:txBody>
      </p:sp>
      <p:sp>
        <p:nvSpPr>
          <p:cNvPr id="4" name="Bùi Liễu Powerpoint">
            <a:extLst>
              <a:ext uri="{FF2B5EF4-FFF2-40B4-BE49-F238E27FC236}">
                <a16:creationId xmlns="" xmlns:a16="http://schemas.microsoft.com/office/drawing/2014/main" id="{4BA9BB17-CAAE-8699-B367-DB09AA90D888}"/>
              </a:ext>
            </a:extLst>
          </p:cNvPr>
          <p:cNvSpPr txBox="1"/>
          <p:nvPr/>
        </p:nvSpPr>
        <p:spPr>
          <a:xfrm>
            <a:off x="4393985" y="1205545"/>
            <a:ext cx="455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drinks will you have at the party?</a:t>
            </a:r>
          </a:p>
        </p:txBody>
      </p:sp>
      <p:sp>
        <p:nvSpPr>
          <p:cNvPr id="57" name="Bùi Liễu 0968142780">
            <a:extLst>
              <a:ext uri="{FF2B5EF4-FFF2-40B4-BE49-F238E27FC236}">
                <a16:creationId xmlns="" xmlns:a16="http://schemas.microsoft.com/office/drawing/2014/main" id="{5AB1C8FE-AF64-4F01-A0D6-AABD4F1BF08F}"/>
              </a:ext>
            </a:extLst>
          </p:cNvPr>
          <p:cNvSpPr/>
          <p:nvPr/>
        </p:nvSpPr>
        <p:spPr>
          <a:xfrm>
            <a:off x="4464065" y="147951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Powerpoint">
            <a:extLst>
              <a:ext uri="{FF2B5EF4-FFF2-40B4-BE49-F238E27FC236}">
                <a16:creationId xmlns="" xmlns:a16="http://schemas.microsoft.com/office/drawing/2014/main" id="{C062A584-D47F-E150-8638-AD8F19ED1827}"/>
              </a:ext>
            </a:extLst>
          </p:cNvPr>
          <p:cNvSpPr txBox="1"/>
          <p:nvPr/>
        </p:nvSpPr>
        <p:spPr>
          <a:xfrm>
            <a:off x="6324600" y="1609077"/>
            <a:ext cx="284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We’ll have fruit juice and milk tea.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807F176-08B1-48FC-CD26-07BA7454843D}"/>
              </a:ext>
            </a:extLst>
          </p:cNvPr>
          <p:cNvSpPr/>
          <p:nvPr/>
        </p:nvSpPr>
        <p:spPr>
          <a:xfrm>
            <a:off x="4778725" y="3150082"/>
            <a:ext cx="1545875" cy="64633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2" name="Bùi Liễu Powerpoint">
            <a:extLst>
              <a:ext uri="{FF2B5EF4-FFF2-40B4-BE49-F238E27FC236}">
                <a16:creationId xmlns="" xmlns:a16="http://schemas.microsoft.com/office/drawing/2014/main" id="{15B5257B-B92C-8777-D5B8-BDC5128A1EA8}"/>
              </a:ext>
            </a:extLst>
          </p:cNvPr>
          <p:cNvSpPr txBox="1"/>
          <p:nvPr/>
        </p:nvSpPr>
        <p:spPr>
          <a:xfrm>
            <a:off x="4787955" y="3146616"/>
            <a:ext cx="165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Shall I bring some fruits?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04CF8B7A-8DB4-931B-1BE3-FB403A5D7C4F}"/>
              </a:ext>
            </a:extLst>
          </p:cNvPr>
          <p:cNvSpPr/>
          <p:nvPr/>
        </p:nvSpPr>
        <p:spPr>
          <a:xfrm>
            <a:off x="6192549" y="3771840"/>
            <a:ext cx="1503651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6" name="Bùi Liễu Powerpoint">
            <a:extLst>
              <a:ext uri="{FF2B5EF4-FFF2-40B4-BE49-F238E27FC236}">
                <a16:creationId xmlns="" xmlns:a16="http://schemas.microsoft.com/office/drawing/2014/main" id="{07CAAF91-21AC-C57A-BD49-942FA5D05A23}"/>
              </a:ext>
            </a:extLst>
          </p:cNvPr>
          <p:cNvSpPr txBox="1"/>
          <p:nvPr/>
        </p:nvSpPr>
        <p:spPr>
          <a:xfrm>
            <a:off x="6191899" y="3789153"/>
            <a:ext cx="165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Yes, please!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=""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297533" y="973825"/>
            <a:ext cx="135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Hi, Mai.</a:t>
            </a: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6BFEECF7-9BCD-E9C4-DC0C-2FF41552E9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>
                  <p14:bmkLst>
                    <p14:bmk name="Bookmark 1" time="12712.6213"/>
                    <p14:bmk name="Bookmark 2" time="14362.6213"/>
                    <p14:bmk name="Bookmark 3" time="18302.6213"/>
                    <p14:bmk name="Bookmark 4" time="19982.6213"/>
                    <p14:bmk name="Bookmark 5" time="24322.6213"/>
                    <p14:bmk name="Bookmark 6" time="28602.6213"/>
                    <p14:bmk name="Bookmark 7" time="32222.6213"/>
                    <p14:bmk name="Bookmark 8" time="34902.6213"/>
                  </p14:bmkLst>
                </p14:media>
              </p:ext>
            </p:ext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271934" y="337725"/>
            <a:ext cx="323041" cy="258966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54CDD769-7E90-FEC5-E5AF-6A88880B8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0201" y="361950"/>
            <a:ext cx="323041" cy="323041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ACEC5086-A495-8BF0-BBA4-49858C8E74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0200" y="742950"/>
            <a:ext cx="323042" cy="323042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449A5601-AD39-4014-1A4A-DC9752F211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0200" y="1133071"/>
            <a:ext cx="323041" cy="323041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EF27A7D4-12CA-1C54-74CC-83F68139D5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0199" y="1524291"/>
            <a:ext cx="323041" cy="323041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08A07695-F58C-A607-47E5-678909B216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6064" y="1914411"/>
            <a:ext cx="323041" cy="323041"/>
          </a:xfrm>
          <a:prstGeom prst="rect">
            <a:avLst/>
          </a:prstGeom>
        </p:spPr>
      </p:pic>
      <p:pic>
        <p:nvPicPr>
          <p:cNvPr id="19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33DA2ABF-693C-E0DC-34C5-EA962A6F128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0199" y="2314280"/>
            <a:ext cx="323041" cy="323041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FA89D7B5-1310-345F-5FC1-27B0E63EAD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220199" y="3134648"/>
            <a:ext cx="323041" cy="323041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50C06796-CACB-3FDB-0680-D5302C4F621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="" xmlns:p14="http://schemas.microsoft.com/office/powerpoint/2010/main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9203988" y="2734779"/>
            <a:ext cx="355462" cy="355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2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21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66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99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073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48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379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73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97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223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268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13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5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0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10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10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7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1" fill="hold">
                          <p:stCondLst>
                            <p:cond delay="0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19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9" fill="hold">
                          <p:stCondLst>
                            <p:cond delay="0"/>
                          </p:stCondLst>
                          <p:childTnLst>
                            <p:par>
                              <p:cTn id="2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20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6" fill="hold">
                          <p:stCondLst>
                            <p:cond delay="0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1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8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2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4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6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7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8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0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1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2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4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5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8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9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0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0"/>
          <p:bldP spid="24" grpId="1"/>
          <p:bldP spid="24" grpId="2"/>
          <p:bldP spid="24" grpId="3"/>
          <p:bldP spid="43" grpId="0"/>
          <p:bldP spid="43" grpId="1"/>
          <p:bldP spid="43" grpId="2"/>
          <p:bldP spid="43" grpId="3"/>
          <p:bldP spid="2" grpId="0"/>
          <p:bldP spid="2" grpId="1"/>
          <p:bldP spid="2" grpId="2"/>
          <p:bldP spid="2" grpId="3"/>
          <p:bldP spid="4" grpId="0"/>
          <p:bldP spid="4" grpId="1"/>
          <p:bldP spid="4" grpId="2"/>
          <p:bldP spid="4" grpId="3"/>
          <p:bldP spid="11" grpId="0"/>
          <p:bldP spid="11" grpId="1"/>
          <p:bldP spid="11" grpId="2"/>
          <p:bldP spid="11" grpId="3"/>
          <p:bldP spid="12" grpId="0"/>
          <p:bldP spid="12" grpId="1"/>
          <p:bldP spid="12" grpId="2"/>
          <p:bldP spid="12" grpId="3"/>
          <p:bldP spid="16" grpId="0"/>
          <p:bldP spid="16" grpId="1"/>
          <p:bldP spid="16" grpId="2"/>
          <p:bldP spid="16" grpId="3"/>
          <p:bldP spid="22" grpId="0"/>
          <p:bldP spid="22" grpId="1"/>
          <p:bldP spid="22" grpId="2"/>
          <p:bldP spid="22" grpId="3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2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21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66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199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073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48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379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73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97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2235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268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13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5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10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10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10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10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10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10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2"/>
          <p:bldP spid="24" grpId="3"/>
          <p:bldP spid="43" grpId="2"/>
          <p:bldP spid="43" grpId="3"/>
          <p:bldP spid="2" grpId="2"/>
          <p:bldP spid="2" grpId="3"/>
          <p:bldP spid="4" grpId="2"/>
          <p:bldP spid="4" grpId="3"/>
          <p:bldP spid="11" grpId="2"/>
          <p:bldP spid="11" grpId="3"/>
          <p:bldP spid="12" grpId="2"/>
          <p:bldP spid="12" grpId="3"/>
          <p:bldP spid="16" grpId="2"/>
          <p:bldP spid="16" grpId="3"/>
          <p:bldP spid="22" grpId="2"/>
          <p:bldP spid="22" grpId="3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633521" y="1138486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371600" y="1203432"/>
            <a:ext cx="6945271" cy="408623"/>
          </a:xfrm>
          <a:prstGeom prst="wedgeRoundRectCallout">
            <a:avLst>
              <a:gd name="adj1" fmla="val -52171"/>
              <a:gd name="adj2" fmla="val 1896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/ drinks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you have at the party?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337740" y="195580"/>
            <a:ext cx="8229600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bữa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tiệc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irang Haerang"/>
            </a:endParaRPr>
          </a:p>
        </p:txBody>
      </p:sp>
      <p:pic>
        <p:nvPicPr>
          <p:cNvPr id="12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6553200" y="237149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2286000" y="1707176"/>
            <a:ext cx="5257800" cy="47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tiệc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?)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671388" y="2152688"/>
            <a:ext cx="5024812" cy="817245"/>
          </a:xfrm>
          <a:prstGeom prst="wedgeRoundRectCallout">
            <a:avLst>
              <a:gd name="adj1" fmla="val 56468"/>
              <a:gd name="adj2" fmla="val 65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We’ll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</a:t>
            </a:r>
            <a:r>
              <a:rPr lang="en-US" sz="2400" smtClean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food/ drinks</a:t>
            </a:r>
            <a:r>
              <a:rPr lang="en-US" sz="2400" b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.)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328C9D0C-CA31-20C1-E6D5-DF098D428D8E}"/>
              </a:ext>
            </a:extLst>
          </p:cNvPr>
          <p:cNvSpPr txBox="1">
            <a:spLocks/>
          </p:cNvSpPr>
          <p:nvPr/>
        </p:nvSpPr>
        <p:spPr>
          <a:xfrm>
            <a:off x="2115996" y="2801060"/>
            <a:ext cx="443720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có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 ________.)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irang Haerang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371600" y="1237887"/>
            <a:ext cx="6945271" cy="408623"/>
          </a:xfrm>
          <a:prstGeom prst="wedgeRoundRectCallout">
            <a:avLst>
              <a:gd name="adj1" fmla="val -52171"/>
              <a:gd name="adj2" fmla="val 1896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/ drinks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you have at the party?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4288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6" grpId="0" animBg="1"/>
      <p:bldP spid="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D81937-AAA6-62EA-B6F1-D0C5EF74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ùi Liễu 0968142780">
            <a:extLst>
              <a:ext uri="{FF2B5EF4-FFF2-40B4-BE49-F238E27FC236}">
                <a16:creationId xmlns="" xmlns:a16="http://schemas.microsoft.com/office/drawing/2014/main" id="{EDD01909-CE92-6F0B-564B-37EE785E749A}"/>
              </a:ext>
            </a:extLst>
          </p:cNvPr>
          <p:cNvSpPr txBox="1">
            <a:spLocks/>
          </p:cNvSpPr>
          <p:nvPr/>
        </p:nvSpPr>
        <p:spPr>
          <a:xfrm>
            <a:off x="6900178" y="3926156"/>
            <a:ext cx="184717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irang Haerang"/>
              </a:rPr>
              <a:t>milk tea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="" xmlns:a16="http://schemas.microsoft.com/office/drawing/2014/main" id="{176696F3-63E9-5603-CB08-FF0537C35B03}"/>
              </a:ext>
            </a:extLst>
          </p:cNvPr>
          <p:cNvSpPr txBox="1"/>
          <p:nvPr/>
        </p:nvSpPr>
        <p:spPr>
          <a:xfrm>
            <a:off x="1383466" y="1098053"/>
            <a:ext cx="6893423" cy="408623"/>
          </a:xfrm>
          <a:prstGeom prst="wedgeRoundRectCallout">
            <a:avLst>
              <a:gd name="adj1" fmla="val -53511"/>
              <a:gd name="adj2" fmla="val -933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food / drinks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will you have at the party?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="" xmlns:a16="http://schemas.microsoft.com/office/drawing/2014/main" id="{958B2656-8073-57E0-80C0-0B78BCD7C385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47800" y="2101574"/>
            <a:ext cx="3129049" cy="725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5BF7A662-3997-FC08-A920-25E7AD70D77B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3119351" cy="723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>
            <a:extLst>
              <a:ext uri="{FF2B5EF4-FFF2-40B4-BE49-F238E27FC236}">
                <a16:creationId xmlns="" xmlns:a16="http://schemas.microsoft.com/office/drawing/2014/main" id="{901C3AFD-C4AD-FB33-0445-E0E6BFC52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7" b="2827"/>
          <a:stretch/>
        </p:blipFill>
        <p:spPr>
          <a:xfrm>
            <a:off x="1134508" y="2854606"/>
            <a:ext cx="1045953" cy="1133905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="" xmlns:a16="http://schemas.microsoft.com/office/drawing/2014/main" id="{527C2862-0752-3697-8878-DD8F62D84C03}"/>
              </a:ext>
            </a:extLst>
          </p:cNvPr>
          <p:cNvSpPr txBox="1"/>
          <p:nvPr/>
        </p:nvSpPr>
        <p:spPr>
          <a:xfrm>
            <a:off x="3122345" y="1692951"/>
            <a:ext cx="2909007" cy="408623"/>
          </a:xfrm>
          <a:prstGeom prst="wedgeRoundRectCallout">
            <a:avLst>
              <a:gd name="adj1" fmla="val 60868"/>
              <a:gd name="adj2" fmla="val -181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We’ll have ______.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="" xmlns:a16="http://schemas.microsoft.com/office/drawing/2014/main" id="{8FE0F613-69AE-29B7-9A5A-3182B51EFA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04" b="5104"/>
          <a:stretch/>
        </p:blipFill>
        <p:spPr>
          <a:xfrm>
            <a:off x="6915997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02EA34BA-C7AB-5746-98EE-FF8C8318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44285" y="108155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852F99EA-5363-67AD-88D5-4BB224EB6F1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475145" y="16705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="" xmlns:a16="http://schemas.microsoft.com/office/drawing/2014/main" id="{BA25CDFC-A5ED-A1F0-3744-5AD26D8AD633}"/>
              </a:ext>
            </a:extLst>
          </p:cNvPr>
          <p:cNvSpPr txBox="1">
            <a:spLocks/>
          </p:cNvSpPr>
          <p:nvPr/>
        </p:nvSpPr>
        <p:spPr>
          <a:xfrm>
            <a:off x="562722" y="289010"/>
            <a:ext cx="37586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Kirang Haerang"/>
              </a:rPr>
              <a:t>Unit 13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Kirang Haerang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Kirang Haerang"/>
              </a:rPr>
              <a:t>l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Kirang Haerang"/>
              </a:rPr>
              <a:t>esson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Kirang Haerang"/>
              </a:rPr>
              <a:t>2 (1+2+3)</a:t>
            </a:r>
          </a:p>
        </p:txBody>
      </p:sp>
      <p:pic>
        <p:nvPicPr>
          <p:cNvPr id="1026" name="Picture 2" descr="Hình ảnh Quả Táo đỏ Tươi PNG , Táo, Quả Táo, Táo Tươi PNG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6" y="2727127"/>
            <a:ext cx="1800860" cy="1297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Tươi Hình ảnh PNG | Vector Và Các Tập Tin PSD | Tải Về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04381"/>
            <a:ext cx="2092714" cy="1724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28792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10601</TotalTime>
  <Words>655</Words>
  <Application>Microsoft Office PowerPoint</Application>
  <PresentationFormat>On-screen Show (16:9)</PresentationFormat>
  <Paragraphs>137</Paragraphs>
  <Slides>30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Cooper Black</vt:lpstr>
      <vt:lpstr>Berlin Sans FB</vt:lpstr>
      <vt:lpstr>Calibri</vt:lpstr>
      <vt:lpstr>Comic Sans MS</vt:lpstr>
      <vt:lpstr>宋体</vt:lpstr>
      <vt:lpstr>Kirang Haerang</vt:lpstr>
      <vt:lpstr>字魂59号-创粗黑</vt:lpstr>
      <vt:lpstr>幼圆</vt:lpstr>
      <vt:lpstr>Arial Black</vt:lpstr>
      <vt:lpstr>Century Gothic</vt:lpstr>
      <vt:lpstr>Tahoma</vt:lpstr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Windows User</cp:lastModifiedBy>
  <cp:revision>1429</cp:revision>
  <dcterms:created xsi:type="dcterms:W3CDTF">2006-08-16T00:00:00Z</dcterms:created>
  <dcterms:modified xsi:type="dcterms:W3CDTF">2025-02-10T00:51:21Z</dcterms:modified>
</cp:coreProperties>
</file>