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2.wav" ContentType="audio/x-wav"/>
  <Override PartName="/ppt/media/audio13.wav" ContentType="audio/x-wav"/>
  <Override PartName="/ppt/notesSlides/notesSlide1.xml" ContentType="application/vnd.openxmlformats-officedocument.presentationml.notesSlide+xml"/>
  <Override PartName="/ppt/media/media10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media1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2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9"/>
  </p:notesMasterIdLst>
  <p:sldIdLst>
    <p:sldId id="464" r:id="rId2"/>
    <p:sldId id="316" r:id="rId3"/>
    <p:sldId id="626" r:id="rId4"/>
    <p:sldId id="338" r:id="rId5"/>
    <p:sldId id="339" r:id="rId6"/>
    <p:sldId id="340" r:id="rId7"/>
    <p:sldId id="343" r:id="rId8"/>
    <p:sldId id="344" r:id="rId9"/>
    <p:sldId id="345" r:id="rId10"/>
    <p:sldId id="346" r:id="rId11"/>
    <p:sldId id="347" r:id="rId12"/>
    <p:sldId id="625" r:id="rId13"/>
    <p:sldId id="508" r:id="rId14"/>
    <p:sldId id="260" r:id="rId15"/>
    <p:sldId id="456" r:id="rId16"/>
    <p:sldId id="270" r:id="rId17"/>
    <p:sldId id="462" r:id="rId18"/>
    <p:sldId id="509" r:id="rId19"/>
    <p:sldId id="511" r:id="rId20"/>
    <p:sldId id="510" r:id="rId21"/>
    <p:sldId id="512" r:id="rId22"/>
    <p:sldId id="513" r:id="rId23"/>
    <p:sldId id="325" r:id="rId24"/>
    <p:sldId id="406" r:id="rId25"/>
    <p:sldId id="333" r:id="rId26"/>
    <p:sldId id="621" r:id="rId27"/>
    <p:sldId id="334" r:id="rId28"/>
    <p:sldId id="337" r:id="rId29"/>
    <p:sldId id="335" r:id="rId30"/>
    <p:sldId id="302" r:id="rId31"/>
    <p:sldId id="280" r:id="rId32"/>
    <p:sldId id="460" r:id="rId33"/>
    <p:sldId id="623" r:id="rId34"/>
    <p:sldId id="373" r:id="rId35"/>
    <p:sldId id="284" r:id="rId36"/>
    <p:sldId id="514" r:id="rId37"/>
    <p:sldId id="515" r:id="rId38"/>
    <p:sldId id="516" r:id="rId39"/>
    <p:sldId id="377" r:id="rId40"/>
    <p:sldId id="517" r:id="rId41"/>
    <p:sldId id="518" r:id="rId42"/>
    <p:sldId id="519" r:id="rId43"/>
    <p:sldId id="520" r:id="rId44"/>
    <p:sldId id="608" r:id="rId45"/>
    <p:sldId id="614" r:id="rId46"/>
    <p:sldId id="615" r:id="rId47"/>
    <p:sldId id="336" r:id="rId48"/>
    <p:sldId id="616" r:id="rId49"/>
    <p:sldId id="348" r:id="rId50"/>
    <p:sldId id="617" r:id="rId51"/>
    <p:sldId id="618" r:id="rId52"/>
    <p:sldId id="619" r:id="rId53"/>
    <p:sldId id="349" r:id="rId54"/>
    <p:sldId id="620" r:id="rId55"/>
    <p:sldId id="506" r:id="rId56"/>
    <p:sldId id="610" r:id="rId57"/>
    <p:sldId id="611" r:id="rId58"/>
  </p:sldIdLst>
  <p:sldSz cx="9144000" cy="5143500" type="screen16x9"/>
  <p:notesSz cx="9144000" cy="6858000"/>
  <p:embeddedFontLst>
    <p:embeddedFont>
      <p:font typeface=".VnBlack" panose="020B7200000000000000"/>
      <p:regular r:id="rId60"/>
    </p:embeddedFont>
    <p:embeddedFont>
      <p:font typeface="Arial Black" panose="020B0A04020102020204" pitchFamily="34" charset="0"/>
      <p:bold r:id="rId61"/>
    </p:embeddedFont>
    <p:embeddedFont>
      <p:font typeface="Berlin Sans FB" panose="020E0602020502020306" pitchFamily="34" charset="0"/>
      <p:regular r:id="rId62"/>
      <p:bold r:id="rId63"/>
    </p:embeddedFont>
    <p:embeddedFont>
      <p:font typeface="Century Gothic" panose="020B0502020202020204" pitchFamily="34" charset="0"/>
      <p:regular r:id="rId64"/>
      <p:bold r:id="rId65"/>
      <p:italic r:id="rId66"/>
      <p:boldItalic r:id="rId67"/>
    </p:embeddedFont>
    <p:embeddedFont>
      <p:font typeface="Cooper Black" panose="0208090404030B020404" pitchFamily="18" charset="0"/>
      <p:regular r:id="rId68"/>
    </p:embeddedFont>
    <p:embeddedFont>
      <p:font typeface="Tahoma" panose="020B0604030504040204" pitchFamily="34" charset="0"/>
      <p:regular r:id="rId69"/>
      <p:bold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375"/>
    <a:srgbClr val="42F6D0"/>
    <a:srgbClr val="FFEAA7"/>
    <a:srgbClr val="F5750B"/>
    <a:srgbClr val="F67E1A"/>
    <a:srgbClr val="F6862A"/>
    <a:srgbClr val="FFF2DA"/>
    <a:srgbClr val="F8B67F"/>
    <a:srgbClr val="0070C0"/>
    <a:srgbClr val="FEE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7" autoAdjust="0"/>
    <p:restoredTop sz="91613" autoAdjust="0"/>
  </p:normalViewPr>
  <p:slideViewPr>
    <p:cSldViewPr>
      <p:cViewPr varScale="1">
        <p:scale>
          <a:sx n="101" d="100"/>
          <a:sy n="101" d="100"/>
        </p:scale>
        <p:origin x="998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8/18/2024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6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68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7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53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1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46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7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6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15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0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6D6FC-9858-2E57-9EB4-967B437EB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1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61AA4-B3F2-C73B-3933-697F6E037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4A924-0430-D88D-C56A-0E2FD47AB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EA958-5C4D-07EB-D1F8-0B31FA6E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29FB-4D40-4E18-ABCC-C1DD01808473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88C9F-AAB3-1558-DDF4-4F97B3D8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46892-5100-ECCA-C0DF-BE91FA2D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DAC53-3234-4D6E-8203-E5EAC9D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06D6FC-9858-2E57-9EB4-967B437EB3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2.tif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34.png"/><Relationship Id="rId3" Type="http://schemas.microsoft.com/office/2007/relationships/media" Target="../media/media3.wav"/><Relationship Id="rId21" Type="http://schemas.openxmlformats.org/officeDocument/2006/relationships/audio" Target="../media/audio5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audio" Target="../media/audio5.wav"/><Relationship Id="rId20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6.wav"/><Relationship Id="rId19" Type="http://schemas.openxmlformats.org/officeDocument/2006/relationships/image" Target="../media/image35.jp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11" Type="http://schemas.openxmlformats.org/officeDocument/2006/relationships/image" Target="../media/image45.png"/><Relationship Id="rId5" Type="http://schemas.openxmlformats.org/officeDocument/2006/relationships/audio" Target="../media/audio8.wav"/><Relationship Id="rId10" Type="http://schemas.openxmlformats.org/officeDocument/2006/relationships/image" Target="../media/image44.png"/><Relationship Id="rId4" Type="http://schemas.openxmlformats.org/officeDocument/2006/relationships/audio" Target="../media/audio9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7.wav"/><Relationship Id="rId7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0" Type="http://schemas.openxmlformats.org/officeDocument/2006/relationships/image" Target="../media/image49.png"/><Relationship Id="rId4" Type="http://schemas.openxmlformats.org/officeDocument/2006/relationships/audio" Target="../media/audio8.wav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51.png"/><Relationship Id="rId4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3.wav"/><Relationship Id="rId7" Type="http://schemas.openxmlformats.org/officeDocument/2006/relationships/image" Target="../media/image5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3.wav"/><Relationship Id="rId7" Type="http://schemas.openxmlformats.org/officeDocument/2006/relationships/image" Target="../media/image5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3.wav"/><Relationship Id="rId7" Type="http://schemas.openxmlformats.org/officeDocument/2006/relationships/image" Target="../media/image6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3.wav"/><Relationship Id="rId7" Type="http://schemas.openxmlformats.org/officeDocument/2006/relationships/image" Target="../media/image5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3.wav"/><Relationship Id="rId7" Type="http://schemas.openxmlformats.org/officeDocument/2006/relationships/image" Target="../media/image6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5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5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0.wav"/><Relationship Id="rId12" Type="http://schemas.openxmlformats.org/officeDocument/2006/relationships/image" Target="../media/image8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8.wav"/><Relationship Id="rId11" Type="http://schemas.openxmlformats.org/officeDocument/2006/relationships/image" Target="../media/image80.png"/><Relationship Id="rId5" Type="http://schemas.openxmlformats.org/officeDocument/2006/relationships/audio" Target="../media/audio9.wav"/><Relationship Id="rId10" Type="http://schemas.openxmlformats.org/officeDocument/2006/relationships/image" Target="../media/image79.png"/><Relationship Id="rId4" Type="http://schemas.openxmlformats.org/officeDocument/2006/relationships/audio" Target="../media/audio7.wav"/><Relationship Id="rId9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tif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audio" Target="../media/media11.wav"/><Relationship Id="rId16" Type="http://schemas.openxmlformats.org/officeDocument/2006/relationships/image" Target="../media/image103.png"/><Relationship Id="rId20" Type="http://schemas.openxmlformats.org/officeDocument/2006/relationships/image" Target="../media/image106.png"/><Relationship Id="rId1" Type="http://schemas.microsoft.com/office/2007/relationships/media" Target="../media/media11.wav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audio" Target="../media/audio22.wav"/><Relationship Id="rId15" Type="http://schemas.openxmlformats.org/officeDocument/2006/relationships/image" Target="../media/image102.png"/><Relationship Id="rId23" Type="http://schemas.openxmlformats.org/officeDocument/2006/relationships/audio" Target="../media/audio22.wav"/><Relationship Id="rId10" Type="http://schemas.openxmlformats.org/officeDocument/2006/relationships/image" Target="../media/image97.emf"/><Relationship Id="rId19" Type="http://schemas.openxmlformats.org/officeDocument/2006/relationships/image" Target="../media/image10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audio" Target="../media/audio22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3.png"/><Relationship Id="rId18" Type="http://schemas.openxmlformats.org/officeDocument/2006/relationships/image" Target="../media/image11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image" Target="../media/image94.png"/><Relationship Id="rId12" Type="http://schemas.openxmlformats.org/officeDocument/2006/relationships/image" Target="../media/image107.png"/><Relationship Id="rId17" Type="http://schemas.openxmlformats.org/officeDocument/2006/relationships/image" Target="../media/image109.png"/><Relationship Id="rId2" Type="http://schemas.openxmlformats.org/officeDocument/2006/relationships/audio" Target="../media/media12.mp3"/><Relationship Id="rId16" Type="http://schemas.openxmlformats.org/officeDocument/2006/relationships/image" Target="../media/image104.png"/><Relationship Id="rId20" Type="http://schemas.openxmlformats.org/officeDocument/2006/relationships/image" Target="../media/image111.png"/><Relationship Id="rId1" Type="http://schemas.microsoft.com/office/2007/relationships/media" Target="../media/media12.mp3"/><Relationship Id="rId6" Type="http://schemas.openxmlformats.org/officeDocument/2006/relationships/image" Target="../media/image93.png"/><Relationship Id="rId11" Type="http://schemas.openxmlformats.org/officeDocument/2006/relationships/image" Target="../media/image102.png"/><Relationship Id="rId5" Type="http://schemas.openxmlformats.org/officeDocument/2006/relationships/audio" Target="../media/audio22.wav"/><Relationship Id="rId15" Type="http://schemas.openxmlformats.org/officeDocument/2006/relationships/image" Target="../media/image105.png"/><Relationship Id="rId10" Type="http://schemas.openxmlformats.org/officeDocument/2006/relationships/image" Target="../media/image101.png"/><Relationship Id="rId19" Type="http://schemas.openxmlformats.org/officeDocument/2006/relationships/image" Target="../media/image9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6.png"/><Relationship Id="rId1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2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8.png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3.png"/><Relationship Id="rId5" Type="http://schemas.openxmlformats.org/officeDocument/2006/relationships/image" Target="../media/image94.png"/><Relationship Id="rId15" Type="http://schemas.openxmlformats.org/officeDocument/2006/relationships/image" Target="../media/image109.png"/><Relationship Id="rId10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3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8.png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3.png"/><Relationship Id="rId5" Type="http://schemas.openxmlformats.org/officeDocument/2006/relationships/image" Target="../media/image94.png"/><Relationship Id="rId15" Type="http://schemas.openxmlformats.org/officeDocument/2006/relationships/image" Target="../media/image109.png"/><Relationship Id="rId10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5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8.png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3.png"/><Relationship Id="rId5" Type="http://schemas.openxmlformats.org/officeDocument/2006/relationships/image" Target="../media/image94.png"/><Relationship Id="rId1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93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0.tiff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13" Type="http://schemas.openxmlformats.org/officeDocument/2006/relationships/image" Target="../media/image108.png"/><Relationship Id="rId18" Type="http://schemas.openxmlformats.org/officeDocument/2006/relationships/image" Target="../media/image117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3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16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102.png"/><Relationship Id="rId4" Type="http://schemas.openxmlformats.org/officeDocument/2006/relationships/image" Target="../media/image93.png"/><Relationship Id="rId9" Type="http://schemas.openxmlformats.org/officeDocument/2006/relationships/image" Target="../media/image101.png"/><Relationship Id="rId1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8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8.png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3.png"/><Relationship Id="rId5" Type="http://schemas.openxmlformats.org/officeDocument/2006/relationships/image" Target="../media/image94.png"/><Relationship Id="rId15" Type="http://schemas.openxmlformats.org/officeDocument/2006/relationships/image" Target="../media/image109.png"/><Relationship Id="rId10" Type="http://schemas.openxmlformats.org/officeDocument/2006/relationships/image" Target="../media/image116.png"/><Relationship Id="rId4" Type="http://schemas.openxmlformats.org/officeDocument/2006/relationships/image" Target="../media/image93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8.png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3.png"/><Relationship Id="rId5" Type="http://schemas.openxmlformats.org/officeDocument/2006/relationships/image" Target="../media/image94.png"/><Relationship Id="rId15" Type="http://schemas.openxmlformats.org/officeDocument/2006/relationships/image" Target="../media/image109.png"/><Relationship Id="rId10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13" Type="http://schemas.openxmlformats.org/officeDocument/2006/relationships/image" Target="../media/image108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3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16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102.png"/><Relationship Id="rId4" Type="http://schemas.openxmlformats.org/officeDocument/2006/relationships/image" Target="../media/image93.png"/><Relationship Id="rId9" Type="http://schemas.openxmlformats.org/officeDocument/2006/relationships/image" Target="../media/image101.png"/><Relationship Id="rId1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13" Type="http://schemas.openxmlformats.org/officeDocument/2006/relationships/image" Target="../media/image105.pn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image" Target="../media/image102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1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.png"/><Relationship Id="rId5" Type="http://schemas.openxmlformats.org/officeDocument/2006/relationships/image" Target="../media/image120.png"/><Relationship Id="rId4" Type="http://schemas.openxmlformats.org/officeDocument/2006/relationships/audio" Target="../media/audio2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2.tiff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5.tiff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8.tiff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1.tiff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914400" y="2571750"/>
            <a:ext cx="7696200" cy="19794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67E1A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Welcome to </a:t>
            </a:r>
          </a:p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67E1A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our class!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0980D8-77DC-8C9B-2182-BF5DAC867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07385"/>
            <a:ext cx="2362200" cy="197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9506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2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95"/>
            <a:ext cx="9144000" cy="5143499"/>
          </a:xfrm>
          <a:prstGeom prst="rect">
            <a:avLst/>
          </a:prstGeom>
        </p:spPr>
      </p:pic>
      <p:sp>
        <p:nvSpPr>
          <p:cNvPr id="13" name="1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765063" y="4017842"/>
            <a:ext cx="3453136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the weekend? </a:t>
            </a: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65724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 on Sundays?</a:t>
            </a: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516376" y="4017842"/>
            <a:ext cx="3512009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</a:p>
        </p:txBody>
      </p:sp>
      <p:pic>
        <p:nvPicPr>
          <p:cNvPr id="42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5276" y="3748525"/>
            <a:ext cx="697871" cy="713294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744655" y="2977792"/>
            <a:ext cx="3602207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 in your free time?</a:t>
            </a: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83" y="4005023"/>
            <a:ext cx="722439" cy="713294"/>
          </a:xfrm>
          <a:prstGeom prst="rect">
            <a:avLst/>
          </a:prstGeom>
        </p:spPr>
      </p:pic>
      <p:pic>
        <p:nvPicPr>
          <p:cNvPr id="5" name="1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29" y="2945096"/>
            <a:ext cx="836749" cy="711008"/>
          </a:xfrm>
          <a:prstGeom prst="rect">
            <a:avLst/>
          </a:prstGeom>
        </p:spPr>
      </p:pic>
      <p:pic>
        <p:nvPicPr>
          <p:cNvPr id="14" name="1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549" y="2943954"/>
            <a:ext cx="722439" cy="713294"/>
          </a:xfrm>
          <a:prstGeom prst="rect">
            <a:avLst/>
          </a:prstGeom>
        </p:spPr>
      </p:pic>
      <p:pic>
        <p:nvPicPr>
          <p:cNvPr id="15" name="1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549" y="4005023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322E9A-636B-CB52-BA1A-F15070A27AE4}"/>
              </a:ext>
            </a:extLst>
          </p:cNvPr>
          <p:cNvSpPr txBox="1"/>
          <p:nvPr/>
        </p:nvSpPr>
        <p:spPr>
          <a:xfrm>
            <a:off x="1776131" y="1263115"/>
            <a:ext cx="612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I like reading stories.</a:t>
            </a:r>
          </a:p>
        </p:txBody>
      </p:sp>
      <p:sp>
        <p:nvSpPr>
          <p:cNvPr id="3" name="Rounded Rectangle 27">
            <a:extLst>
              <a:ext uri="{FF2B5EF4-FFF2-40B4-BE49-F238E27FC236}">
                <a16:creationId xmlns:a16="http://schemas.microsoft.com/office/drawing/2014/main" id="{92DF93DE-62C4-4641-AAEC-E98CE753BE2B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285841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6">
            <a:hlinkClick r:id="" action="ppaction://noaction"/>
            <a:extLst>
              <a:ext uri="{FF2B5EF4-FFF2-40B4-BE49-F238E27FC236}">
                <a16:creationId xmlns:a16="http://schemas.microsoft.com/office/drawing/2014/main" id="{7EB6DCEE-C34F-16E3-AAA7-AF9B06145BB2}"/>
              </a:ext>
            </a:extLst>
          </p:cNvPr>
          <p:cNvSpPr/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7">
            <a:extLst>
              <a:ext uri="{FF2B5EF4-FFF2-40B4-BE49-F238E27FC236}">
                <a16:creationId xmlns:a16="http://schemas.microsoft.com/office/drawing/2014/main" id="{A98860EC-E9C6-F740-EA45-C094D5D7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77" y="1"/>
            <a:ext cx="9144000" cy="5143499"/>
          </a:xfrm>
          <a:prstGeom prst="rect">
            <a:avLst/>
          </a:prstGeom>
        </p:spPr>
      </p:pic>
      <p:sp>
        <p:nvSpPr>
          <p:cNvPr id="20" name="6">
            <a:extLst>
              <a:ext uri="{FF2B5EF4-FFF2-40B4-BE49-F238E27FC236}">
                <a16:creationId xmlns:a16="http://schemas.microsoft.com/office/drawing/2014/main" id="{93C57531-5D52-CB6F-403F-1479212C205C}"/>
              </a:ext>
            </a:extLst>
          </p:cNvPr>
          <p:cNvSpPr/>
          <p:nvPr/>
        </p:nvSpPr>
        <p:spPr>
          <a:xfrm>
            <a:off x="835046" y="4017842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 in your free time?</a:t>
            </a:r>
          </a:p>
        </p:txBody>
      </p:sp>
      <p:sp>
        <p:nvSpPr>
          <p:cNvPr id="21" name="6">
            <a:extLst>
              <a:ext uri="{FF2B5EF4-FFF2-40B4-BE49-F238E27FC236}">
                <a16:creationId xmlns:a16="http://schemas.microsoft.com/office/drawing/2014/main" id="{18852AA2-1CFA-3FD0-97DF-28D6E88A67B8}"/>
              </a:ext>
            </a:extLst>
          </p:cNvPr>
          <p:cNvSpPr/>
          <p:nvPr/>
        </p:nvSpPr>
        <p:spPr>
          <a:xfrm>
            <a:off x="4565724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sport?</a:t>
            </a:r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2854DB51-D756-0143-C2AA-D6A7E657C7F4}"/>
              </a:ext>
            </a:extLst>
          </p:cNvPr>
          <p:cNvSpPr/>
          <p:nvPr/>
        </p:nvSpPr>
        <p:spPr>
          <a:xfrm>
            <a:off x="4565724" y="4017842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the weekend? </a:t>
            </a: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776EFB-91EE-9B91-E125-099472CE7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0106" y="4053962"/>
            <a:ext cx="644638" cy="713953"/>
          </a:xfrm>
          <a:prstGeom prst="rect">
            <a:avLst/>
          </a:prstGeom>
        </p:spPr>
      </p:pic>
      <p:sp>
        <p:nvSpPr>
          <p:cNvPr id="24" name="7">
            <a:extLst>
              <a:ext uri="{FF2B5EF4-FFF2-40B4-BE49-F238E27FC236}">
                <a16:creationId xmlns:a16="http://schemas.microsoft.com/office/drawing/2014/main" id="{30166564-03AD-78D2-B910-EE8357D88087}"/>
              </a:ext>
            </a:extLst>
          </p:cNvPr>
          <p:cNvSpPr/>
          <p:nvPr/>
        </p:nvSpPr>
        <p:spPr>
          <a:xfrm>
            <a:off x="835046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Saturdays?</a:t>
            </a: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8">
            <a:extLst>
              <a:ext uri="{FF2B5EF4-FFF2-40B4-BE49-F238E27FC236}">
                <a16:creationId xmlns:a16="http://schemas.microsoft.com/office/drawing/2014/main" id="{6224E300-B07B-0B69-EA20-FF9E2381D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003" y="3039385"/>
            <a:ext cx="722439" cy="713294"/>
          </a:xfrm>
          <a:prstGeom prst="rect">
            <a:avLst/>
          </a:prstGeom>
        </p:spPr>
      </p:pic>
      <p:pic>
        <p:nvPicPr>
          <p:cNvPr id="26" name="8">
            <a:extLst>
              <a:ext uri="{FF2B5EF4-FFF2-40B4-BE49-F238E27FC236}">
                <a16:creationId xmlns:a16="http://schemas.microsoft.com/office/drawing/2014/main" id="{D595584A-1CB0-A336-06C7-4B409F5CC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003" y="4037153"/>
            <a:ext cx="836749" cy="711008"/>
          </a:xfrm>
          <a:prstGeom prst="rect">
            <a:avLst/>
          </a:prstGeom>
        </p:spPr>
      </p:pic>
      <p:pic>
        <p:nvPicPr>
          <p:cNvPr id="27" name="8">
            <a:extLst>
              <a:ext uri="{FF2B5EF4-FFF2-40B4-BE49-F238E27FC236}">
                <a16:creationId xmlns:a16="http://schemas.microsoft.com/office/drawing/2014/main" id="{7D5963BC-170C-8BBC-0FF9-6F874247F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69" y="3027411"/>
            <a:ext cx="722439" cy="713294"/>
          </a:xfrm>
          <a:prstGeom prst="rect">
            <a:avLst/>
          </a:prstGeom>
        </p:spPr>
      </p:pic>
      <p:pic>
        <p:nvPicPr>
          <p:cNvPr id="28" name="8">
            <a:extLst>
              <a:ext uri="{FF2B5EF4-FFF2-40B4-BE49-F238E27FC236}">
                <a16:creationId xmlns:a16="http://schemas.microsoft.com/office/drawing/2014/main" id="{7D64BED4-0BA7-ED8C-CA4B-E6332EAD0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75" y="4040704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D0299-B089-3D74-0FB5-34A58E4B16C4}"/>
              </a:ext>
            </a:extLst>
          </p:cNvPr>
          <p:cNvSpPr txBox="1"/>
          <p:nvPr/>
        </p:nvSpPr>
        <p:spPr>
          <a:xfrm>
            <a:off x="2106964" y="1250498"/>
            <a:ext cx="5177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I usually play football.</a:t>
            </a:r>
          </a:p>
        </p:txBody>
      </p:sp>
      <p:sp>
        <p:nvSpPr>
          <p:cNvPr id="3" name="Rounded Rectangle 27">
            <a:extLst>
              <a:ext uri="{FF2B5EF4-FFF2-40B4-BE49-F238E27FC236}">
                <a16:creationId xmlns:a16="http://schemas.microsoft.com/office/drawing/2014/main" id="{E9443DF6-7ED7-9B35-10D5-3856DFC928E5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8/8</a:t>
            </a:r>
          </a:p>
        </p:txBody>
      </p:sp>
    </p:spTree>
    <p:extLst>
      <p:ext uri="{BB962C8B-B14F-4D97-AF65-F5344CB8AC3E}">
        <p14:creationId xmlns:p14="http://schemas.microsoft.com/office/powerpoint/2010/main" val="36791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F67E1A"/>
                </a:solidFill>
                <a:latin typeface="Cooper Black" panose="0208090404030B020404" pitchFamily="18" charset="0"/>
              </a:rPr>
              <a:t>Great!</a:t>
            </a:r>
          </a:p>
        </p:txBody>
      </p:sp>
    </p:spTree>
    <p:extLst>
      <p:ext uri="{BB962C8B-B14F-4D97-AF65-F5344CB8AC3E}">
        <p14:creationId xmlns:p14="http://schemas.microsoft.com/office/powerpoint/2010/main" val="171512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5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August 15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032312" y="2227867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 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295400" y="1783454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15861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00B0F0"/>
                  </a:solidFill>
                  <a:prstDash val="solid"/>
                </a:ln>
                <a:solidFill>
                  <a:srgbClr val="F67E1A"/>
                </a:solidFill>
                <a:latin typeface="Cooper Black" panose="0208090404030B020404" pitchFamily="18" charset="0"/>
              </a:rPr>
              <a:t>My future job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Bùi Liễu 0968142780"/>
          <p:cNvGrpSpPr/>
          <p:nvPr/>
        </p:nvGrpSpPr>
        <p:grpSpPr>
          <a:xfrm>
            <a:off x="2167434" y="3328563"/>
            <a:ext cx="4809132" cy="1528418"/>
            <a:chOff x="1877113" y="2933615"/>
            <a:chExt cx="4809132" cy="1528418"/>
          </a:xfrm>
        </p:grpSpPr>
        <p:pic>
          <p:nvPicPr>
            <p:cNvPr id="8" name="Bùi Liễu Powerpoint">
              <a:extLst>
                <a:ext uri="{FF2B5EF4-FFF2-40B4-BE49-F238E27FC236}">
                  <a16:creationId xmlns:a16="http://schemas.microsoft.com/office/drawing/2014/main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" b="134"/>
            <a:stretch/>
          </p:blipFill>
          <p:spPr>
            <a:xfrm>
              <a:off x="1877113" y="3700379"/>
              <a:ext cx="1142481" cy="761654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" r="87"/>
            <a:stretch/>
          </p:blipFill>
          <p:spPr>
            <a:xfrm>
              <a:off x="3019594" y="2933615"/>
              <a:ext cx="1142481" cy="75718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4" name="Bùi Liễu Powerpoint">
              <a:extLst>
                <a:ext uri="{FF2B5EF4-FFF2-40B4-BE49-F238E27FC236}">
                  <a16:creationId xmlns:a16="http://schemas.microsoft.com/office/drawing/2014/main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r="201"/>
            <a:stretch/>
          </p:blipFill>
          <p:spPr>
            <a:xfrm>
              <a:off x="4401283" y="2938829"/>
              <a:ext cx="1142482" cy="761655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5" name="Bùi Liễu Powerpoint">
              <a:extLst>
                <a:ext uri="{FF2B5EF4-FFF2-40B4-BE49-F238E27FC236}">
                  <a16:creationId xmlns:a16="http://schemas.microsoft.com/office/drawing/2014/main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" r="225"/>
            <a:stretch/>
          </p:blipFill>
          <p:spPr>
            <a:xfrm>
              <a:off x="5543764" y="3690796"/>
              <a:ext cx="1142481" cy="766127"/>
            </a:xfrm>
            <a:prstGeom prst="roundRect">
              <a:avLst/>
            </a:prstGeom>
            <a:ln w="12700">
              <a:noFill/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2497724" y="274098"/>
            <a:ext cx="4080715" cy="9002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5400" b="1" dirty="0">
                <a:solidFill>
                  <a:srgbClr val="F67E1A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" name="Bùi Liễu 0968142780">
            <a:extLst>
              <a:ext uri="{FF2B5EF4-FFF2-40B4-BE49-F238E27FC236}">
                <a16:creationId xmlns:a16="http://schemas.microsoft.com/office/drawing/2014/main" id="{0BD47026-D5BA-4833-B003-093961CC28F5}"/>
              </a:ext>
            </a:extLst>
          </p:cNvPr>
          <p:cNvGrpSpPr/>
          <p:nvPr/>
        </p:nvGrpSpPr>
        <p:grpSpPr>
          <a:xfrm>
            <a:off x="2518506" y="1561906"/>
            <a:ext cx="5174066" cy="661448"/>
            <a:chOff x="2369734" y="964102"/>
            <a:chExt cx="5174066" cy="661448"/>
          </a:xfrm>
        </p:grpSpPr>
        <p:sp>
          <p:nvSpPr>
            <p:cNvPr id="22" name="Bùi Liễu 0968142780">
              <a:extLst>
                <a:ext uri="{FF2B5EF4-FFF2-40B4-BE49-F238E27FC236}">
                  <a16:creationId xmlns:a16="http://schemas.microsoft.com/office/drawing/2014/main" id="{55E78C77-D0CC-403A-A385-A118409896DE}"/>
                </a:ext>
              </a:extLst>
            </p:cNvPr>
            <p:cNvSpPr txBox="1">
              <a:spLocks/>
            </p:cNvSpPr>
            <p:nvPr/>
          </p:nvSpPr>
          <p:spPr>
            <a:xfrm>
              <a:off x="2971800" y="1047750"/>
              <a:ext cx="457200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" name="Bùi Liễu 0968142780">
              <a:extLst>
                <a:ext uri="{FF2B5EF4-FFF2-40B4-BE49-F238E27FC236}">
                  <a16:creationId xmlns:a16="http://schemas.microsoft.com/office/drawing/2014/main" id="{DCBF4A1A-028B-4D8E-B5C8-3B8FF679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734" y="964102"/>
              <a:ext cx="607107" cy="659962"/>
            </a:xfrm>
            <a:prstGeom prst="rect">
              <a:avLst/>
            </a:prstGeom>
          </p:spPr>
        </p:pic>
      </p:grpSp>
      <p:grpSp>
        <p:nvGrpSpPr>
          <p:cNvPr id="5" name="Bùi Liễu 0968142780">
            <a:extLst>
              <a:ext uri="{FF2B5EF4-FFF2-40B4-BE49-F238E27FC236}">
                <a16:creationId xmlns:a16="http://schemas.microsoft.com/office/drawing/2014/main" id="{8AB456DA-DA76-450D-A2F9-CB90C3A3EB45}"/>
              </a:ext>
            </a:extLst>
          </p:cNvPr>
          <p:cNvGrpSpPr/>
          <p:nvPr/>
        </p:nvGrpSpPr>
        <p:grpSpPr>
          <a:xfrm>
            <a:off x="2529082" y="2343150"/>
            <a:ext cx="4825512" cy="627198"/>
            <a:chOff x="2685684" y="1551998"/>
            <a:chExt cx="4825512" cy="627198"/>
          </a:xfrm>
        </p:grpSpPr>
        <p:sp>
          <p:nvSpPr>
            <p:cNvPr id="21" name="Bùi Liễu 0968142780">
              <a:extLst>
                <a:ext uri="{FF2B5EF4-FFF2-40B4-BE49-F238E27FC236}">
                  <a16:creationId xmlns:a16="http://schemas.microsoft.com/office/drawing/2014/main" id="{3B4F9F7C-A5E7-40E1-88F8-F3AA3A009F6F}"/>
                </a:ext>
              </a:extLst>
            </p:cNvPr>
            <p:cNvSpPr txBox="1">
              <a:spLocks/>
            </p:cNvSpPr>
            <p:nvPr/>
          </p:nvSpPr>
          <p:spPr>
            <a:xfrm>
              <a:off x="3236320" y="1580759"/>
              <a:ext cx="427487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11" name="Bùi Liễu 0968142780">
              <a:extLst>
                <a:ext uri="{FF2B5EF4-FFF2-40B4-BE49-F238E27FC236}">
                  <a16:creationId xmlns:a16="http://schemas.microsoft.com/office/drawing/2014/main" id="{485C0AE4-5071-47BD-915B-F7D82356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684" y="1551998"/>
              <a:ext cx="546365" cy="627198"/>
            </a:xfrm>
            <a:prstGeom prst="rect">
              <a:avLst/>
            </a:prstGeom>
          </p:spPr>
        </p:pic>
      </p:grpSp>
      <p:grpSp>
        <p:nvGrpSpPr>
          <p:cNvPr id="6" name="Bùi Liễu 0968142780">
            <a:extLst>
              <a:ext uri="{FF2B5EF4-FFF2-40B4-BE49-F238E27FC236}">
                <a16:creationId xmlns:a16="http://schemas.microsoft.com/office/drawing/2014/main" id="{3A536097-2775-4279-8160-63B37EE6F601}"/>
              </a:ext>
            </a:extLst>
          </p:cNvPr>
          <p:cNvGrpSpPr/>
          <p:nvPr/>
        </p:nvGrpSpPr>
        <p:grpSpPr>
          <a:xfrm>
            <a:off x="2518506" y="3021954"/>
            <a:ext cx="2674155" cy="653473"/>
            <a:chOff x="2994240" y="2082753"/>
            <a:chExt cx="2674155" cy="653473"/>
          </a:xfrm>
        </p:grpSpPr>
        <p:sp>
          <p:nvSpPr>
            <p:cNvPr id="23" name="Bùi Liễu 0968142780">
              <a:extLst>
                <a:ext uri="{FF2B5EF4-FFF2-40B4-BE49-F238E27FC236}">
                  <a16:creationId xmlns:a16="http://schemas.microsoft.com/office/drawing/2014/main" id="{02759F4B-5FD6-4457-92AC-4CEB5911FC56}"/>
                </a:ext>
              </a:extLst>
            </p:cNvPr>
            <p:cNvSpPr txBox="1">
              <a:spLocks/>
            </p:cNvSpPr>
            <p:nvPr/>
          </p:nvSpPr>
          <p:spPr>
            <a:xfrm>
              <a:off x="3558367" y="2114550"/>
              <a:ext cx="2110028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12" name="Bùi Liễu 0968142780">
              <a:extLst>
                <a:ext uri="{FF2B5EF4-FFF2-40B4-BE49-F238E27FC236}">
                  <a16:creationId xmlns:a16="http://schemas.microsoft.com/office/drawing/2014/main" id="{430201BE-B38F-4664-8012-93B6C172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240" y="2082753"/>
              <a:ext cx="563579" cy="637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13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Bùi Liễu 0968142780">
            <a:extLst>
              <a:ext uri="{FF2B5EF4-FFF2-40B4-BE49-F238E27FC236}">
                <a16:creationId xmlns:a16="http://schemas.microsoft.com/office/drawing/2014/main" id="{53099588-1B1E-427E-9E59-5B0992A13916}"/>
              </a:ext>
            </a:extLst>
          </p:cNvPr>
          <p:cNvGrpSpPr/>
          <p:nvPr/>
        </p:nvGrpSpPr>
        <p:grpSpPr>
          <a:xfrm>
            <a:off x="152400" y="1123950"/>
            <a:ext cx="8786501" cy="2801020"/>
            <a:chOff x="157187" y="1162971"/>
            <a:chExt cx="8786501" cy="2801020"/>
          </a:xfrm>
        </p:grpSpPr>
        <p:pic>
          <p:nvPicPr>
            <p:cNvPr id="54" name="Bùi Liễu 0968142780">
              <a:extLst>
                <a:ext uri="{FF2B5EF4-FFF2-40B4-BE49-F238E27FC236}">
                  <a16:creationId xmlns:a16="http://schemas.microsoft.com/office/drawing/2014/main" id="{1B7EAA16-7C14-4F38-90F1-6C443C6D2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" r="2562"/>
            <a:stretch/>
          </p:blipFill>
          <p:spPr>
            <a:xfrm>
              <a:off x="4629683" y="1416385"/>
              <a:ext cx="4314005" cy="2410237"/>
            </a:xfrm>
            <a:prstGeom prst="roundRect">
              <a:avLst>
                <a:gd name="adj" fmla="val 12301"/>
              </a:avLst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2CC233-B8E0-40B2-8F7A-F4B7AA290576}"/>
                </a:ext>
              </a:extLst>
            </p:cNvPr>
            <p:cNvGrpSpPr/>
            <p:nvPr/>
          </p:nvGrpSpPr>
          <p:grpSpPr>
            <a:xfrm>
              <a:off x="238150" y="1162971"/>
              <a:ext cx="7310437" cy="2732902"/>
              <a:chOff x="151204" y="844963"/>
              <a:chExt cx="7286946" cy="2732902"/>
            </a:xfrm>
          </p:grpSpPr>
          <p:pic>
            <p:nvPicPr>
              <p:cNvPr id="59" name="Bùi Liễu 0968142780">
                <a:extLst>
                  <a:ext uri="{FF2B5EF4-FFF2-40B4-BE49-F238E27FC236}">
                    <a16:creationId xmlns:a16="http://schemas.microsoft.com/office/drawing/2014/main" id="{B7240C2C-0DD1-4A1C-BE53-F23F49148A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8" r="4369"/>
              <a:stretch/>
            </p:blipFill>
            <p:spPr>
              <a:xfrm>
                <a:off x="151204" y="1102139"/>
                <a:ext cx="4333716" cy="2475726"/>
              </a:xfrm>
              <a:prstGeom prst="roundRect">
                <a:avLst>
                  <a:gd name="adj" fmla="val 13120"/>
                </a:avLst>
              </a:prstGeom>
            </p:spPr>
          </p:pic>
          <p:sp>
            <p:nvSpPr>
              <p:cNvPr id="60" name="Bùi Liễu 0968142780">
                <a:extLst>
                  <a:ext uri="{FF2B5EF4-FFF2-40B4-BE49-F238E27FC236}">
                    <a16:creationId xmlns:a16="http://schemas.microsoft.com/office/drawing/2014/main" id="{7BF15BEB-6E5F-4A38-8084-1239DF3A05BD}"/>
                  </a:ext>
                </a:extLst>
              </p:cNvPr>
              <p:cNvSpPr/>
              <p:nvPr/>
            </p:nvSpPr>
            <p:spPr>
              <a:xfrm>
                <a:off x="473748" y="981925"/>
                <a:ext cx="2103274" cy="433962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Bùi Liễu 0968142780">
                <a:extLst>
                  <a:ext uri="{FF2B5EF4-FFF2-40B4-BE49-F238E27FC236}">
                    <a16:creationId xmlns:a16="http://schemas.microsoft.com/office/drawing/2014/main" id="{A63EE228-A820-4182-8765-580ED92F6B10}"/>
                  </a:ext>
                </a:extLst>
              </p:cNvPr>
              <p:cNvSpPr/>
              <p:nvPr/>
            </p:nvSpPr>
            <p:spPr>
              <a:xfrm>
                <a:off x="4869553" y="844963"/>
                <a:ext cx="2568597" cy="707886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Bùi Liễu 0968142780">
                <a:extLst>
                  <a:ext uri="{FF2B5EF4-FFF2-40B4-BE49-F238E27FC236}">
                    <a16:creationId xmlns:a16="http://schemas.microsoft.com/office/drawing/2014/main" id="{1E9FD3DC-B733-46A8-83C6-F2A0393C3FAA}"/>
                  </a:ext>
                </a:extLst>
              </p:cNvPr>
              <p:cNvSpPr/>
              <p:nvPr/>
            </p:nvSpPr>
            <p:spPr>
              <a:xfrm>
                <a:off x="2587213" y="1123441"/>
                <a:ext cx="1888686" cy="450338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Bùi Liễu 0968142780">
              <a:extLst>
                <a:ext uri="{FF2B5EF4-FFF2-40B4-BE49-F238E27FC236}">
                  <a16:creationId xmlns:a16="http://schemas.microsoft.com/office/drawing/2014/main" id="{BF1E6D21-0921-49DB-BB4C-B9F203168BD2}"/>
                </a:ext>
              </a:extLst>
            </p:cNvPr>
            <p:cNvSpPr/>
            <p:nvPr/>
          </p:nvSpPr>
          <p:spPr>
            <a:xfrm>
              <a:off x="157187" y="1392691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Bùi Liễu 0968142780">
              <a:extLst>
                <a:ext uri="{FF2B5EF4-FFF2-40B4-BE49-F238E27FC236}">
                  <a16:creationId xmlns:a16="http://schemas.microsoft.com/office/drawing/2014/main" id="{5AB1C8FE-AF64-4F01-A0D6-AABD4F1BF08F}"/>
                </a:ext>
              </a:extLst>
            </p:cNvPr>
            <p:cNvSpPr/>
            <p:nvPr/>
          </p:nvSpPr>
          <p:spPr>
            <a:xfrm>
              <a:off x="4576787" y="1405742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Bùi Liễu 0968142780">
              <a:extLst>
                <a:ext uri="{FF2B5EF4-FFF2-40B4-BE49-F238E27FC236}">
                  <a16:creationId xmlns:a16="http://schemas.microsoft.com/office/drawing/2014/main" id="{85A28FF0-6D90-449E-9D46-9D911F2D2B9B}"/>
                </a:ext>
              </a:extLst>
            </p:cNvPr>
            <p:cNvSpPr/>
            <p:nvPr/>
          </p:nvSpPr>
          <p:spPr>
            <a:xfrm>
              <a:off x="5669824" y="3513654"/>
              <a:ext cx="3256279" cy="45033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982131" y="254565"/>
            <a:ext cx="485272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523601" y="1260912"/>
            <a:ext cx="2281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That’s my father.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E029E599-1505-457B-81C8-B2EF7A509E4E}"/>
              </a:ext>
            </a:extLst>
          </p:cNvPr>
          <p:cNvSpPr txBox="1"/>
          <p:nvPr/>
        </p:nvSpPr>
        <p:spPr>
          <a:xfrm>
            <a:off x="4956952" y="1150805"/>
            <a:ext cx="2763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216AB923-8A34-47F6-B21E-54AA1C42D8F7}"/>
              </a:ext>
            </a:extLst>
          </p:cNvPr>
          <p:cNvSpPr/>
          <p:nvPr/>
        </p:nvSpPr>
        <p:spPr>
          <a:xfrm>
            <a:off x="380247" y="4875855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Bùi Liễu 0968142780">
            <a:extLst>
              <a:ext uri="{FF2B5EF4-FFF2-40B4-BE49-F238E27FC236}">
                <a16:creationId xmlns:a16="http://schemas.microsoft.com/office/drawing/2014/main" id="{E64FD595-AF23-4388-B572-258327948BBB}"/>
              </a:ext>
            </a:extLst>
          </p:cNvPr>
          <p:cNvSpPr/>
          <p:nvPr/>
        </p:nvSpPr>
        <p:spPr>
          <a:xfrm>
            <a:off x="2829633" y="4191808"/>
            <a:ext cx="3791188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Linh and B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ll.</a:t>
            </a:r>
          </a:p>
        </p:txBody>
      </p:sp>
      <p:sp>
        <p:nvSpPr>
          <p:cNvPr id="48" name="Bùi Liễu 0968142780">
            <a:extLst>
              <a:ext uri="{FF2B5EF4-FFF2-40B4-BE49-F238E27FC236}">
                <a16:creationId xmlns:a16="http://schemas.microsoft.com/office/drawing/2014/main" id="{375D6886-30D0-4C2A-8BFD-445C49B9616C}"/>
              </a:ext>
            </a:extLst>
          </p:cNvPr>
          <p:cNvSpPr/>
          <p:nvPr/>
        </p:nvSpPr>
        <p:spPr>
          <a:xfrm>
            <a:off x="3390741" y="4203743"/>
            <a:ext cx="236251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9" name="Bùi Liễu 0968142780">
            <a:extLst>
              <a:ext uri="{FF2B5EF4-FFF2-40B4-BE49-F238E27FC236}">
                <a16:creationId xmlns:a16="http://schemas.microsoft.com/office/drawing/2014/main" id="{A77B16A0-0B11-49FA-B4EB-BC236E644833}"/>
              </a:ext>
            </a:extLst>
          </p:cNvPr>
          <p:cNvSpPr/>
          <p:nvPr/>
        </p:nvSpPr>
        <p:spPr>
          <a:xfrm>
            <a:off x="3507324" y="4196482"/>
            <a:ext cx="266466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0" name="Bùi Liễu 0968142780">
            <a:extLst>
              <a:ext uri="{FF2B5EF4-FFF2-40B4-BE49-F238E27FC236}">
                <a16:creationId xmlns:a16="http://schemas.microsoft.com/office/drawing/2014/main" id="{EBE77294-D54F-40B6-BC84-D9E01EE4B752}"/>
              </a:ext>
            </a:extLst>
          </p:cNvPr>
          <p:cNvSpPr/>
          <p:nvPr/>
        </p:nvSpPr>
        <p:spPr>
          <a:xfrm>
            <a:off x="2903702" y="4194710"/>
            <a:ext cx="3643049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at Linh’s house.</a:t>
            </a:r>
          </a:p>
        </p:txBody>
      </p:sp>
      <p:sp>
        <p:nvSpPr>
          <p:cNvPr id="51" name="Bùi Liễu 0968142780">
            <a:extLst>
              <a:ext uri="{FF2B5EF4-FFF2-40B4-BE49-F238E27FC236}">
                <a16:creationId xmlns:a16="http://schemas.microsoft.com/office/drawing/2014/main" id="{EBDFEC42-8150-4EC5-A241-1DD5FF02AB58}"/>
              </a:ext>
            </a:extLst>
          </p:cNvPr>
          <p:cNvSpPr/>
          <p:nvPr/>
        </p:nvSpPr>
        <p:spPr>
          <a:xfrm>
            <a:off x="2490047" y="4175626"/>
            <a:ext cx="447035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52" name="Bùi Liễu 0968142780">
            <a:extLst>
              <a:ext uri="{FF2B5EF4-FFF2-40B4-BE49-F238E27FC236}">
                <a16:creationId xmlns:a16="http://schemas.microsoft.com/office/drawing/2014/main" id="{A85828F9-D1E8-4E15-8B5B-C5D04725B06E}"/>
              </a:ext>
            </a:extLst>
          </p:cNvPr>
          <p:cNvSpPr/>
          <p:nvPr/>
        </p:nvSpPr>
        <p:spPr>
          <a:xfrm>
            <a:off x="2138665" y="4175626"/>
            <a:ext cx="5144816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talking about the future job. 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20338B49-81D1-4ED4-A28C-7E44EF6FC433}"/>
              </a:ext>
            </a:extLst>
          </p:cNvPr>
          <p:cNvSpPr txBox="1"/>
          <p:nvPr/>
        </p:nvSpPr>
        <p:spPr>
          <a:xfrm>
            <a:off x="2655286" y="1426257"/>
            <a:ext cx="210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4AB9137-ABDF-511B-DFC0-AE0F4BCE2B6D}"/>
              </a:ext>
            </a:extLst>
          </p:cNvPr>
          <p:cNvSpPr/>
          <p:nvPr/>
        </p:nvSpPr>
        <p:spPr>
          <a:xfrm>
            <a:off x="914400" y="3526728"/>
            <a:ext cx="1843102" cy="450338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7EA3B7A8-764D-E79F-9AE2-CBB165E5A958}"/>
              </a:ext>
            </a:extLst>
          </p:cNvPr>
          <p:cNvSpPr/>
          <p:nvPr/>
        </p:nvSpPr>
        <p:spPr>
          <a:xfrm>
            <a:off x="3242925" y="3574168"/>
            <a:ext cx="940018" cy="400110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9" name="Bùi Liễu Powerpoint">
            <a:extLst>
              <a:ext uri="{FF2B5EF4-FFF2-40B4-BE49-F238E27FC236}">
                <a16:creationId xmlns:a16="http://schemas.microsoft.com/office/drawing/2014/main" id="{25EB60A4-885C-4D42-8B9B-16DF3362E8BA}"/>
              </a:ext>
            </a:extLst>
          </p:cNvPr>
          <p:cNvSpPr txBox="1"/>
          <p:nvPr/>
        </p:nvSpPr>
        <p:spPr>
          <a:xfrm>
            <a:off x="717024" y="3552854"/>
            <a:ext cx="2227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He’s a doctor.</a:t>
            </a: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EECDCD28-C401-4E07-8FB3-80A929CB9162}"/>
              </a:ext>
            </a:extLst>
          </p:cNvPr>
          <p:cNvSpPr txBox="1"/>
          <p:nvPr/>
        </p:nvSpPr>
        <p:spPr>
          <a:xfrm>
            <a:off x="3308240" y="3581381"/>
            <a:ext cx="940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Cool!</a:t>
            </a:r>
          </a:p>
        </p:txBody>
      </p:sp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FE9BE1A3-526A-9002-0477-B1198042BA80}"/>
              </a:ext>
            </a:extLst>
          </p:cNvPr>
          <p:cNvSpPr txBox="1"/>
          <p:nvPr/>
        </p:nvSpPr>
        <p:spPr>
          <a:xfrm>
            <a:off x="5633462" y="3511087"/>
            <a:ext cx="3510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I’d like to be a doctor, too.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AD55F88-EFC1-9997-C8B5-B072DA47D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110"/>
                    <p14:bmk name="Bookmark 2" time="20990"/>
                    <p14:bmk name="Bookmark 3" time="23650"/>
                    <p14:bmk name="Bookmark 4" time="26040"/>
                    <p14:bmk name="Bookmark 5" time="30640"/>
                    <p14:bmk name="Bookmark 6" time="35206.6666"/>
                  </p14:bmkLst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694" y="458289"/>
            <a:ext cx="357058" cy="286236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FA0250F-12E2-837F-07AF-3BDDAB0D82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8772" y="798975"/>
            <a:ext cx="400110" cy="400110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8AE72CD-5BA5-D360-A2D6-04F1426D55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8772" y="1352321"/>
            <a:ext cx="400110" cy="400110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932197C-C6CA-808A-BB43-016B19241B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8118" y="1857342"/>
            <a:ext cx="400110" cy="40011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2ED1445-12F6-8261-6D1C-F51A3FF7D3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8118" y="2399378"/>
            <a:ext cx="400110" cy="400110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DAA473B-A4DB-8364-E844-5CC55263036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54445" y="2863338"/>
            <a:ext cx="400110" cy="400110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D52E3CC-1610-B7A1-6294-D6F9392706C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8117" y="3374113"/>
            <a:ext cx="400110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5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161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8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65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32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1055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351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3172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64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3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4" fill="hold">
                          <p:stCondLst>
                            <p:cond delay="0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16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9" fill="hold">
                          <p:stCondLst>
                            <p:cond delay="0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0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1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2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4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5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6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8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9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4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2" grpId="1"/>
          <p:bldP spid="22" grpId="2"/>
          <p:bldP spid="22" grpId="3"/>
          <p:bldP spid="43" grpId="0"/>
          <p:bldP spid="43" grpId="1"/>
          <p:bldP spid="43" grpId="2"/>
          <p:bldP spid="43" grpId="3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0"/>
          <p:bldP spid="24" grpId="1"/>
          <p:bldP spid="24" grpId="2"/>
          <p:bldP spid="24" grpId="3"/>
          <p:bldP spid="29" grpId="0"/>
          <p:bldP spid="29" grpId="1"/>
          <p:bldP spid="29" grpId="2"/>
          <p:bldP spid="29" grpId="3"/>
          <p:bldP spid="34" grpId="0"/>
          <p:bldP spid="34" grpId="1"/>
          <p:bldP spid="34" grpId="2"/>
          <p:bldP spid="34" grpId="3"/>
          <p:bldP spid="10" grpId="0"/>
          <p:bldP spid="10" grpId="1"/>
          <p:bldP spid="10" grpId="2"/>
          <p:bldP spid="10" grpId="3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5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161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8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65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32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1055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351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3172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64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22" grpId="2"/>
          <p:bldP spid="22" grpId="3"/>
          <p:bldP spid="43" grpId="2"/>
          <p:bldP spid="43" grpId="3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2"/>
          <p:bldP spid="24" grpId="3"/>
          <p:bldP spid="29" grpId="2"/>
          <p:bldP spid="29" grpId="3"/>
          <p:bldP spid="34" grpId="2"/>
          <p:bldP spid="34" grpId="3"/>
          <p:bldP spid="10" grpId="2"/>
          <p:bldP spid="10" grpId="3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5750B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447441" y="2433378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fju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ː.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tʃər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850753" y="1540285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850753" y="3175851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5274F2EE-0071-03C0-3C5B-1B0127C34CE7}"/>
              </a:ext>
            </a:extLst>
          </p:cNvPr>
          <p:cNvSpPr txBox="1"/>
          <p:nvPr/>
        </p:nvSpPr>
        <p:spPr>
          <a:xfrm>
            <a:off x="609600" y="187542"/>
            <a:ext cx="2316981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4D6ABB1D-9C8E-B614-89AD-130DA3F25C13}"/>
              </a:ext>
            </a:extLst>
          </p:cNvPr>
          <p:cNvSpPr/>
          <p:nvPr/>
        </p:nvSpPr>
        <p:spPr>
          <a:xfrm>
            <a:off x="533400" y="4596884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F5A206DF-C3F7-B56B-CEFC-C5FF843DE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862" y="1983686"/>
            <a:ext cx="4533437" cy="11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7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167142" y="2407764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faɪəfaɪtə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69753" y="14287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520301" y="3122262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1526"/>
          <a:stretch/>
        </p:blipFill>
        <p:spPr>
          <a:xfrm>
            <a:off x="964553" y="1550848"/>
            <a:ext cx="3225475" cy="2194662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897852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167143" y="2343150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ɡɑːdnə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69753" y="14287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469753" y="3091502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r="1207"/>
          <a:stretch/>
        </p:blipFill>
        <p:spPr>
          <a:xfrm>
            <a:off x="889325" y="1550848"/>
            <a:ext cx="3225475" cy="2194662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0187577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F67E1A"/>
                </a:solidFill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116990" y="2329502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rɪˈpɔːtə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19600" y="13525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494651" y="3091502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r="1383"/>
          <a:stretch/>
        </p:blipFill>
        <p:spPr>
          <a:xfrm>
            <a:off x="990600" y="1550848"/>
            <a:ext cx="3225475" cy="2194662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494843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192794" y="2399107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raɪtə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545953" y="1491302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813138" y="3091502"/>
            <a:ext cx="3454075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r="944"/>
          <a:stretch/>
        </p:blipFill>
        <p:spPr>
          <a:xfrm>
            <a:off x="1105388" y="1613400"/>
            <a:ext cx="3225475" cy="2194662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502955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B38F54FC-23F7-4914-A9E1-7588E081B0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r="2435"/>
          <a:stretch/>
        </p:blipFill>
        <p:spPr>
          <a:xfrm>
            <a:off x="2532301" y="3300661"/>
            <a:ext cx="1581968" cy="110418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ABD70F77-A9FC-4535-84E9-3DB2EE019A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-233"/>
          <a:stretch/>
        </p:blipFill>
        <p:spPr>
          <a:xfrm>
            <a:off x="4129006" y="1352550"/>
            <a:ext cx="1581968" cy="1104183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B77C2C5-8ED1-45BA-A7FF-0B6806912901}"/>
              </a:ext>
            </a:extLst>
          </p:cNvPr>
          <p:cNvSpPr/>
          <p:nvPr/>
        </p:nvSpPr>
        <p:spPr>
          <a:xfrm>
            <a:off x="3812545" y="2555718"/>
            <a:ext cx="2209800" cy="439064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6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firefighter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132179BF-8ED5-4F1A-907C-7683DAA8F0B2}"/>
              </a:ext>
            </a:extLst>
          </p:cNvPr>
          <p:cNvSpPr/>
          <p:nvPr/>
        </p:nvSpPr>
        <p:spPr>
          <a:xfrm>
            <a:off x="2294585" y="4403170"/>
            <a:ext cx="2057400" cy="439064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6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gardener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89F5A26F-6597-4932-A179-D371BD3C2771}"/>
              </a:ext>
            </a:extLst>
          </p:cNvPr>
          <p:cNvSpPr txBox="1"/>
          <p:nvPr/>
        </p:nvSpPr>
        <p:spPr>
          <a:xfrm>
            <a:off x="3564069" y="92981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E129B8DB-CCD1-47E3-9799-887A2D1EAA0C}"/>
              </a:ext>
            </a:extLst>
          </p:cNvPr>
          <p:cNvSpPr/>
          <p:nvPr/>
        </p:nvSpPr>
        <p:spPr>
          <a:xfrm>
            <a:off x="381000" y="4887255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13387599-D23B-E8E2-ECCE-30766C0693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r="2179"/>
          <a:stretch/>
        </p:blipFill>
        <p:spPr>
          <a:xfrm>
            <a:off x="4982893" y="3300661"/>
            <a:ext cx="1581968" cy="110418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7572E6BC-F10B-C397-9158-4A36E528D0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2607"/>
          <a:stretch/>
        </p:blipFill>
        <p:spPr>
          <a:xfrm>
            <a:off x="6564861" y="1352550"/>
            <a:ext cx="1581968" cy="1104183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E4960892-76BE-86F2-24B8-D7F1FFF398CA}"/>
              </a:ext>
            </a:extLst>
          </p:cNvPr>
          <p:cNvSpPr/>
          <p:nvPr/>
        </p:nvSpPr>
        <p:spPr>
          <a:xfrm>
            <a:off x="6324600" y="2555718"/>
            <a:ext cx="2057400" cy="439064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6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reporter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22E328A4-CDF8-9D76-44EE-BEE5CCF2DAAE}"/>
              </a:ext>
            </a:extLst>
          </p:cNvPr>
          <p:cNvSpPr/>
          <p:nvPr/>
        </p:nvSpPr>
        <p:spPr>
          <a:xfrm>
            <a:off x="4745177" y="4430426"/>
            <a:ext cx="2057399" cy="439064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6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writer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4B8FD80E-7653-D1E8-6571-6C2CA459C07F}"/>
              </a:ext>
            </a:extLst>
          </p:cNvPr>
          <p:cNvSpPr/>
          <p:nvPr/>
        </p:nvSpPr>
        <p:spPr>
          <a:xfrm>
            <a:off x="1312355" y="2469302"/>
            <a:ext cx="1752698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8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future</a:t>
            </a: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73175DB0-3C90-FC42-B1FB-7662F430B0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677" y="1598964"/>
            <a:ext cx="2552839" cy="67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8" grpId="0"/>
      <p:bldP spid="18" grpId="1"/>
      <p:bldP spid="19" grpId="0"/>
      <p:bldP spid="19" grpId="1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2830696" y="1967302"/>
            <a:ext cx="2488816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firefighter</a:t>
            </a: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30FEE0DC-CF9A-430E-9ECC-0CFB4DED1B8D}"/>
              </a:ext>
            </a:extLst>
          </p:cNvPr>
          <p:cNvSpPr/>
          <p:nvPr/>
        </p:nvSpPr>
        <p:spPr>
          <a:xfrm>
            <a:off x="5090914" y="1967302"/>
            <a:ext cx="2397163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2830697" y="2736056"/>
            <a:ext cx="2283486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gardener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73CBB881-7FD7-4F0E-9F3D-2214673CE5A7}"/>
              </a:ext>
            </a:extLst>
          </p:cNvPr>
          <p:cNvSpPr/>
          <p:nvPr/>
        </p:nvSpPr>
        <p:spPr>
          <a:xfrm>
            <a:off x="5090914" y="2765438"/>
            <a:ext cx="3367286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2830697" y="3478103"/>
            <a:ext cx="2565016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reporter</a:t>
            </a: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844E556A-7DE8-421C-AEDB-42FF9C6A660B}"/>
              </a:ext>
            </a:extLst>
          </p:cNvPr>
          <p:cNvSpPr/>
          <p:nvPr/>
        </p:nvSpPr>
        <p:spPr>
          <a:xfrm>
            <a:off x="5090913" y="3478103"/>
            <a:ext cx="2986287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15FD91FD-9BF5-47CF-B577-1AC821301971}"/>
              </a:ext>
            </a:extLst>
          </p:cNvPr>
          <p:cNvSpPr/>
          <p:nvPr/>
        </p:nvSpPr>
        <p:spPr>
          <a:xfrm>
            <a:off x="239541" y="4861961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42E5E3E-EBC6-44E8-9A60-0C6B04775BB7}"/>
              </a:ext>
            </a:extLst>
          </p:cNvPr>
          <p:cNvSpPr/>
          <p:nvPr/>
        </p:nvSpPr>
        <p:spPr>
          <a:xfrm>
            <a:off x="2806619" y="4220150"/>
            <a:ext cx="2208094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writer</a:t>
            </a:r>
          </a:p>
        </p:txBody>
      </p:sp>
      <p:sp>
        <p:nvSpPr>
          <p:cNvPr id="20" name="Bùi Liễu  0968142780">
            <a:extLst>
              <a:ext uri="{FF2B5EF4-FFF2-40B4-BE49-F238E27FC236}">
                <a16:creationId xmlns:a16="http://schemas.microsoft.com/office/drawing/2014/main" id="{273C5A43-EC7B-48BD-A28E-554993E5FCBF}"/>
              </a:ext>
            </a:extLst>
          </p:cNvPr>
          <p:cNvSpPr/>
          <p:nvPr/>
        </p:nvSpPr>
        <p:spPr>
          <a:xfrm>
            <a:off x="5090913" y="4220150"/>
            <a:ext cx="2333345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2C15E2AC-0A84-43A9-82E5-6DD7FA8B47B5}"/>
              </a:ext>
            </a:extLst>
          </p:cNvPr>
          <p:cNvSpPr txBox="1"/>
          <p:nvPr/>
        </p:nvSpPr>
        <p:spPr>
          <a:xfrm>
            <a:off x="2895600" y="137518"/>
            <a:ext cx="3278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err="1">
                <a:solidFill>
                  <a:srgbClr val="F67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  <a:endParaRPr lang="en-US" sz="4400" b="1" dirty="0">
              <a:solidFill>
                <a:srgbClr val="F67E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5B283673-35CB-4ACB-B435-5B4479ED55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r="1732"/>
          <a:stretch/>
        </p:blipFill>
        <p:spPr>
          <a:xfrm>
            <a:off x="1524000" y="3367957"/>
            <a:ext cx="950767" cy="65159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0EEB7A6-CE9D-42F0-BFE8-72A5D375A2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r="3784"/>
          <a:stretch/>
        </p:blipFill>
        <p:spPr>
          <a:xfrm>
            <a:off x="1524000" y="2605957"/>
            <a:ext cx="948281" cy="68119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BF03DE6D-C385-40A0-A8DC-B0BB5EBDF0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r="1457"/>
          <a:stretch/>
        </p:blipFill>
        <p:spPr>
          <a:xfrm>
            <a:off x="1524000" y="4117739"/>
            <a:ext cx="948280" cy="652037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9C219CE1-C557-4691-9D4F-CB508ED3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r="1358"/>
          <a:stretch/>
        </p:blipFill>
        <p:spPr>
          <a:xfrm>
            <a:off x="1525172" y="1867530"/>
            <a:ext cx="948280" cy="651592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27A359D-C39D-B3F7-0D26-046DF6BC95EB}"/>
              </a:ext>
            </a:extLst>
          </p:cNvPr>
          <p:cNvSpPr/>
          <p:nvPr/>
        </p:nvSpPr>
        <p:spPr>
          <a:xfrm>
            <a:off x="2830695" y="1200150"/>
            <a:ext cx="1879218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future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B992FE9-5A7E-2AA7-A608-3A5F5D9D238A}"/>
              </a:ext>
            </a:extLst>
          </p:cNvPr>
          <p:cNvSpPr/>
          <p:nvPr/>
        </p:nvSpPr>
        <p:spPr>
          <a:xfrm>
            <a:off x="5090913" y="1209430"/>
            <a:ext cx="1678494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516BCD18-6653-6BE2-9D8E-1558C39211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1" y="1209430"/>
            <a:ext cx="1687694" cy="4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  <p:bldP spid="16" grpId="0"/>
      <p:bldP spid="16" grpId="1"/>
      <p:bldP spid="17" grpId="0"/>
      <p:bldP spid="19" grpId="0"/>
      <p:bldP spid="19" grpId="1"/>
      <p:bldP spid="20" grpId="0"/>
      <p:bldP spid="6" grpId="0"/>
      <p:bldP spid="6" grpId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8281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67E1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Checking vocabulary!</a:t>
            </a:r>
          </a:p>
        </p:txBody>
      </p:sp>
      <p:pic>
        <p:nvPicPr>
          <p:cNvPr id="4" name="Nhạc hay 1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5C91A18-7F84-8699-605D-7ACD0C20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-1714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6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r="17000"/>
          <a:stretch/>
        </p:blipFill>
        <p:spPr>
          <a:xfrm>
            <a:off x="6851800" y="1553168"/>
            <a:ext cx="1377799" cy="1352488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/>
        </p:blipFill>
        <p:spPr>
          <a:xfrm>
            <a:off x="1078940" y="1553167"/>
            <a:ext cx="1344418" cy="1339907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1" r="15081"/>
          <a:stretch/>
        </p:blipFill>
        <p:spPr>
          <a:xfrm>
            <a:off x="3989578" y="1533413"/>
            <a:ext cx="1344419" cy="1372241"/>
          </a:xfrm>
          <a:prstGeom prst="ellipse">
            <a:avLst/>
          </a:prstGeom>
        </p:spPr>
      </p:pic>
      <p:sp>
        <p:nvSpPr>
          <p:cNvPr id="28" name="2"/>
          <p:cNvSpPr/>
          <p:nvPr/>
        </p:nvSpPr>
        <p:spPr>
          <a:xfrm>
            <a:off x="534320" y="1295601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2"/>
          <p:cNvSpPr/>
          <p:nvPr/>
        </p:nvSpPr>
        <p:spPr>
          <a:xfrm>
            <a:off x="6759750" y="1325595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6" name="2"/>
          <p:cNvGrpSpPr/>
          <p:nvPr/>
        </p:nvGrpSpPr>
        <p:grpSpPr>
          <a:xfrm>
            <a:off x="6596464" y="2577125"/>
            <a:ext cx="2007524" cy="1113307"/>
            <a:chOff x="1079142" y="3301160"/>
            <a:chExt cx="2676698" cy="1484409"/>
          </a:xfrm>
        </p:grpSpPr>
        <p:sp>
          <p:nvSpPr>
            <p:cNvPr id="25" name="2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reporter</a:t>
              </a:r>
            </a:p>
          </p:txBody>
        </p:sp>
        <p:pic>
          <p:nvPicPr>
            <p:cNvPr id="24" name="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2" name="2">
            <a:hlinkClick r:id="" action="ppaction://hlinkshowjump?jump=nextslide"/>
          </p:cNvPr>
          <p:cNvSpPr/>
          <p:nvPr/>
        </p:nvSpPr>
        <p:spPr>
          <a:xfrm>
            <a:off x="7696200" y="4391285"/>
            <a:ext cx="907787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NEXT</a:t>
            </a:r>
            <a:endParaRPr lang="vi-VN" sz="1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8" t="-770" r="18908" b="770"/>
          <a:stretch/>
        </p:blipFill>
        <p:spPr>
          <a:xfrm>
            <a:off x="1088534" y="1530927"/>
            <a:ext cx="1344418" cy="1380083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/>
        </p:blipFill>
        <p:spPr>
          <a:xfrm>
            <a:off x="6853531" y="1530927"/>
            <a:ext cx="1376070" cy="1412615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15034"/>
          <a:stretch/>
        </p:blipFill>
        <p:spPr>
          <a:xfrm>
            <a:off x="3963543" y="1514628"/>
            <a:ext cx="1395912" cy="1396383"/>
          </a:xfrm>
          <a:prstGeom prst="ellipse">
            <a:avLst/>
          </a:prstGeom>
        </p:spPr>
      </p:pic>
      <p:sp>
        <p:nvSpPr>
          <p:cNvPr id="21" name="1"/>
          <p:cNvSpPr/>
          <p:nvPr/>
        </p:nvSpPr>
        <p:spPr>
          <a:xfrm>
            <a:off x="744889" y="1023419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1"/>
          <p:cNvSpPr/>
          <p:nvPr/>
        </p:nvSpPr>
        <p:spPr>
          <a:xfrm>
            <a:off x="3885983" y="1386478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724562" y="2570756"/>
            <a:ext cx="2007524" cy="1113307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784438" y="4391285"/>
            <a:ext cx="819550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NEXT</a:t>
            </a:r>
            <a:endParaRPr lang="vi-VN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r="26674"/>
          <a:stretch/>
        </p:blipFill>
        <p:spPr>
          <a:xfrm>
            <a:off x="3973268" y="1510787"/>
            <a:ext cx="1371600" cy="1390872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509"/>
          <a:stretch/>
        </p:blipFill>
        <p:spPr>
          <a:xfrm>
            <a:off x="1094494" y="1555915"/>
            <a:ext cx="1344418" cy="133990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15034"/>
          <a:stretch/>
        </p:blipFill>
        <p:spPr>
          <a:xfrm>
            <a:off x="6849310" y="1548957"/>
            <a:ext cx="1371600" cy="1390872"/>
          </a:xfrm>
          <a:prstGeom prst="ellipse">
            <a:avLst/>
          </a:prstGeom>
        </p:spPr>
      </p:pic>
      <p:sp>
        <p:nvSpPr>
          <p:cNvPr id="21" name="1"/>
          <p:cNvSpPr/>
          <p:nvPr/>
        </p:nvSpPr>
        <p:spPr>
          <a:xfrm>
            <a:off x="788717" y="1108815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1"/>
          <p:cNvSpPr/>
          <p:nvPr/>
        </p:nvSpPr>
        <p:spPr>
          <a:xfrm>
            <a:off x="1048324" y="1301124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827731" y="2594692"/>
            <a:ext cx="2007524" cy="1113307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writer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696200" y="4391285"/>
            <a:ext cx="907787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NEXT</a:t>
            </a:r>
            <a:endParaRPr lang="vi-VN" sz="1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-131777" r="21" b="-130371"/>
          <a:stretch/>
        </p:blipFill>
        <p:spPr>
          <a:xfrm>
            <a:off x="3980642" y="1537363"/>
            <a:ext cx="1329107" cy="1270470"/>
          </a:xfrm>
          <a:prstGeom prst="ellipse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724562" y="2570756"/>
            <a:ext cx="2007524" cy="1113307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784438" y="4391285"/>
            <a:ext cx="819550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NEXT</a:t>
            </a:r>
            <a:endParaRPr lang="vi-VN" sz="15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B0517A-2251-BC1D-82CC-037C5881E9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r="26674"/>
          <a:stretch/>
        </p:blipFill>
        <p:spPr>
          <a:xfrm>
            <a:off x="1060390" y="1477162"/>
            <a:ext cx="1371600" cy="1390872"/>
          </a:xfrm>
          <a:prstGeom prst="ellipse">
            <a:avLst/>
          </a:prstGeom>
        </p:spPr>
      </p:pic>
      <p:sp>
        <p:nvSpPr>
          <p:cNvPr id="21" name="1"/>
          <p:cNvSpPr/>
          <p:nvPr/>
        </p:nvSpPr>
        <p:spPr>
          <a:xfrm>
            <a:off x="800971" y="1061605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1B24-8DC6-91B2-F998-17ACCC5912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8" t="-770" r="18908" b="770"/>
          <a:stretch/>
        </p:blipFill>
        <p:spPr>
          <a:xfrm>
            <a:off x="6879217" y="1505833"/>
            <a:ext cx="1344418" cy="1380083"/>
          </a:xfrm>
          <a:prstGeom prst="ellipse">
            <a:avLst/>
          </a:prstGeom>
        </p:spPr>
      </p:pic>
      <p:sp>
        <p:nvSpPr>
          <p:cNvPr id="22" name="1"/>
          <p:cNvSpPr/>
          <p:nvPr/>
        </p:nvSpPr>
        <p:spPr>
          <a:xfrm>
            <a:off x="3842603" y="1297555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553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r="16864"/>
          <a:stretch/>
        </p:blipFill>
        <p:spPr>
          <a:xfrm>
            <a:off x="1066800" y="1504952"/>
            <a:ext cx="1408802" cy="1447798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r="15394"/>
          <a:stretch/>
        </p:blipFill>
        <p:spPr>
          <a:xfrm>
            <a:off x="6835150" y="1542847"/>
            <a:ext cx="1394450" cy="1409903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r="26674"/>
          <a:stretch/>
        </p:blipFill>
        <p:spPr>
          <a:xfrm>
            <a:off x="3954367" y="1504951"/>
            <a:ext cx="1379633" cy="1394622"/>
          </a:xfrm>
          <a:prstGeom prst="ellipse">
            <a:avLst/>
          </a:prstGeom>
        </p:spPr>
      </p:pic>
      <p:sp>
        <p:nvSpPr>
          <p:cNvPr id="21" name="1"/>
          <p:cNvSpPr/>
          <p:nvPr/>
        </p:nvSpPr>
        <p:spPr>
          <a:xfrm>
            <a:off x="685800" y="1421426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1"/>
          <p:cNvSpPr/>
          <p:nvPr/>
        </p:nvSpPr>
        <p:spPr>
          <a:xfrm>
            <a:off x="3918655" y="1251645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3724562" y="2570756"/>
            <a:ext cx="2007524" cy="1113307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gardener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696200" y="4391285"/>
            <a:ext cx="907787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NEXT</a:t>
            </a:r>
            <a:endParaRPr lang="vi-VN" sz="1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05000" y="666750"/>
            <a:ext cx="5638800" cy="3007360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62200" y="22669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F67E1A"/>
                </a:solidFill>
                <a:latin typeface="Cooper Black" panose="0208090404030B020404" pitchFamily="18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24985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257425" y="21907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5750B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05155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1143000" y="1657350"/>
            <a:ext cx="7425702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5750B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476"/>
          <a:stretch/>
        </p:blipFill>
        <p:spPr bwMode="auto">
          <a:xfrm flipH="1">
            <a:off x="732593" y="1052917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1565155" y="1068365"/>
            <a:ext cx="6846252" cy="442674"/>
          </a:xfrm>
          <a:prstGeom prst="wedgeRoundRectCallout">
            <a:avLst>
              <a:gd name="adj1" fmla="val -55362"/>
              <a:gd name="adj2" fmla="val -838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  <a:endParaRPr lang="vi-VN" sz="26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944580" y="149841"/>
            <a:ext cx="7385638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ai đó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345120" y="2196594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7E8EC8DE-A139-4A14-896D-963202BF8851}"/>
              </a:ext>
            </a:extLst>
          </p:cNvPr>
          <p:cNvSpPr txBox="1">
            <a:spLocks/>
          </p:cNvSpPr>
          <p:nvPr/>
        </p:nvSpPr>
        <p:spPr>
          <a:xfrm>
            <a:off x="2063345" y="1453451"/>
            <a:ext cx="5849872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Bạn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AEA6B61-24E0-4CCD-AB91-00959CE12AF8}"/>
              </a:ext>
            </a:extLst>
          </p:cNvPr>
          <p:cNvSpPr txBox="1">
            <a:spLocks/>
          </p:cNvSpPr>
          <p:nvPr/>
        </p:nvSpPr>
        <p:spPr>
          <a:xfrm>
            <a:off x="334171" y="3122289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5630E64F-13E6-4D54-A84A-6ACE2FFC8F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942061" y="4287385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FD81199-E3AD-4CD6-B0CD-397364374C10}"/>
              </a:ext>
            </a:extLst>
          </p:cNvPr>
          <p:cNvSpPr txBox="1"/>
          <p:nvPr/>
        </p:nvSpPr>
        <p:spPr>
          <a:xfrm>
            <a:off x="2785267" y="2196594"/>
            <a:ext cx="4143502" cy="442674"/>
          </a:xfrm>
          <a:prstGeom prst="wedgeRoundRectCallout">
            <a:avLst>
              <a:gd name="adj1" fmla="val 61081"/>
              <a:gd name="adj2" fmla="val -8360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I’d like to be a _______.</a:t>
            </a:r>
            <a:endParaRPr lang="vi-VN" sz="26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B1C8D174-B589-4AED-A4D5-13C55B75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r="580"/>
          <a:stretch/>
        </p:blipFill>
        <p:spPr bwMode="auto">
          <a:xfrm>
            <a:off x="508012" y="3797692"/>
            <a:ext cx="1404963" cy="94042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91774976-812B-42B5-BD97-B7E4855B190F}"/>
              </a:ext>
            </a:extLst>
          </p:cNvPr>
          <p:cNvSpPr txBox="1"/>
          <p:nvPr/>
        </p:nvSpPr>
        <p:spPr>
          <a:xfrm>
            <a:off x="2895600" y="3736356"/>
            <a:ext cx="5791200" cy="408623"/>
          </a:xfrm>
          <a:prstGeom prst="wedgeRoundRectCallout">
            <a:avLst>
              <a:gd name="adj1" fmla="val -55320"/>
              <a:gd name="adj2" fmla="val -10135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  <a:endParaRPr lang="vi-VN" sz="24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986E3E0A-F943-491B-BEDB-163D6BCC1DA5}"/>
              </a:ext>
            </a:extLst>
          </p:cNvPr>
          <p:cNvSpPr txBox="1"/>
          <p:nvPr/>
        </p:nvSpPr>
        <p:spPr>
          <a:xfrm>
            <a:off x="3674862" y="4280197"/>
            <a:ext cx="3916120" cy="442674"/>
          </a:xfrm>
          <a:prstGeom prst="wedgeRoundRectCallout">
            <a:avLst>
              <a:gd name="adj1" fmla="val 60540"/>
              <a:gd name="adj2" fmla="val -6857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I’d like to be a reporter.</a:t>
            </a:r>
            <a:endParaRPr lang="vi-VN" sz="26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28C9D0C-CA31-20C1-E6D5-DF098D428D8E}"/>
              </a:ext>
            </a:extLst>
          </p:cNvPr>
          <p:cNvSpPr txBox="1">
            <a:spLocks/>
          </p:cNvSpPr>
          <p:nvPr/>
        </p:nvSpPr>
        <p:spPr>
          <a:xfrm>
            <a:off x="2530043" y="2654290"/>
            <a:ext cx="477670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________.)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DF981927-F799-4F11-85B9-86004F92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/>
        </p:blipFill>
        <p:spPr bwMode="auto">
          <a:xfrm flipH="1">
            <a:off x="2409454" y="3701345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7" grpId="0"/>
      <p:bldP spid="16" grpId="0" animBg="1"/>
      <p:bldP spid="28" grpId="0" animBg="1"/>
      <p:bldP spid="29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74837" y="4012935"/>
            <a:ext cx="1991942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04537" y="4436273"/>
            <a:ext cx="199193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456149" y="4430239"/>
            <a:ext cx="1991941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48754" y="4028635"/>
            <a:ext cx="1691186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403160" y="1095587"/>
            <a:ext cx="6674040" cy="442674"/>
          </a:xfrm>
          <a:prstGeom prst="wedgeRoundRectCallout">
            <a:avLst>
              <a:gd name="adj1" fmla="val -54527"/>
              <a:gd name="adj2" fmla="val -1123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</a:t>
            </a: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would you like to be in the future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76400" y="2119876"/>
            <a:ext cx="2837451" cy="591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733800" y="2119876"/>
            <a:ext cx="780051" cy="878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13851" y="2119876"/>
            <a:ext cx="888054" cy="878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13851" y="2119876"/>
            <a:ext cx="3029949" cy="5816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b="2453"/>
          <a:stretch/>
        </p:blipFill>
        <p:spPr>
          <a:xfrm>
            <a:off x="287842" y="2752590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6" b="2016"/>
          <a:stretch/>
        </p:blipFill>
        <p:spPr>
          <a:xfrm>
            <a:off x="2456151" y="3132073"/>
            <a:ext cx="1991940" cy="126620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89853" y="1677202"/>
            <a:ext cx="4047996" cy="442674"/>
          </a:xfrm>
          <a:prstGeom prst="wedgeRoundRectCallout">
            <a:avLst>
              <a:gd name="adj1" fmla="val 59076"/>
              <a:gd name="adj2" fmla="val -1227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I’d like to be a 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______.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b="2133"/>
          <a:stretch/>
        </p:blipFill>
        <p:spPr>
          <a:xfrm>
            <a:off x="4604538" y="3142786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" b="2389"/>
          <a:stretch/>
        </p:blipFill>
        <p:spPr>
          <a:xfrm>
            <a:off x="6785847" y="2762432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609600" y="1066618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010400" y="1684001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84729" y="238684"/>
            <a:ext cx="398727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5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8964C3AD-6956-34DD-27D5-27044D6E9A58}"/>
              </a:ext>
            </a:extLst>
          </p:cNvPr>
          <p:cNvSpPr/>
          <p:nvPr/>
        </p:nvSpPr>
        <p:spPr>
          <a:xfrm>
            <a:off x="7282731" y="2041351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I’d = I would</a:t>
            </a:r>
          </a:p>
        </p:txBody>
      </p:sp>
    </p:spTree>
    <p:extLst>
      <p:ext uri="{BB962C8B-B14F-4D97-AF65-F5344CB8AC3E}">
        <p14:creationId xmlns:p14="http://schemas.microsoft.com/office/powerpoint/2010/main" val="1953915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ùi Liễu Powerpoint">
            <a:extLst>
              <a:ext uri="{FF2B5EF4-FFF2-40B4-BE49-F238E27FC236}">
                <a16:creationId xmlns:a16="http://schemas.microsoft.com/office/drawing/2014/main" id="{F48CB4A3-FE2D-40E2-B55C-5A174EA08B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r="225"/>
          <a:stretch/>
        </p:blipFill>
        <p:spPr>
          <a:xfrm>
            <a:off x="6528571" y="2963030"/>
            <a:ext cx="2238083" cy="15008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1" name="Bùi Liễu Powerpoint">
            <a:extLst>
              <a:ext uri="{FF2B5EF4-FFF2-40B4-BE49-F238E27FC236}">
                <a16:creationId xmlns:a16="http://schemas.microsoft.com/office/drawing/2014/main" id="{A80D4B68-9C86-42DC-AE4A-D1440A217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b="1178"/>
          <a:stretch/>
        </p:blipFill>
        <p:spPr>
          <a:xfrm>
            <a:off x="4183578" y="2968180"/>
            <a:ext cx="2238084" cy="14510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4" name="Bùi Liễu Powerpoint">
            <a:extLst>
              <a:ext uri="{FF2B5EF4-FFF2-40B4-BE49-F238E27FC236}">
                <a16:creationId xmlns:a16="http://schemas.microsoft.com/office/drawing/2014/main" id="{42FB53DC-F264-4D37-A7B1-DBD0BC7C3A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87"/>
          <a:stretch/>
        </p:blipFill>
        <p:spPr>
          <a:xfrm>
            <a:off x="6565350" y="1000736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6" name="Bùi Liễu Powerpoint">
            <a:extLst>
              <a:ext uri="{FF2B5EF4-FFF2-40B4-BE49-F238E27FC236}">
                <a16:creationId xmlns:a16="http://schemas.microsoft.com/office/drawing/2014/main" id="{EE1AC077-E407-4101-A288-1AB1C390C6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" b="134"/>
          <a:stretch/>
        </p:blipFill>
        <p:spPr>
          <a:xfrm>
            <a:off x="4183580" y="991974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676278" y="219503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443172" y="1825826"/>
            <a:ext cx="3443028" cy="817245"/>
          </a:xfrm>
          <a:prstGeom prst="wedgeRoundRectCallout">
            <a:avLst>
              <a:gd name="adj1" fmla="val -1147"/>
              <a:gd name="adj2" fmla="val 76139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would you like to be in the future?</a:t>
            </a:r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524345" y="3033228"/>
            <a:ext cx="3280681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I’d like to be a _____.</a:t>
            </a:r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id="{8C45574B-5BF8-4E94-B951-35132C785F15}"/>
              </a:ext>
            </a:extLst>
          </p:cNvPr>
          <p:cNvSpPr/>
          <p:nvPr/>
        </p:nvSpPr>
        <p:spPr>
          <a:xfrm>
            <a:off x="4038600" y="875245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762C1413-A42B-4B8C-935F-A8A98827C464}"/>
              </a:ext>
            </a:extLst>
          </p:cNvPr>
          <p:cNvSpPr/>
          <p:nvPr/>
        </p:nvSpPr>
        <p:spPr>
          <a:xfrm>
            <a:off x="6398629" y="87524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7B866EAD-969D-4353-B9F0-7CA315AB2AC4}"/>
              </a:ext>
            </a:extLst>
          </p:cNvPr>
          <p:cNvSpPr/>
          <p:nvPr/>
        </p:nvSpPr>
        <p:spPr>
          <a:xfrm>
            <a:off x="4038600" y="283854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Bùi Liễu Powerpoint">
            <a:extLst>
              <a:ext uri="{FF2B5EF4-FFF2-40B4-BE49-F238E27FC236}">
                <a16:creationId xmlns:a16="http://schemas.microsoft.com/office/drawing/2014/main" id="{3FDAED20-330A-4F0C-93BD-BD1C2345E4A1}"/>
              </a:ext>
            </a:extLst>
          </p:cNvPr>
          <p:cNvSpPr/>
          <p:nvPr/>
        </p:nvSpPr>
        <p:spPr>
          <a:xfrm>
            <a:off x="6466004" y="283854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5CFAAF99-A862-49E9-9443-E8BD67CD8C99}"/>
              </a:ext>
            </a:extLst>
          </p:cNvPr>
          <p:cNvSpPr/>
          <p:nvPr/>
        </p:nvSpPr>
        <p:spPr>
          <a:xfrm>
            <a:off x="4432679" y="2398312"/>
            <a:ext cx="1739882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08F199BF-DD75-44DF-BF73-34089D5094F0}"/>
              </a:ext>
            </a:extLst>
          </p:cNvPr>
          <p:cNvSpPr/>
          <p:nvPr/>
        </p:nvSpPr>
        <p:spPr>
          <a:xfrm>
            <a:off x="6933568" y="2405358"/>
            <a:ext cx="1501645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AE1A69D4-825D-44AE-AFD9-3DD7077780BC}"/>
              </a:ext>
            </a:extLst>
          </p:cNvPr>
          <p:cNvSpPr/>
          <p:nvPr/>
        </p:nvSpPr>
        <p:spPr>
          <a:xfrm>
            <a:off x="4536233" y="4340550"/>
            <a:ext cx="1546226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902F0914-51B4-4086-A309-3A3EAABD57C4}"/>
              </a:ext>
            </a:extLst>
          </p:cNvPr>
          <p:cNvSpPr/>
          <p:nvPr/>
        </p:nvSpPr>
        <p:spPr>
          <a:xfrm>
            <a:off x="7115204" y="4340550"/>
            <a:ext cx="1138371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89A4C0E4-C692-7E2E-BB5F-F1D0678C4181}"/>
              </a:ext>
            </a:extLst>
          </p:cNvPr>
          <p:cNvSpPr/>
          <p:nvPr/>
        </p:nvSpPr>
        <p:spPr>
          <a:xfrm>
            <a:off x="466629" y="4895571"/>
            <a:ext cx="4328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/ phrases to listen again.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045F114-F22F-0D87-8B2F-674C0EEAE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400" y="305896"/>
            <a:ext cx="329954" cy="264508"/>
          </a:xfrm>
          <a:prstGeom prst="rect">
            <a:avLst/>
          </a:prstGeom>
        </p:spPr>
      </p:pic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711BA261-E491-12C2-BC52-0EFA09956108}"/>
              </a:ext>
            </a:extLst>
          </p:cNvPr>
          <p:cNvSpPr/>
          <p:nvPr/>
        </p:nvSpPr>
        <p:spPr>
          <a:xfrm>
            <a:off x="1139289" y="3984045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I’d = I would</a:t>
            </a:r>
          </a:p>
        </p:txBody>
      </p:sp>
    </p:spTree>
    <p:extLst>
      <p:ext uri="{BB962C8B-B14F-4D97-AF65-F5344CB8AC3E}">
        <p14:creationId xmlns:p14="http://schemas.microsoft.com/office/powerpoint/2010/main" val="1693999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5" grpId="1" animBg="1"/>
      <p:bldP spid="40" grpId="0" animBg="1"/>
      <p:bldP spid="40" grpId="1" animBg="1"/>
      <p:bldP spid="43" grpId="0" animBg="1"/>
      <p:bldP spid="43" grpId="1" animBg="1"/>
      <p:bldP spid="46" grpId="0" animBg="1"/>
      <p:bldP spid="46" grpId="1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447800" y="3562350"/>
            <a:ext cx="6858000" cy="461685"/>
          </a:xfrm>
          <a:prstGeom prst="wedgeRoundRectCallout">
            <a:avLst>
              <a:gd name="adj1" fmla="val -54212"/>
              <a:gd name="adj2" fmla="val -821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438400" y="4197061"/>
            <a:ext cx="4397043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I’d like to be a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firefighter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>
          <a:xfrm flipH="1">
            <a:off x="685799" y="35623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239000" y="424499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422081" y="4844706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" b="4844"/>
          <a:stretch/>
        </p:blipFill>
        <p:spPr>
          <a:xfrm>
            <a:off x="3068995" y="1007051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761428" y="2879702"/>
            <a:ext cx="1939658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955524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524000" y="3609114"/>
            <a:ext cx="6858000" cy="461685"/>
          </a:xfrm>
          <a:prstGeom prst="wedgeRoundRectCallout">
            <a:avLst>
              <a:gd name="adj1" fmla="val -54212"/>
              <a:gd name="adj2" fmla="val -821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514600" y="4244998"/>
            <a:ext cx="4244643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I’d like to be a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reporter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886"/>
          <a:stretch/>
        </p:blipFill>
        <p:spPr>
          <a:xfrm>
            <a:off x="761999" y="3609114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>
            <a:off x="7086600" y="43198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61999" y="219181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 b="4500"/>
          <a:stretch/>
        </p:blipFill>
        <p:spPr>
          <a:xfrm>
            <a:off x="3068995" y="1007051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761428" y="2879702"/>
            <a:ext cx="1939658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955524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820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524000" y="3609114"/>
            <a:ext cx="6858000" cy="461685"/>
          </a:xfrm>
          <a:prstGeom prst="wedgeRoundRectCallout">
            <a:avLst>
              <a:gd name="adj1" fmla="val -54212"/>
              <a:gd name="adj2" fmla="val -821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514600" y="4244998"/>
            <a:ext cx="4244643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I’d like to be a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gardener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886"/>
          <a:stretch/>
        </p:blipFill>
        <p:spPr>
          <a:xfrm>
            <a:off x="761999" y="3609114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>
            <a:off x="7086600" y="43198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659591" y="219181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4540"/>
          <a:stretch/>
        </p:blipFill>
        <p:spPr>
          <a:xfrm>
            <a:off x="3068995" y="1007051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761428" y="2879702"/>
            <a:ext cx="1939658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955524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8517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524000" y="3609114"/>
            <a:ext cx="6858000" cy="461685"/>
          </a:xfrm>
          <a:prstGeom prst="wedgeRoundRectCallout">
            <a:avLst>
              <a:gd name="adj1" fmla="val -54212"/>
              <a:gd name="adj2" fmla="val -821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755091" y="4263659"/>
            <a:ext cx="3851752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I’d like to be a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writer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886"/>
          <a:stretch/>
        </p:blipFill>
        <p:spPr>
          <a:xfrm flipH="1">
            <a:off x="6934200" y="431591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 flipH="1">
            <a:off x="739140" y="359006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821095" y="209288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" b="4783"/>
          <a:stretch/>
        </p:blipFill>
        <p:spPr>
          <a:xfrm>
            <a:off x="3068995" y="1007051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4021171" y="2889595"/>
            <a:ext cx="1420172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955524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3940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456028" y="180661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456028" y="1219430"/>
            <a:ext cx="586740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5791200" y="1743094"/>
            <a:ext cx="2590801" cy="472064"/>
          </a:xfrm>
          <a:prstGeom prst="wedgeRoundRectCallout">
            <a:avLst>
              <a:gd name="adj1" fmla="val 40900"/>
              <a:gd name="adj2" fmla="val 8064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pic>
        <p:nvPicPr>
          <p:cNvPr id="6" name="Bùi Liễu Powerpoint">
            <a:extLst>
              <a:ext uri="{FF2B5EF4-FFF2-40B4-BE49-F238E27FC236}">
                <a16:creationId xmlns:a16="http://schemas.microsoft.com/office/drawing/2014/main" id="{A7C1E3C7-7A3C-0A07-9E2E-26FD8E696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2305472"/>
            <a:ext cx="7966363" cy="26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2254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2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995"/>
            <a:ext cx="9144000" cy="5143499"/>
          </a:xfrm>
          <a:prstGeom prst="rect">
            <a:avLst/>
          </a:prstGeom>
        </p:spPr>
      </p:pic>
      <p:sp>
        <p:nvSpPr>
          <p:cNvPr id="13" name="1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765063" y="4017842"/>
            <a:ext cx="3453136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watering the flowers.</a:t>
            </a: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65724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the violin.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516376" y="4017842"/>
            <a:ext cx="3512009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surfing the Internet. </a:t>
            </a:r>
          </a:p>
        </p:txBody>
      </p:sp>
      <p:pic>
        <p:nvPicPr>
          <p:cNvPr id="42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124" y="3970043"/>
            <a:ext cx="678060" cy="693045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765064" y="3003798"/>
            <a:ext cx="3751313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for a walk. </a:t>
            </a:r>
          </a:p>
        </p:txBody>
      </p:sp>
      <p:pic>
        <p:nvPicPr>
          <p:cNvPr id="4" name="1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860" y="4117693"/>
            <a:ext cx="722439" cy="713294"/>
          </a:xfrm>
          <a:prstGeom prst="rect">
            <a:avLst/>
          </a:prstGeom>
        </p:spPr>
      </p:pic>
      <p:pic>
        <p:nvPicPr>
          <p:cNvPr id="5" name="1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706" y="3057766"/>
            <a:ext cx="836749" cy="711008"/>
          </a:xfrm>
          <a:prstGeom prst="rect">
            <a:avLst/>
          </a:prstGeom>
        </p:spPr>
      </p:pic>
      <p:pic>
        <p:nvPicPr>
          <p:cNvPr id="14" name="1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8626" y="3056623"/>
            <a:ext cx="722439" cy="713294"/>
          </a:xfrm>
          <a:prstGeom prst="rect">
            <a:avLst/>
          </a:prstGeom>
        </p:spPr>
      </p:pic>
      <p:pic>
        <p:nvPicPr>
          <p:cNvPr id="15" name="1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8626" y="4117693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322E9A-636B-CB52-BA1A-F15070A27AE4}"/>
              </a:ext>
            </a:extLst>
          </p:cNvPr>
          <p:cNvSpPr txBox="1"/>
          <p:nvPr/>
        </p:nvSpPr>
        <p:spPr>
          <a:xfrm>
            <a:off x="1174861" y="770550"/>
            <a:ext cx="696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A: What do you like doing in your free time?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B: _______________________.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8CBA8-A3EE-5165-264D-A71FC69E1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82" y="1673116"/>
            <a:ext cx="2073325" cy="1110951"/>
          </a:xfrm>
          <a:prstGeom prst="rect">
            <a:avLst/>
          </a:prstGeom>
        </p:spPr>
      </p:pic>
      <p:pic>
        <p:nvPicPr>
          <p:cNvPr id="3" name="Nhạc hay 3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64672FB-75E1-7538-34CF-CECAC248D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47800" y="-5995"/>
            <a:ext cx="487363" cy="487363"/>
          </a:xfrm>
          <a:prstGeom prst="rect">
            <a:avLst/>
          </a:prstGeom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0B34770F-E1B1-34CE-8802-4928055E0B04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2996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976" numSld="8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8F87C2DC-0B6B-3719-6856-33EA1EA4D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2305472"/>
            <a:ext cx="7966363" cy="2657367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381000" y="25986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2514600" y="1143594"/>
            <a:ext cx="586740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1190626" y="1850817"/>
            <a:ext cx="3886200" cy="472064"/>
          </a:xfrm>
          <a:prstGeom prst="wedgeRoundRectCallout">
            <a:avLst>
              <a:gd name="adj1" fmla="val -43444"/>
              <a:gd name="adj2" fmla="val 82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CAF75C88-F5E4-757F-3748-48C9A1B1EE61}"/>
              </a:ext>
            </a:extLst>
          </p:cNvPr>
          <p:cNvSpPr txBox="1"/>
          <p:nvPr/>
        </p:nvSpPr>
        <p:spPr>
          <a:xfrm>
            <a:off x="1365404" y="1881349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a taxi driver</a:t>
            </a: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87E4C509-1652-5EC0-D0C4-30AE6A9528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115">
            <a:off x="1949794" y="2264505"/>
            <a:ext cx="940077" cy="9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476810" y="19625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r="5681"/>
          <a:stretch/>
        </p:blipFill>
        <p:spPr>
          <a:xfrm>
            <a:off x="609599" y="2413468"/>
            <a:ext cx="8153401" cy="2580359"/>
          </a:xfrm>
          <a:prstGeom prst="roundRect">
            <a:avLst>
              <a:gd name="adj" fmla="val 8146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456028" y="1219430"/>
            <a:ext cx="586740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4876800" y="2003682"/>
            <a:ext cx="3886200" cy="472064"/>
          </a:xfrm>
          <a:prstGeom prst="wedgeRoundRectCallout">
            <a:avLst>
              <a:gd name="adj1" fmla="val -36566"/>
              <a:gd name="adj2" fmla="val 7170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CAF75C88-F5E4-757F-3748-48C9A1B1EE61}"/>
              </a:ext>
            </a:extLst>
          </p:cNvPr>
          <p:cNvSpPr txBox="1"/>
          <p:nvPr/>
        </p:nvSpPr>
        <p:spPr>
          <a:xfrm>
            <a:off x="5150337" y="196521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a firefighter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CD6CFA90-8FBE-2F01-E032-7C7F7C7EF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1343">
            <a:off x="4029990" y="3372710"/>
            <a:ext cx="940077" cy="9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53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685800" y="295417"/>
            <a:ext cx="2209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r="5681"/>
          <a:stretch/>
        </p:blipFill>
        <p:spPr>
          <a:xfrm>
            <a:off x="523875" y="2395154"/>
            <a:ext cx="8239125" cy="2580359"/>
          </a:xfrm>
          <a:prstGeom prst="roundRect">
            <a:avLst>
              <a:gd name="adj" fmla="val 8146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456028" y="1219430"/>
            <a:ext cx="586740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3395003" y="2012404"/>
            <a:ext cx="3486340" cy="472064"/>
          </a:xfrm>
          <a:prstGeom prst="wedgeRoundRectCallout">
            <a:avLst>
              <a:gd name="adj1" fmla="val 36058"/>
              <a:gd name="adj2" fmla="val 7468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CAF75C88-F5E4-757F-3748-48C9A1B1EE61}"/>
              </a:ext>
            </a:extLst>
          </p:cNvPr>
          <p:cNvSpPr txBox="1"/>
          <p:nvPr/>
        </p:nvSpPr>
        <p:spPr>
          <a:xfrm>
            <a:off x="3581400" y="1984600"/>
            <a:ext cx="348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a reporter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4FC33655-F638-3E7C-E72C-FD3F9FC9C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115">
            <a:off x="6863728" y="1868699"/>
            <a:ext cx="940077" cy="9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001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304800" y="158331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r="5681"/>
          <a:stretch/>
        </p:blipFill>
        <p:spPr>
          <a:xfrm>
            <a:off x="653814" y="2343150"/>
            <a:ext cx="8032986" cy="2550785"/>
          </a:xfrm>
          <a:prstGeom prst="roundRect">
            <a:avLst>
              <a:gd name="adj" fmla="val 8146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566173" y="1415018"/>
            <a:ext cx="586740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4670307" y="2029272"/>
            <a:ext cx="3486340" cy="472064"/>
          </a:xfrm>
          <a:prstGeom prst="wedgeRoundRectCallout">
            <a:avLst>
              <a:gd name="adj1" fmla="val 36058"/>
              <a:gd name="adj2" fmla="val 7468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CAF75C88-F5E4-757F-3748-48C9A1B1EE61}"/>
              </a:ext>
            </a:extLst>
          </p:cNvPr>
          <p:cNvSpPr txBox="1"/>
          <p:nvPr/>
        </p:nvSpPr>
        <p:spPr>
          <a:xfrm>
            <a:off x="4859049" y="2034472"/>
            <a:ext cx="348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a doctor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7F20C4EF-BDD1-0F99-AF6A-5D32DF85D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115">
            <a:off x="8002087" y="2283739"/>
            <a:ext cx="940077" cy="9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7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67E1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F67E1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rgbClr val="F67E1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104794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7" name="Group 116"/>
          <p:cNvGrpSpPr/>
          <p:nvPr/>
        </p:nvGrpSpPr>
        <p:grpSpPr>
          <a:xfrm>
            <a:off x="2471726" y="-4221656"/>
            <a:ext cx="693918" cy="9988461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1712472" y="-5040447"/>
            <a:ext cx="693918" cy="9988461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36344" y="-3349589"/>
            <a:ext cx="693918" cy="9988461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479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0126" y="153896"/>
            <a:ext cx="1323661" cy="7630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73" y="200134"/>
            <a:ext cx="1022244" cy="1575219"/>
          </a:xfrm>
          <a:prstGeom prst="rect">
            <a:avLst/>
          </a:prstGeom>
          <a:ln>
            <a:noFill/>
          </a:ln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769325" y="300765"/>
            <a:ext cx="1329744" cy="126235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51202" y="1153905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96" y="1370078"/>
            <a:ext cx="1218416" cy="788241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78361" y="218680"/>
            <a:ext cx="457200" cy="4572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4640084" y="5210439"/>
            <a:ext cx="693918" cy="68973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60" y="4300061"/>
            <a:ext cx="709761" cy="654165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32" y="808779"/>
            <a:ext cx="4710708" cy="304754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3288" y="5666503"/>
            <a:ext cx="7670602" cy="3977119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4" y="1489340"/>
                  <a:ext cx="8549466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24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24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342900" indent="-3429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2 đội</a:t>
                  </a:r>
                </a:p>
                <a:p>
                  <a:pPr marL="342900" indent="-3429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342900" indent="-3429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sẽ chiến thắng. </a:t>
                  </a:r>
                </a:p>
                <a:p>
                  <a:pPr algn="ctr"/>
                  <a:endPara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403740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396572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2" name="Slot_Machin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12195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12195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91604" y="-3356951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682852" y="-4221894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17441" y="-5078285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" y="-23339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pic>
        <p:nvPicPr>
          <p:cNvPr id="68" name="cauhoi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42" y="164477"/>
            <a:ext cx="4326335" cy="2201473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4070479" y="2429611"/>
            <a:ext cx="2194757" cy="111681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2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326427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403912" y="2429611"/>
            <a:ext cx="2201018" cy="111681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8"/>
                <a:ext cx="837959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writer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410108" y="3630548"/>
            <a:ext cx="2194757" cy="111681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8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nurse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4073545" y="3630548"/>
            <a:ext cx="2194757" cy="111681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4"/>
                <a:ext cx="864293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actor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2670447"/>
            <a:ext cx="832325" cy="749469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92" y="2374248"/>
            <a:ext cx="828416" cy="828416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3862736"/>
            <a:ext cx="832325" cy="749469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3866977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49178-F67F-CB11-6BB5-B11A28DCBDF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b="1037"/>
          <a:stretch/>
        </p:blipFill>
        <p:spPr>
          <a:xfrm>
            <a:off x="5041235" y="531296"/>
            <a:ext cx="2223446" cy="1453496"/>
          </a:xfrm>
          <a:prstGeom prst="rect">
            <a:avLst/>
          </a:prstGeom>
        </p:spPr>
      </p:pic>
      <p:pic>
        <p:nvPicPr>
          <p:cNvPr id="8" name="Nhạc hay 6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BCEAF6F9-3F30-3EDB-D11B-B4427D5CB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85627" y="287614"/>
            <a:ext cx="487363" cy="487363"/>
          </a:xfrm>
          <a:prstGeom prst="rect">
            <a:avLst/>
          </a:prstGeom>
        </p:spPr>
      </p:pic>
      <p:sp>
        <p:nvSpPr>
          <p:cNvPr id="16" name="Rounded Rectangle 27">
            <a:extLst>
              <a:ext uri="{FF2B5EF4-FFF2-40B4-BE49-F238E27FC236}">
                <a16:creationId xmlns:a16="http://schemas.microsoft.com/office/drawing/2014/main" id="{CBC14965-9F7B-0EE1-525F-17095AB311C0}"/>
              </a:ext>
            </a:extLst>
          </p:cNvPr>
          <p:cNvSpPr/>
          <p:nvPr/>
        </p:nvSpPr>
        <p:spPr>
          <a:xfrm>
            <a:off x="121181" y="9056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42569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9756" numSld="8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91604" y="-5076422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712472" y="-5904203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06527" y="-1659935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" y="6092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pic>
        <p:nvPicPr>
          <p:cNvPr id="68" name="cauh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42" y="164477"/>
            <a:ext cx="4326335" cy="2201473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4070479" y="2429611"/>
            <a:ext cx="2194757" cy="111681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2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reporter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403912" y="2429611"/>
            <a:ext cx="2201018" cy="111681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8"/>
                <a:ext cx="837959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gardener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410108" y="3630548"/>
            <a:ext cx="2194757" cy="111681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8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111965" y="5233524"/>
              <a:ext cx="2311700" cy="885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4073545" y="3630548"/>
            <a:ext cx="2194757" cy="111681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4"/>
                <a:ext cx="864293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71684" y="5111287"/>
              <a:ext cx="230321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policeman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519267" y="2491551"/>
            <a:ext cx="832325" cy="749469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84" y="3719383"/>
            <a:ext cx="828416" cy="828416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71496" y="2686016"/>
            <a:ext cx="832325" cy="749469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3866977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E41917-B4A1-FBC2-2004-42237D1579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 b="1103"/>
          <a:stretch/>
        </p:blipFill>
        <p:spPr>
          <a:xfrm>
            <a:off x="5041235" y="531296"/>
            <a:ext cx="2223446" cy="1453496"/>
          </a:xfrm>
          <a:prstGeom prst="rect">
            <a:avLst/>
          </a:prstGeom>
        </p:spPr>
      </p:pic>
      <p:sp>
        <p:nvSpPr>
          <p:cNvPr id="17" name="Rounded Rectangle 27">
            <a:extLst>
              <a:ext uri="{FF2B5EF4-FFF2-40B4-BE49-F238E27FC236}">
                <a16:creationId xmlns:a16="http://schemas.microsoft.com/office/drawing/2014/main" id="{358E20A5-F7B0-A76E-C222-9777CEA24C68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42550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71726" y="-3366893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701756" y="-5047108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36344" y="-5920559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0775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pic>
        <p:nvPicPr>
          <p:cNvPr id="68" name="cauh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42" y="164477"/>
            <a:ext cx="4326335" cy="2201473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4070479" y="2429611"/>
            <a:ext cx="2194757" cy="111681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2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reporter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403912" y="2429611"/>
            <a:ext cx="2201018" cy="111681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8"/>
                <a:ext cx="837959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216355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410108" y="3630548"/>
            <a:ext cx="2194757" cy="111681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8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 worker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4073545" y="3630548"/>
            <a:ext cx="2194757" cy="111681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4"/>
                <a:ext cx="864293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gardener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2670447"/>
            <a:ext cx="832325" cy="749469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52" y="3685985"/>
            <a:ext cx="828416" cy="828416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71496" y="2686016"/>
            <a:ext cx="832325" cy="749469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78168" y="3888850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6BE38-B516-816A-7B74-F0EB6E34C6D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" b="774"/>
          <a:stretch/>
        </p:blipFill>
        <p:spPr>
          <a:xfrm>
            <a:off x="5041235" y="531296"/>
            <a:ext cx="2223446" cy="1453496"/>
          </a:xfrm>
          <a:prstGeom prst="rect">
            <a:avLst/>
          </a:prstGeom>
        </p:spPr>
      </p:pic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D3489AB4-C24C-1F8B-AD76-1B4EAA8F5528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3007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71726" y="-3366893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701756" y="-5047108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36344" y="-5920559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0775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4070542" y="111137"/>
            <a:ext cx="4326335" cy="190347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19276" y="563272"/>
              <a:ext cx="4765841" cy="7796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3716866" y="2026452"/>
            <a:ext cx="2524596" cy="1271073"/>
            <a:chOff x="8867245" y="3171474"/>
            <a:chExt cx="2978323" cy="1514738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71474"/>
              <a:ext cx="2926343" cy="1514738"/>
              <a:chOff x="8919225" y="3171474"/>
              <a:chExt cx="2926343" cy="1514738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0141390" y="3171474"/>
                <a:ext cx="708033" cy="495149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8867245" y="3410307"/>
              <a:ext cx="2974910" cy="1139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95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writer - gardener - reporter - firefighter  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310885" y="1996558"/>
            <a:ext cx="2610055" cy="1273214"/>
            <a:chOff x="5634088" y="3236659"/>
            <a:chExt cx="2974910" cy="1517289"/>
          </a:xfrm>
        </p:grpSpPr>
        <p:grpSp>
          <p:nvGrpSpPr>
            <p:cNvPr id="4" name="Group 3"/>
            <p:cNvGrpSpPr/>
            <p:nvPr/>
          </p:nvGrpSpPr>
          <p:grpSpPr>
            <a:xfrm>
              <a:off x="5646451" y="3236659"/>
              <a:ext cx="2926343" cy="1517289"/>
              <a:chOff x="5646451" y="3236659"/>
              <a:chExt cx="2926343" cy="1517289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940557" y="3236659"/>
                <a:ext cx="657791" cy="495149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634088" y="3652254"/>
              <a:ext cx="297491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95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 - reporter - writer - gardener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321232" y="3305644"/>
            <a:ext cx="2670290" cy="1256270"/>
            <a:chOff x="5575577" y="4853189"/>
            <a:chExt cx="3150201" cy="1497098"/>
          </a:xfrm>
        </p:grpSpPr>
        <p:grpSp>
          <p:nvGrpSpPr>
            <p:cNvPr id="9" name="Group 8"/>
            <p:cNvGrpSpPr/>
            <p:nvPr/>
          </p:nvGrpSpPr>
          <p:grpSpPr>
            <a:xfrm>
              <a:off x="5611202" y="4853189"/>
              <a:ext cx="3047598" cy="1497098"/>
              <a:chOff x="5611202" y="4853189"/>
              <a:chExt cx="3047598" cy="1497098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11202" y="4861206"/>
                <a:ext cx="3047598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6898049" y="4853189"/>
                <a:ext cx="708033" cy="495149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5575577" y="5247938"/>
              <a:ext cx="315020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95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 - gardener - reporter -  writer 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3629461" y="3361692"/>
            <a:ext cx="2672880" cy="1259490"/>
            <a:chOff x="8879991" y="4772800"/>
            <a:chExt cx="2965577" cy="1500934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72800"/>
              <a:ext cx="2926343" cy="1500934"/>
              <a:chOff x="8919225" y="4772800"/>
              <a:chExt cx="2926343" cy="1500934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0029139" y="4772800"/>
                <a:ext cx="651833" cy="495149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8879991" y="5109300"/>
              <a:ext cx="2965577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95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 - writer - gardener - reporter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822" y="4436103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585032" y="1908289"/>
            <a:ext cx="832325" cy="749469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5" y="3076927"/>
            <a:ext cx="828416" cy="828416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7258687" y="1908289"/>
            <a:ext cx="832325" cy="749469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7281156" y="3234280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b="407"/>
          <a:stretch/>
        </p:blipFill>
        <p:spPr>
          <a:xfrm>
            <a:off x="5064309" y="386776"/>
            <a:ext cx="2268139" cy="1577737"/>
          </a:xfrm>
          <a:prstGeom prst="rect">
            <a:avLst/>
          </a:prstGeom>
        </p:spPr>
      </p:pic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BF9E486C-D89A-E2F6-4359-BB9056A19FF2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19279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6">
            <a:hlinkClick r:id="" action="ppaction://noaction"/>
            <a:extLst>
              <a:ext uri="{FF2B5EF4-FFF2-40B4-BE49-F238E27FC236}">
                <a16:creationId xmlns:a16="http://schemas.microsoft.com/office/drawing/2014/main" id="{7EB6DCEE-C34F-16E3-AAA7-AF9B06145BB2}"/>
              </a:ext>
            </a:extLst>
          </p:cNvPr>
          <p:cNvSpPr/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7">
            <a:extLst>
              <a:ext uri="{FF2B5EF4-FFF2-40B4-BE49-F238E27FC236}">
                <a16:creationId xmlns:a16="http://schemas.microsoft.com/office/drawing/2014/main" id="{A98860EC-E9C6-F740-EA45-C094D5D7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77" y="1"/>
            <a:ext cx="9144000" cy="5143499"/>
          </a:xfrm>
          <a:prstGeom prst="rect">
            <a:avLst/>
          </a:prstGeom>
        </p:spPr>
      </p:pic>
      <p:sp>
        <p:nvSpPr>
          <p:cNvPr id="20" name="6">
            <a:extLst>
              <a:ext uri="{FF2B5EF4-FFF2-40B4-BE49-F238E27FC236}">
                <a16:creationId xmlns:a16="http://schemas.microsoft.com/office/drawing/2014/main" id="{93C57531-5D52-CB6F-403F-1479212C205C}"/>
              </a:ext>
            </a:extLst>
          </p:cNvPr>
          <p:cNvSpPr/>
          <p:nvPr/>
        </p:nvSpPr>
        <p:spPr>
          <a:xfrm>
            <a:off x="835046" y="4017842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watching cartoons.</a:t>
            </a:r>
          </a:p>
        </p:txBody>
      </p:sp>
      <p:sp>
        <p:nvSpPr>
          <p:cNvPr id="21" name="6">
            <a:extLst>
              <a:ext uri="{FF2B5EF4-FFF2-40B4-BE49-F238E27FC236}">
                <a16:creationId xmlns:a16="http://schemas.microsoft.com/office/drawing/2014/main" id="{18852AA2-1CFA-3FD0-97DF-28D6E88A67B8}"/>
              </a:ext>
            </a:extLst>
          </p:cNvPr>
          <p:cNvSpPr/>
          <p:nvPr/>
        </p:nvSpPr>
        <p:spPr>
          <a:xfrm>
            <a:off x="4565724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surfing the Internet. </a:t>
            </a:r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2854DB51-D756-0143-C2AA-D6A7E657C7F4}"/>
              </a:ext>
            </a:extLst>
          </p:cNvPr>
          <p:cNvSpPr/>
          <p:nvPr/>
        </p:nvSpPr>
        <p:spPr>
          <a:xfrm>
            <a:off x="4565724" y="4017842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surfing the Internet. </a:t>
            </a:r>
          </a:p>
        </p:txBody>
      </p:sp>
      <p:pic>
        <p:nvPicPr>
          <p:cNvPr id="23" name="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776EFB-91EE-9B91-E125-099472CE70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5521" y="3826050"/>
            <a:ext cx="693807" cy="709140"/>
          </a:xfrm>
          <a:prstGeom prst="rect">
            <a:avLst/>
          </a:prstGeom>
        </p:spPr>
      </p:pic>
      <p:sp>
        <p:nvSpPr>
          <p:cNvPr id="24" name="7">
            <a:extLst>
              <a:ext uri="{FF2B5EF4-FFF2-40B4-BE49-F238E27FC236}">
                <a16:creationId xmlns:a16="http://schemas.microsoft.com/office/drawing/2014/main" id="{30166564-03AD-78D2-B910-EE8357D88087}"/>
              </a:ext>
            </a:extLst>
          </p:cNvPr>
          <p:cNvSpPr/>
          <p:nvPr/>
        </p:nvSpPr>
        <p:spPr>
          <a:xfrm>
            <a:off x="835046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surfing the Internet. </a:t>
            </a:r>
          </a:p>
        </p:txBody>
      </p:sp>
      <p:pic>
        <p:nvPicPr>
          <p:cNvPr id="25" name="8">
            <a:extLst>
              <a:ext uri="{FF2B5EF4-FFF2-40B4-BE49-F238E27FC236}">
                <a16:creationId xmlns:a16="http://schemas.microsoft.com/office/drawing/2014/main" id="{6224E300-B07B-0B69-EA20-FF9E2381D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003" y="3039385"/>
            <a:ext cx="722439" cy="713294"/>
          </a:xfrm>
          <a:prstGeom prst="rect">
            <a:avLst/>
          </a:prstGeom>
        </p:spPr>
      </p:pic>
      <p:pic>
        <p:nvPicPr>
          <p:cNvPr id="26" name="8">
            <a:extLst>
              <a:ext uri="{FF2B5EF4-FFF2-40B4-BE49-F238E27FC236}">
                <a16:creationId xmlns:a16="http://schemas.microsoft.com/office/drawing/2014/main" id="{D595584A-1CB0-A336-06C7-4B409F5CC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003" y="4037153"/>
            <a:ext cx="836749" cy="711008"/>
          </a:xfrm>
          <a:prstGeom prst="rect">
            <a:avLst/>
          </a:prstGeom>
        </p:spPr>
      </p:pic>
      <p:pic>
        <p:nvPicPr>
          <p:cNvPr id="27" name="8">
            <a:extLst>
              <a:ext uri="{FF2B5EF4-FFF2-40B4-BE49-F238E27FC236}">
                <a16:creationId xmlns:a16="http://schemas.microsoft.com/office/drawing/2014/main" id="{7D5963BC-170C-8BBC-0FF9-6F874247F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69" y="3027411"/>
            <a:ext cx="722439" cy="713294"/>
          </a:xfrm>
          <a:prstGeom prst="rect">
            <a:avLst/>
          </a:prstGeom>
        </p:spPr>
      </p:pic>
      <p:pic>
        <p:nvPicPr>
          <p:cNvPr id="28" name="8">
            <a:extLst>
              <a:ext uri="{FF2B5EF4-FFF2-40B4-BE49-F238E27FC236}">
                <a16:creationId xmlns:a16="http://schemas.microsoft.com/office/drawing/2014/main" id="{7D64BED4-0BA7-ED8C-CA4B-E6332EAD0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75" y="4040704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D0299-B089-3D74-0FB5-34A58E4B16C4}"/>
              </a:ext>
            </a:extLst>
          </p:cNvPr>
          <p:cNvSpPr txBox="1"/>
          <p:nvPr/>
        </p:nvSpPr>
        <p:spPr>
          <a:xfrm>
            <a:off x="1192564" y="774333"/>
            <a:ext cx="6969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does your brother like doing in his free time?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9ECD8-E755-B5F0-088D-F8D72DBA39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1065" y="1627684"/>
            <a:ext cx="2058872" cy="1110951"/>
          </a:xfrm>
          <a:prstGeom prst="rect">
            <a:avLst/>
          </a:prstGeom>
        </p:spPr>
      </p:pic>
      <p:sp>
        <p:nvSpPr>
          <p:cNvPr id="4" name="Rounded Rectangle 27">
            <a:extLst>
              <a:ext uri="{FF2B5EF4-FFF2-40B4-BE49-F238E27FC236}">
                <a16:creationId xmlns:a16="http://schemas.microsoft.com/office/drawing/2014/main" id="{ABFA08DF-0DC6-D3E2-BA61-602CD4093238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5915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71726" y="-4221656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692122" y="-4221656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36344" y="-2524639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49008"/>
            <a:ext cx="9247753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3718676" y="-60774"/>
            <a:ext cx="4678200" cy="2426724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7357" y="616963"/>
              <a:ext cx="4765841" cy="2323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would you like to be in the future?</a:t>
              </a:r>
            </a:p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3738810" y="2387442"/>
            <a:ext cx="2476226" cy="1200602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09265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reporter.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357900" y="2395536"/>
            <a:ext cx="2483290" cy="1200602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82023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firefighter.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364900" y="3596473"/>
            <a:ext cx="2476226" cy="1200602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09265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writer.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3741876" y="3588379"/>
            <a:ext cx="2476226" cy="1200602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3"/>
                <a:ext cx="694291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doctor.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2654600"/>
            <a:ext cx="832325" cy="749469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76" y="2403651"/>
            <a:ext cx="828416" cy="828416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3862736"/>
            <a:ext cx="832325" cy="749469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646189" y="3828401"/>
            <a:ext cx="832325" cy="749469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127760" y="-1341121"/>
            <a:ext cx="9864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27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" b="2529"/>
          <a:stretch/>
        </p:blipFill>
        <p:spPr>
          <a:xfrm>
            <a:off x="5312959" y="1338294"/>
            <a:ext cx="1404284" cy="882067"/>
          </a:xfrm>
          <a:prstGeom prst="rect">
            <a:avLst/>
          </a:prstGeom>
        </p:spPr>
      </p:pic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C7876CCB-BF5E-8B67-D0B7-B705431743D8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9883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91604" y="-3356951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682852" y="-4221894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17441" y="-5078285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25" y="-50931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3641596" y="1121"/>
            <a:ext cx="4755281" cy="2387710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159832" y="612710"/>
              <a:ext cx="4277215" cy="982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would you like to be in the future?</a:t>
              </a:r>
            </a:p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4070479" y="2429611"/>
            <a:ext cx="2194757" cy="111681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2"/>
                <a:ext cx="800225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243785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writer.</a:t>
              </a:r>
              <a:endPara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403912" y="2429611"/>
            <a:ext cx="2201018" cy="111681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8"/>
                <a:ext cx="769489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108320" y="3569566"/>
              <a:ext cx="2371933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gardener.</a:t>
              </a:r>
              <a:endPara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410108" y="3630548"/>
            <a:ext cx="2194757" cy="111681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8"/>
                <a:ext cx="800225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06002" y="5197128"/>
              <a:ext cx="234837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firefighter.</a:t>
              </a:r>
              <a:endPara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4073545" y="3630548"/>
            <a:ext cx="2194757" cy="111681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4"/>
                <a:ext cx="783331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48568" y="5091724"/>
              <a:ext cx="230321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reporter.</a:t>
              </a:r>
              <a:endPara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2670447"/>
            <a:ext cx="832325" cy="749469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90" y="2374514"/>
            <a:ext cx="828416" cy="828416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3862736"/>
            <a:ext cx="832325" cy="749469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3866977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r="1833"/>
          <a:stretch/>
        </p:blipFill>
        <p:spPr>
          <a:xfrm>
            <a:off x="5219412" y="1275554"/>
            <a:ext cx="1413272" cy="974098"/>
          </a:xfrm>
          <a:prstGeom prst="rect">
            <a:avLst/>
          </a:prstGeom>
        </p:spPr>
      </p:pic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71931951-4CF0-A031-C15E-B0DD58CA44C1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201359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91604" y="-5076422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712472" y="-5904203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06527" y="-1659935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0775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4070542" y="164477"/>
            <a:ext cx="4326335" cy="2201473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87622" y="645872"/>
              <a:ext cx="4996795" cy="2077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you like to be a firefighter?</a:t>
              </a:r>
            </a:p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doctor.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4070479" y="2429611"/>
            <a:ext cx="2194757" cy="111681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2"/>
                <a:ext cx="800225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403912" y="2429611"/>
            <a:ext cx="2201018" cy="111681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8"/>
                <a:ext cx="769489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410108" y="3630548"/>
            <a:ext cx="2194757" cy="111681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8"/>
                <a:ext cx="800225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286004"/>
              <a:ext cx="2072061" cy="885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would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4073545" y="3630548"/>
            <a:ext cx="2194757" cy="111681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4"/>
                <a:ext cx="783331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14197" y="5088711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does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2670447"/>
            <a:ext cx="832325" cy="749469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84" y="3719383"/>
            <a:ext cx="828416" cy="828416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71496" y="2686016"/>
            <a:ext cx="832325" cy="749469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3866977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158A5BCB-FEC7-0357-F1D5-3180CD932647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11128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71726" y="-4221656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692122" y="-4221656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36344" y="-2524639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9008"/>
            <a:ext cx="9171553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3718676" y="-60774"/>
            <a:ext cx="4678200" cy="2426724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21450" y="989511"/>
              <a:ext cx="4765841" cy="140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would you like to be ____________?</a:t>
              </a:r>
            </a:p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firefighter.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3738810" y="2387442"/>
            <a:ext cx="2476226" cy="1200602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09265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future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357900" y="2395536"/>
            <a:ext cx="2483290" cy="1200602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82023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morning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364900" y="3596473"/>
            <a:ext cx="2476226" cy="1200602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09265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last summer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3741876" y="3588379"/>
            <a:ext cx="2476226" cy="1200602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3"/>
                <a:ext cx="694291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the weekend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2654600"/>
            <a:ext cx="832325" cy="749469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76" y="2403651"/>
            <a:ext cx="828416" cy="828416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3862736"/>
            <a:ext cx="832325" cy="749469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646189" y="3828401"/>
            <a:ext cx="832325" cy="749469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127760" y="-1341121"/>
            <a:ext cx="9864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27</a:t>
            </a: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FEB7A961-E43C-410C-9390-67E3BA452EFF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8/8</a:t>
            </a:r>
          </a:p>
        </p:txBody>
      </p:sp>
    </p:spTree>
    <p:extLst>
      <p:ext uri="{BB962C8B-B14F-4D97-AF65-F5344CB8AC3E}">
        <p14:creationId xmlns:p14="http://schemas.microsoft.com/office/powerpoint/2010/main" val="41939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81665" y="-5076425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702877" y="-5884508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14691" y="-4222655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230" y="-6515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0126" y="153896"/>
            <a:ext cx="1323661" cy="763090"/>
          </a:xfrm>
          <a:prstGeom prst="rect">
            <a:avLst/>
          </a:prstGeom>
        </p:spPr>
      </p:pic>
      <p:pic>
        <p:nvPicPr>
          <p:cNvPr id="19" name="Picture 18">
            <a:hlinkClick r:id="" action="ppaction://macro?name=cong21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71" y="248462"/>
            <a:ext cx="1022244" cy="1575219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11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764606" y="303102"/>
            <a:ext cx="1329744" cy="126235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96" y="1370078"/>
            <a:ext cx="1218416" cy="788241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26764" y="1970121"/>
            <a:ext cx="1486029" cy="11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0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19477" y="4041298"/>
            <a:ext cx="1991942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49177" y="4464636"/>
            <a:ext cx="199193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41" name="Bùi Liễu Powerpoint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00789" y="4458602"/>
            <a:ext cx="1991941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93394" y="4056998"/>
            <a:ext cx="1691186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447800" y="1123950"/>
            <a:ext cx="6674040" cy="442674"/>
          </a:xfrm>
          <a:prstGeom prst="wedgeRoundRectCallout">
            <a:avLst>
              <a:gd name="adj1" fmla="val -54527"/>
              <a:gd name="adj2" fmla="val -1123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</a:t>
            </a: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would you like to be in the future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Bùi Liễu Powerpoint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721040" y="2148239"/>
            <a:ext cx="2837451" cy="591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Powerpoint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778440" y="2148239"/>
            <a:ext cx="780051" cy="878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8491" y="2148239"/>
            <a:ext cx="888054" cy="878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8491" y="2148239"/>
            <a:ext cx="3029949" cy="5816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Powerpoin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b="2453"/>
          <a:stretch/>
        </p:blipFill>
        <p:spPr>
          <a:xfrm>
            <a:off x="332482" y="2780953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Powerpoint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6" b="2016"/>
          <a:stretch/>
        </p:blipFill>
        <p:spPr>
          <a:xfrm>
            <a:off x="2500791" y="3160436"/>
            <a:ext cx="1991940" cy="126620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Powerpoint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534493" y="1705565"/>
            <a:ext cx="4047996" cy="442674"/>
          </a:xfrm>
          <a:prstGeom prst="wedgeRoundRectCallout">
            <a:avLst>
              <a:gd name="adj1" fmla="val 59076"/>
              <a:gd name="adj2" fmla="val -1227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I’d like to be a 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______.</a:t>
            </a:r>
          </a:p>
        </p:txBody>
      </p:sp>
      <p:pic>
        <p:nvPicPr>
          <p:cNvPr id="23" name="Bùi Liễu Powerpoint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b="2133"/>
          <a:stretch/>
        </p:blipFill>
        <p:spPr>
          <a:xfrm>
            <a:off x="4649178" y="3171149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Powerpoint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" b="2389"/>
          <a:stretch/>
        </p:blipFill>
        <p:spPr>
          <a:xfrm>
            <a:off x="6830487" y="2790795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654240" y="1094981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055040" y="171236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E0470096-713D-8C13-7B09-34BB474F0957}"/>
              </a:ext>
            </a:extLst>
          </p:cNvPr>
          <p:cNvSpPr txBox="1"/>
          <p:nvPr/>
        </p:nvSpPr>
        <p:spPr>
          <a:xfrm>
            <a:off x="3464068" y="136092"/>
            <a:ext cx="3636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8A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BD519EF6-4438-4B5A-0999-5A7660D18CF4}"/>
              </a:ext>
            </a:extLst>
          </p:cNvPr>
          <p:cNvSpPr/>
          <p:nvPr/>
        </p:nvSpPr>
        <p:spPr>
          <a:xfrm>
            <a:off x="7215735" y="2135818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I’d = I would</a:t>
            </a:r>
          </a:p>
        </p:txBody>
      </p:sp>
    </p:spTree>
    <p:extLst>
      <p:ext uri="{BB962C8B-B14F-4D97-AF65-F5344CB8AC3E}">
        <p14:creationId xmlns:p14="http://schemas.microsoft.com/office/powerpoint/2010/main" val="3094726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590800" y="44766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67E1A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67E1A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822720" y="1981345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2720" y="321944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286000" y="17335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for lesson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1 (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4+5+6).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822720" y="390524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60908"/>
      </p:ext>
    </p:extLst>
  </p:cSld>
  <p:clrMapOvr>
    <a:masterClrMapping/>
  </p:clrMapOvr>
  <p:transition spd="slow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4740A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84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4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2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3" name="2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656724" y="4010881"/>
            <a:ext cx="364261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always play the violin.</a:t>
            </a: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79662" y="3003798"/>
            <a:ext cx="359680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always go for a walk.</a:t>
            </a: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404361" y="4017842"/>
            <a:ext cx="3624024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rarely play the guitar.</a:t>
            </a:r>
          </a:p>
        </p:txBody>
      </p:sp>
      <p:pic>
        <p:nvPicPr>
          <p:cNvPr id="4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3404" y="3740979"/>
            <a:ext cx="697872" cy="713295"/>
          </a:xfrm>
          <a:prstGeom prst="rect">
            <a:avLst/>
          </a:prstGeom>
        </p:spPr>
      </p:pic>
      <p:sp>
        <p:nvSpPr>
          <p:cNvPr id="12" name="2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656723" y="3003798"/>
            <a:ext cx="374763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usually play the violin.</a:t>
            </a:r>
          </a:p>
        </p:txBody>
      </p:sp>
      <p:pic>
        <p:nvPicPr>
          <p:cNvPr id="4" name="3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341" y="3046541"/>
            <a:ext cx="722439" cy="713294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58" y="4072519"/>
            <a:ext cx="836749" cy="711008"/>
          </a:xfrm>
          <a:prstGeom prst="rect">
            <a:avLst/>
          </a:prstGeom>
        </p:spPr>
      </p:pic>
      <p:pic>
        <p:nvPicPr>
          <p:cNvPr id="14" name="4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58" y="3071820"/>
            <a:ext cx="722439" cy="713294"/>
          </a:xfrm>
          <a:prstGeom prst="rect">
            <a:avLst/>
          </a:prstGeom>
        </p:spPr>
      </p:pic>
      <p:pic>
        <p:nvPicPr>
          <p:cNvPr id="15" name="5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341" y="4097627"/>
            <a:ext cx="722439" cy="713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6C61CF-DDE6-44CC-B271-35E8CABC63F5}"/>
              </a:ext>
            </a:extLst>
          </p:cNvPr>
          <p:cNvSpPr txBox="1"/>
          <p:nvPr/>
        </p:nvSpPr>
        <p:spPr>
          <a:xfrm>
            <a:off x="1192564" y="774332"/>
            <a:ext cx="696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What do you do at the weekend?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EB538A-755D-1012-AB0B-7D8097452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1780" y="1417320"/>
            <a:ext cx="2447027" cy="1321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B719AB-7569-9B3A-D599-57BC812012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39" y="1226042"/>
            <a:ext cx="1623820" cy="636466"/>
          </a:xfrm>
          <a:prstGeom prst="rect">
            <a:avLst/>
          </a:prstGeom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C6139146-7239-447B-C861-A1D8F69D4CA7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14347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6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5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77" y="1"/>
            <a:ext cx="9144000" cy="520950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821941" y="4100175"/>
            <a:ext cx="3475766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water the flowers.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65724" y="3096646"/>
            <a:ext cx="3462661" cy="80739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water the flowers.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565724" y="4017842"/>
            <a:ext cx="3462661" cy="94282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ride my bike.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2" name="`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5522" y="3808737"/>
            <a:ext cx="609069" cy="622529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835046" y="3003798"/>
            <a:ext cx="3462661" cy="10140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read stories.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13" y="4058443"/>
            <a:ext cx="722439" cy="713294"/>
          </a:xfrm>
          <a:prstGeom prst="rect">
            <a:avLst/>
          </a:prstGeom>
        </p:spPr>
      </p:pic>
      <p:pic>
        <p:nvPicPr>
          <p:cNvPr id="5" name="2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377" y="3019291"/>
            <a:ext cx="836749" cy="711008"/>
          </a:xfrm>
          <a:prstGeom prst="rect">
            <a:avLst/>
          </a:prstGeom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13" y="3032635"/>
            <a:ext cx="722439" cy="713294"/>
          </a:xfrm>
          <a:prstGeom prst="rect">
            <a:avLst/>
          </a:prstGeom>
        </p:spPr>
      </p:pic>
      <p:pic>
        <p:nvPicPr>
          <p:cNvPr id="15" name="7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296" y="4058443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F2A7E3-499F-6A3F-FB82-F8D6327DA9F5}"/>
              </a:ext>
            </a:extLst>
          </p:cNvPr>
          <p:cNvSpPr txBox="1"/>
          <p:nvPr/>
        </p:nvSpPr>
        <p:spPr>
          <a:xfrm>
            <a:off x="1107763" y="774555"/>
            <a:ext cx="696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What do you do at the weekend?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1091E-1F5F-C367-8DD0-0963BFC0EC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2744" y="1417320"/>
            <a:ext cx="2005100" cy="1321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C2138-2F3E-F43E-E424-E2883BB906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5852" y="1226746"/>
            <a:ext cx="1646810" cy="645477"/>
          </a:xfrm>
          <a:prstGeom prst="rect">
            <a:avLst/>
          </a:prstGeom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7F99EA55-D724-810E-2AC9-59078C546F29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149999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4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2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3" name="2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656724" y="4010881"/>
            <a:ext cx="364261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rarely play the guitar.</a:t>
            </a: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05526" y="3003798"/>
            <a:ext cx="359680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always listen to music.</a:t>
            </a: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404361" y="4017842"/>
            <a:ext cx="3624024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never play the guitar.</a:t>
            </a:r>
          </a:p>
        </p:txBody>
      </p:sp>
      <p:pic>
        <p:nvPicPr>
          <p:cNvPr id="4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7775" y="4072519"/>
            <a:ext cx="629355" cy="643264"/>
          </a:xfrm>
          <a:prstGeom prst="rect">
            <a:avLst/>
          </a:prstGeom>
        </p:spPr>
      </p:pic>
      <p:sp>
        <p:nvSpPr>
          <p:cNvPr id="12" name="2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656723" y="3003798"/>
            <a:ext cx="374763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usually play the violin.</a:t>
            </a:r>
          </a:p>
        </p:txBody>
      </p:sp>
      <p:pic>
        <p:nvPicPr>
          <p:cNvPr id="4" name="3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341" y="3046541"/>
            <a:ext cx="722439" cy="713294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58" y="4072519"/>
            <a:ext cx="836749" cy="711008"/>
          </a:xfrm>
          <a:prstGeom prst="rect">
            <a:avLst/>
          </a:prstGeom>
        </p:spPr>
      </p:pic>
      <p:pic>
        <p:nvPicPr>
          <p:cNvPr id="14" name="4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58" y="3071820"/>
            <a:ext cx="722439" cy="713294"/>
          </a:xfrm>
          <a:prstGeom prst="rect">
            <a:avLst/>
          </a:prstGeom>
        </p:spPr>
      </p:pic>
      <p:pic>
        <p:nvPicPr>
          <p:cNvPr id="15" name="5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341" y="4097627"/>
            <a:ext cx="722439" cy="713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6C61CF-DDE6-44CC-B271-35E8CABC63F5}"/>
              </a:ext>
            </a:extLst>
          </p:cNvPr>
          <p:cNvSpPr txBox="1"/>
          <p:nvPr/>
        </p:nvSpPr>
        <p:spPr>
          <a:xfrm>
            <a:off x="1192564" y="774332"/>
            <a:ext cx="696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What do you do at the weekend?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EB538A-755D-1012-AB0B-7D8097452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1780" y="1421166"/>
            <a:ext cx="2447027" cy="13136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B719AB-7569-9B3A-D599-57BC812012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7097" y="1242598"/>
            <a:ext cx="1778477" cy="697085"/>
          </a:xfrm>
          <a:prstGeom prst="rect">
            <a:avLst/>
          </a:prstGeom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37DB535B-1220-6891-5629-9F0B513C5302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418493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6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5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77" y="1"/>
            <a:ext cx="9144000" cy="520950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821941" y="4100175"/>
            <a:ext cx="3475766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rarely play table tennis.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65724" y="3096646"/>
            <a:ext cx="3462661" cy="80739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watch cartoons.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471894" y="4017842"/>
            <a:ext cx="3556490" cy="94282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watch cartoons.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2" name="`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8955" y="3904044"/>
            <a:ext cx="606445" cy="626378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835046" y="3003798"/>
            <a:ext cx="3462661" cy="10140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listen to music.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13" y="4058443"/>
            <a:ext cx="722439" cy="713294"/>
          </a:xfrm>
          <a:prstGeom prst="rect">
            <a:avLst/>
          </a:prstGeom>
        </p:spPr>
      </p:pic>
      <p:pic>
        <p:nvPicPr>
          <p:cNvPr id="5" name="2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377" y="3019291"/>
            <a:ext cx="836749" cy="711008"/>
          </a:xfrm>
          <a:prstGeom prst="rect">
            <a:avLst/>
          </a:prstGeom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13" y="3032635"/>
            <a:ext cx="722439" cy="713294"/>
          </a:xfrm>
          <a:prstGeom prst="rect">
            <a:avLst/>
          </a:prstGeom>
        </p:spPr>
      </p:pic>
      <p:pic>
        <p:nvPicPr>
          <p:cNvPr id="15" name="7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296" y="4058443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F2A7E3-499F-6A3F-FB82-F8D6327DA9F5}"/>
              </a:ext>
            </a:extLst>
          </p:cNvPr>
          <p:cNvSpPr txBox="1"/>
          <p:nvPr/>
        </p:nvSpPr>
        <p:spPr>
          <a:xfrm>
            <a:off x="1107763" y="774555"/>
            <a:ext cx="696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What do you do at the weekend?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1091E-1F5F-C367-8DD0-0963BFC0EC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3749" y="1417320"/>
            <a:ext cx="2003089" cy="1321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C2138-2F3E-F43E-E424-E2883BB906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5518" y="1194607"/>
            <a:ext cx="1632114" cy="639716"/>
          </a:xfrm>
          <a:prstGeom prst="rect">
            <a:avLst/>
          </a:prstGeom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3EA6C58A-4DFA-FB83-856B-BBA015258520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24975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8437</TotalTime>
  <Words>1422</Words>
  <Application>Microsoft Office PowerPoint</Application>
  <PresentationFormat>On-screen Show (16:9)</PresentationFormat>
  <Paragraphs>354</Paragraphs>
  <Slides>57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Berlin Sans FB</vt:lpstr>
      <vt:lpstr>Wingdings</vt:lpstr>
      <vt:lpstr>Arial Black</vt:lpstr>
      <vt:lpstr>Tahoma</vt:lpstr>
      <vt:lpstr>Cooper Black</vt:lpstr>
      <vt:lpstr>.VnBlack</vt:lpstr>
      <vt:lpstr>Arial</vt:lpstr>
      <vt:lpstr>Century 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0968142780   Bùi Liễu</dc:creator>
  <cp:lastModifiedBy>User</cp:lastModifiedBy>
  <cp:revision>1032</cp:revision>
  <dcterms:created xsi:type="dcterms:W3CDTF">2006-08-16T00:00:00Z</dcterms:created>
  <dcterms:modified xsi:type="dcterms:W3CDTF">2024-08-18T03:42:56Z</dcterms:modified>
</cp:coreProperties>
</file>