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29"/>
  </p:notesMasterIdLst>
  <p:sldIdLst>
    <p:sldId id="290" r:id="rId7"/>
    <p:sldId id="275" r:id="rId8"/>
    <p:sldId id="276" r:id="rId9"/>
    <p:sldId id="277" r:id="rId10"/>
    <p:sldId id="366" r:id="rId11"/>
    <p:sldId id="286" r:id="rId12"/>
    <p:sldId id="375" r:id="rId13"/>
    <p:sldId id="35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64" r:id="rId23"/>
    <p:sldId id="265" r:id="rId24"/>
    <p:sldId id="269" r:id="rId25"/>
    <p:sldId id="270" r:id="rId26"/>
    <p:sldId id="348" r:id="rId27"/>
    <p:sldId id="349" r:id="rId28"/>
  </p:sldIdLst>
  <p:sldSz cx="12192000" cy="6858000"/>
  <p:notesSz cx="6858000" cy="9144000"/>
  <p:embeddedFontLst>
    <p:embeddedFont>
      <p:font typeface="#9Slide06 SVNLemon Tuesday" panose="020B0604020202020204" charset="0"/>
      <p:regular r:id="rId30"/>
    </p:embeddedFont>
    <p:embeddedFont>
      <p:font typeface="Aptos" panose="020B0604020202020204" charset="0"/>
      <p:regular r:id="rId31"/>
      <p:bold r:id="rId32"/>
      <p:italic r:id="rId33"/>
      <p:boldItalic r:id="rId34"/>
    </p:embeddedFont>
    <p:embeddedFont>
      <p:font typeface="Aptos Display" panose="020B060402020202020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89733" autoAdjust="0"/>
  </p:normalViewPr>
  <p:slideViewPr>
    <p:cSldViewPr snapToGrid="0">
      <p:cViewPr varScale="1">
        <p:scale>
          <a:sx n="72" d="100"/>
          <a:sy n="72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0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19.xml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A424A2-FFF9-4809-AEE1-205EBAF48D4C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ef9fbb00-3a11-451f-a0e3-723ec126c7ed"/>
    <ds:schemaRef ds:uri="e3474fc8-c587-4375-aa46-28eda414bf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575</TotalTime>
  <Words>535</Words>
  <Application>Microsoft Office PowerPoint</Application>
  <PresentationFormat>Widescreen</PresentationFormat>
  <Paragraphs>69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 Black</vt:lpstr>
      <vt:lpstr>Calibri Light</vt:lpstr>
      <vt:lpstr>Cambria Math</vt:lpstr>
      <vt:lpstr>Aptos Display</vt:lpstr>
      <vt:lpstr>Arial-Rounded</vt:lpstr>
      <vt:lpstr>Arial</vt:lpstr>
      <vt:lpstr>Aptos</vt:lpstr>
      <vt:lpstr>Times New Roman</vt:lpstr>
      <vt:lpstr>Calibri</vt:lpstr>
      <vt:lpstr>Cambria</vt:lpstr>
      <vt:lpstr>#9Slide06 SVNLemon Tuesday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My Pc Full</dc:creator>
  <dc:description>9Slide.vn</dc:description>
  <cp:lastModifiedBy>Administrator</cp:lastModifiedBy>
  <cp:revision>5</cp:revision>
  <dcterms:created xsi:type="dcterms:W3CDTF">2023-08-30T07:52:31Z</dcterms:created>
  <dcterms:modified xsi:type="dcterms:W3CDTF">2025-03-01T00:06:10Z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