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20"/>
  </p:notesMasterIdLst>
  <p:sldIdLst>
    <p:sldId id="275" r:id="rId4"/>
    <p:sldId id="257" r:id="rId5"/>
    <p:sldId id="256" r:id="rId6"/>
    <p:sldId id="258" r:id="rId7"/>
    <p:sldId id="259" r:id="rId8"/>
    <p:sldId id="264" r:id="rId9"/>
    <p:sldId id="260" r:id="rId10"/>
    <p:sldId id="276" r:id="rId11"/>
    <p:sldId id="261" r:id="rId12"/>
    <p:sldId id="262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DAFC"/>
    <a:srgbClr val="ED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" Target="slide15.xml"/><Relationship Id="rId8" Type="http://schemas.openxmlformats.org/officeDocument/2006/relationships/image" Target="../media/image20.GIF"/><Relationship Id="rId7" Type="http://schemas.openxmlformats.org/officeDocument/2006/relationships/image" Target="../media/image2.png"/><Relationship Id="rId6" Type="http://schemas.microsoft.com/office/2007/relationships/media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19.GIF"/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3" Type="http://schemas.openxmlformats.org/officeDocument/2006/relationships/slideLayout" Target="../slideLayouts/slideLayout6.xml"/><Relationship Id="rId12" Type="http://schemas.openxmlformats.org/officeDocument/2006/relationships/slide" Target="slide16.xml"/><Relationship Id="rId11" Type="http://schemas.openxmlformats.org/officeDocument/2006/relationships/slide" Target="slide13.xml"/><Relationship Id="rId10" Type="http://schemas.openxmlformats.org/officeDocument/2006/relationships/slide" Target="slide12.xml"/><Relationship Id="rId1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pChungMinh-XuanMai-265996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_ Karaoke HD _ Lớp Chúng Ta Đoàn Kết - Âm Nhạc Lớp 3">
            <a:hlinkClick r:id="" action="ppaction://media"/>
          </p:cNvPr>
          <p:cNvPicPr>
            <a:picLocks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0" y="0"/>
            <a:ext cx="12128500" cy="682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0628" y="343971"/>
            <a:ext cx="4094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cố, dặn dò: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9317" y="1844158"/>
            <a:ext cx="69133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 chơi: Vòng quay may mắn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1" action="ppaction://hlinksldjump"/>
          </p:cNvPr>
          <p:cNvSpPr/>
          <p:nvPr/>
        </p:nvSpPr>
        <p:spPr>
          <a:xfrm>
            <a:off x="3701394" y="4621091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9" action="ppaction://hlinksldjump"/>
          </p:cNvPr>
          <p:cNvSpPr/>
          <p:nvPr/>
        </p:nvSpPr>
        <p:spPr>
          <a:xfrm>
            <a:off x="5020743" y="4621091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eart 69">
            <a:hlinkClick r:id="rId10" action="ppaction://hlinksldjump"/>
          </p:cNvPr>
          <p:cNvSpPr/>
          <p:nvPr/>
        </p:nvSpPr>
        <p:spPr>
          <a:xfrm>
            <a:off x="904584" y="4693894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Heart 70">
            <a:hlinkClick r:id="rId11" action="ppaction://hlinksldjump"/>
          </p:cNvPr>
          <p:cNvSpPr/>
          <p:nvPr/>
        </p:nvSpPr>
        <p:spPr>
          <a:xfrm>
            <a:off x="2302989" y="4621091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rrow: Down 5">
            <a:hlinkClick r:id="rId12" action="ppaction://hlinksldjump"/>
          </p:cNvPr>
          <p:cNvSpPr/>
          <p:nvPr/>
        </p:nvSpPr>
        <p:spPr>
          <a:xfrm>
            <a:off x="464457" y="6226629"/>
            <a:ext cx="653143" cy="584775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" grpId="0" animBg="1"/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70" grpId="0" animBg="1"/>
      <p:bldP spid="71" grpId="0" animBg="1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2712" y="1786235"/>
            <a:ext cx="737044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ểu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lòng nhân 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9165" y="3401824"/>
            <a:ext cx="5009515" cy="181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thương yêu bạn bè ; </a:t>
            </a:r>
            <a:endParaRPr kumimoji="0" lang="en-US" sz="2800" b="1" i="0" u="none" strike="noStrike" kern="1200" cap="none" spc="0" normalizeH="0" baseline="0" noProof="0" dirty="0" err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giúp đỡ người gặp khó khăn</a:t>
            </a:r>
            <a:endParaRPr kumimoji="0" lang="en-US" sz="2800" b="1" i="0" u="none" strike="noStrike" kern="1200" cap="none" spc="0" normalizeH="0" baseline="0" noProof="0" dirty="0" err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yêu thương vật nuôi trong nhà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agon 6">
            <a:hlinkClick r:id="rId1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8240" y="1786255"/>
            <a:ext cx="9875520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làm thể hiện lòng nhân ái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agon 6">
            <a:hlinkClick r:id="rId1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0303" y="1786235"/>
            <a:ext cx="7955280" cy="1076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trong chuyện “Món quà”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3685" y="3987165"/>
            <a:ext cx="961834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1" i="0" u="sng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bạn bè hoặc những người có hoàn cảnh không may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agon 6">
            <a:hlinkClick r:id="rId1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7313" y="1786235"/>
            <a:ext cx="980122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Ry-an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 thích nhất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agon 6">
            <a:hlinkClick r:id="rId1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505670"/>
            <a:ext cx="6378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0370" y="58420"/>
            <a:ext cx="350647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670" y="886460"/>
            <a:ext cx="1028319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Trò chơi: PHÓNG VIÊN NHÍ</a:t>
            </a:r>
            <a:endParaRPr lang="en-US" altLang="nl-NL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LopChungMinh-XuanMai-265996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1130935" y="1753235"/>
            <a:ext cx="10975340" cy="37846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nl-NL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Bạn đã từng giúp đỡ ai? Hãy nói 1 – 2 câu về tình huống đó.</a:t>
            </a:r>
            <a:endParaRPr lang="en-US" altLang="nl-NL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nl-NL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Khi giúp đỡ được ai đó, bạn cảm thấy như thế nào?</a:t>
            </a:r>
            <a:endParaRPr lang="en-US" altLang="nl-NL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nl-NL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Kể tên bộ phim, câu chuyện bạn đã xem, đã đọc về lòng nhân ái?</a:t>
            </a:r>
            <a:endParaRPr lang="en-US" altLang="nl-NL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222" y="645474"/>
            <a:ext cx="11287125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</a:t>
            </a:r>
            <a:endParaRPr lang="en-US" sz="4400" b="1" u="sng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 ĐỔI: LÒNG NHÂN ÁI</a:t>
            </a:r>
            <a:r>
              <a:rPr lang="en-US" sz="7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6733" y="-205"/>
            <a:ext cx="6337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20...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1740" y="99060"/>
            <a:ext cx="294894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 phá</a:t>
            </a:r>
            <a:r>
              <a:rPr lang="nl-NL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" y="689841"/>
            <a:ext cx="8811815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200" b="1" kern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Chuẩn bị cho bài nói.</a:t>
            </a:r>
            <a:endParaRPr lang="nl-NL" sz="3200" b="1" kern="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317500" y="4034790"/>
            <a:ext cx="2276475" cy="2713990"/>
          </a:xfrm>
          <a:prstGeom prst="rect">
            <a:avLst/>
          </a:prstGeom>
        </p:spPr>
      </p:pic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285" y="1529080"/>
            <a:ext cx="10292715" cy="5286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72380" y="936151"/>
            <a:ext cx="7440903" cy="953135"/>
            <a:chOff x="3772380" y="621819"/>
            <a:chExt cx="7440903" cy="953135"/>
          </a:xfrm>
        </p:grpSpPr>
        <p:sp>
          <p:nvSpPr>
            <p:cNvPr id="4" name="TextBox 3"/>
            <p:cNvSpPr txBox="1"/>
            <p:nvPr/>
          </p:nvSpPr>
          <p:spPr>
            <a:xfrm>
              <a:off x="5114824" y="621819"/>
              <a:ext cx="6098459" cy="953135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Món quà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rrow: Right 14"/>
            <p:cNvSpPr/>
            <p:nvPr/>
          </p:nvSpPr>
          <p:spPr>
            <a:xfrm rot="20520833">
              <a:off x="3772380" y="1129793"/>
              <a:ext cx="1333453" cy="27432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48054" y="2104774"/>
            <a:ext cx="7465229" cy="953135"/>
            <a:chOff x="3748054" y="2351147"/>
            <a:chExt cx="7465229" cy="953135"/>
          </a:xfrm>
        </p:grpSpPr>
        <p:sp>
          <p:nvSpPr>
            <p:cNvPr id="6" name="TextBox 5"/>
            <p:cNvSpPr txBox="1"/>
            <p:nvPr/>
          </p:nvSpPr>
          <p:spPr>
            <a:xfrm>
              <a:off x="5114824" y="2351147"/>
              <a:ext cx="6098459" cy="953135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b, Nhân vật </a:t>
              </a:r>
              <a:r>
                <a:rPr lang="en-US" alt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Ry-an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câu chuyện </a:t>
              </a:r>
              <a:r>
                <a:rPr lang="en-US" alt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Giếng nước của Ry-an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Arrow: Right 15"/>
            <p:cNvSpPr/>
            <p:nvPr/>
          </p:nvSpPr>
          <p:spPr>
            <a:xfrm>
              <a:off x="3748054" y="2743850"/>
              <a:ext cx="1333453" cy="27432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22796" y="3332452"/>
            <a:ext cx="7290487" cy="953135"/>
            <a:chOff x="3922796" y="4080475"/>
            <a:chExt cx="7290487" cy="953135"/>
          </a:xfrm>
        </p:grpSpPr>
        <p:sp>
          <p:nvSpPr>
            <p:cNvPr id="8" name="TextBox 7"/>
            <p:cNvSpPr txBox="1"/>
            <p:nvPr/>
          </p:nvSpPr>
          <p:spPr>
            <a:xfrm>
              <a:off x="5114824" y="4080475"/>
              <a:ext cx="6098459" cy="953135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c, Các bạn học sinh trong bài Buổi học cuối cùng.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rrow: Right 16"/>
            <p:cNvSpPr/>
            <p:nvPr/>
          </p:nvSpPr>
          <p:spPr>
            <a:xfrm rot="410663">
              <a:off x="3922796" y="4289264"/>
              <a:ext cx="1333453" cy="27432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/>
          <p:cNvSpPr/>
          <p:nvPr/>
        </p:nvSpPr>
        <p:spPr>
          <a:xfrm>
            <a:off x="0" y="725805"/>
            <a:ext cx="4135755" cy="4914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1: Trình bày ý kiến về </a:t>
            </a:r>
            <a:r>
              <a:rPr lang="en-US" altLang="nl-NL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 nhân ái của</a:t>
            </a:r>
            <a:r>
              <a:rPr lang="nl-NL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nhân vật trong câu chuyện đã học ở Bài </a:t>
            </a:r>
            <a:r>
              <a:rPr lang="en-US" altLang="nl-NL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altLang="nl-NL" sz="28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5114925" y="4560570"/>
            <a:ext cx="6098540" cy="95313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d, Ông Hai Trí trong câu chuyện Những hạt gạo ân tình.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5"/>
          <p:cNvSpPr/>
          <p:nvPr/>
        </p:nvSpPr>
        <p:spPr>
          <a:xfrm rot="1260000">
            <a:off x="3838575" y="4611370"/>
            <a:ext cx="1410970" cy="22669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 animBg="1"/>
      <p:bldP spid="10" grpId="0" animBg="1"/>
      <p:bldP spid="12" grpId="1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Right 14"/>
          <p:cNvSpPr/>
          <p:nvPr/>
        </p:nvSpPr>
        <p:spPr>
          <a:xfrm rot="8659227">
            <a:off x="2638248" y="4728636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/>
          <p:cNvSpPr/>
          <p:nvPr/>
        </p:nvSpPr>
        <p:spPr>
          <a:xfrm rot="19319605">
            <a:off x="6626111" y="1904482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/>
          <p:cNvSpPr/>
          <p:nvPr/>
        </p:nvSpPr>
        <p:spPr>
          <a:xfrm rot="1670664">
            <a:off x="6669911" y="4743073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005781" y="2405994"/>
            <a:ext cx="7381107" cy="21949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1: Trình bày ý kiến về </a:t>
            </a:r>
            <a:r>
              <a:rPr lang="en-US" altLang="nl-NL" sz="28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lòng nhân ái của</a:t>
            </a:r>
            <a:r>
              <a:rPr lang="nl-NL" sz="28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nhân vật trong câu chuyện đã học ở Bài </a:t>
            </a:r>
            <a:r>
              <a:rPr lang="en-US" altLang="nl-NL" sz="28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11</a:t>
            </a:r>
            <a:endParaRPr lang="en-US" altLang="nl-NL" sz="28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Arrow: Right 17"/>
          <p:cNvSpPr/>
          <p:nvPr/>
        </p:nvSpPr>
        <p:spPr>
          <a:xfrm rot="12969467">
            <a:off x="2533238" y="2005778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798211" y="621175"/>
            <a:ext cx="4098290" cy="1182370"/>
            <a:chOff x="7798211" y="621175"/>
            <a:chExt cx="4098290" cy="118237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TextBox 9"/>
            <p:cNvSpPr txBox="1"/>
            <p:nvPr/>
          </p:nvSpPr>
          <p:spPr>
            <a:xfrm>
              <a:off x="9268236" y="621175"/>
              <a:ext cx="2628265" cy="118237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no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 sẽ giới thiệu nhân vật nào? 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449" b="96618" l="8607" r="88525">
                          <a14:foregroundMark x1="14754" y1="15459" x2="33607" y2="24638"/>
                          <a14:foregroundMark x1="33607" y1="24638" x2="18852" y2="18357"/>
                          <a14:foregroundMark x1="11066" y1="27536" x2="9836" y2="31401"/>
                          <a14:foregroundMark x1="17623" y1="27536" x2="28279" y2="28986"/>
                          <a14:foregroundMark x1="47131" y1="10145" x2="44262" y2="22705"/>
                          <a14:foregroundMark x1="56557" y1="13043" x2="63934" y2="5797"/>
                          <a14:foregroundMark x1="88934" y1="11111" x2="88525" y2="21739"/>
                          <a14:foregroundMark x1="22541" y1="2415" x2="27049" y2="2415"/>
                          <a14:foregroundMark x1="21311" y1="92271" x2="32377" y2="91304"/>
                          <a14:foregroundMark x1="57787" y1="96618" x2="67623" y2="82609"/>
                          <a14:foregroundMark x1="80328" y1="59420" x2="80328" y2="65217"/>
                          <a14:foregroundMark x1="84016" y1="28502" x2="81557" y2="289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98211" y="621810"/>
              <a:ext cx="1392173" cy="1181065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7990234" y="4845261"/>
            <a:ext cx="3797856" cy="1453547"/>
            <a:chOff x="7990234" y="4845261"/>
            <a:chExt cx="3797856" cy="1453547"/>
          </a:xfrm>
        </p:grpSpPr>
        <p:sp>
          <p:nvSpPr>
            <p:cNvPr id="12" name="TextBox 11"/>
            <p:cNvSpPr txBox="1"/>
            <p:nvPr/>
          </p:nvSpPr>
          <p:spPr>
            <a:xfrm>
              <a:off x="9377024" y="4913813"/>
              <a:ext cx="2411066" cy="13849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Vì sao em chọn nhân vật đó?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9854" r="42048"/>
            <a:stretch>
              <a:fillRect/>
            </a:stretch>
          </p:blipFill>
          <p:spPr>
            <a:xfrm>
              <a:off x="7990234" y="4845261"/>
              <a:ext cx="1200150" cy="1453547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128206" y="5248253"/>
            <a:ext cx="4637612" cy="1565617"/>
            <a:chOff x="128206" y="5248253"/>
            <a:chExt cx="4637612" cy="1565617"/>
          </a:xfrm>
        </p:grpSpPr>
        <p:sp>
          <p:nvSpPr>
            <p:cNvPr id="13" name="TextBox 12"/>
            <p:cNvSpPr txBox="1"/>
            <p:nvPr/>
          </p:nvSpPr>
          <p:spPr>
            <a:xfrm>
              <a:off x="1837802" y="5366080"/>
              <a:ext cx="2928016" cy="13849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 cách của nhận vật đó như thế nào?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9444" t="17500" r="11075" b="8154"/>
            <a:stretch>
              <a:fillRect/>
            </a:stretch>
          </p:blipFill>
          <p:spPr>
            <a:xfrm>
              <a:off x="128206" y="5248253"/>
              <a:ext cx="1673734" cy="156561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01819" y="233669"/>
            <a:ext cx="5096633" cy="1535983"/>
            <a:chOff x="301819" y="233669"/>
            <a:chExt cx="5096633" cy="1535983"/>
          </a:xfrm>
        </p:grpSpPr>
        <p:sp>
          <p:nvSpPr>
            <p:cNvPr id="14" name="TextBox 13"/>
            <p:cNvSpPr txBox="1"/>
            <p:nvPr/>
          </p:nvSpPr>
          <p:spPr>
            <a:xfrm>
              <a:off x="2005781" y="292295"/>
              <a:ext cx="3392671" cy="13849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 học được điều gì qua nhân vật trong câu chuyện em chọn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819" y="233669"/>
              <a:ext cx="1535983" cy="15359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3" grpId="0" bldLvl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094210" cy="17532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6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2: </a:t>
            </a:r>
            <a:r>
              <a:rPr lang="en-US" altLang="nl-NL" sz="36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 bày ý kiến về biểu hiện của lòng nhân ái trong đời sống.</a:t>
            </a:r>
            <a:r>
              <a:rPr lang="nl-NL" sz="36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l-NL" sz="3600" b="1" kern="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765" y="3684905"/>
            <a:ext cx="2400300" cy="19145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pPr algn="just"/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về nội dung trao đổi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7650" y="2411095"/>
            <a:ext cx="6243955" cy="1322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Giới thiệu nội dung sẽ trình bày (theo đề bài)</a:t>
            </a:r>
            <a:endParaRPr lang="en-US" sz="4000" b="1" i="0" dirty="0" err="1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row: Right 17"/>
          <p:cNvSpPr/>
          <p:nvPr/>
        </p:nvSpPr>
        <p:spPr>
          <a:xfrm rot="19680000">
            <a:off x="2595880" y="3754120"/>
            <a:ext cx="2990850" cy="32893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27650" y="4986020"/>
            <a:ext cx="6243955" cy="1322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vi-VN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Nêu biểu hiện của lòng nhân ái trong đời sống.</a:t>
            </a:r>
            <a:endParaRPr lang="en-US" altLang="vi-VN" sz="4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17"/>
          <p:cNvSpPr/>
          <p:nvPr/>
        </p:nvSpPr>
        <p:spPr>
          <a:xfrm rot="1380000">
            <a:off x="2689225" y="4983480"/>
            <a:ext cx="2804160" cy="32893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11" grpId="0" bldLvl="0" animBg="1"/>
      <p:bldP spid="18" grpId="0" bldLvl="0" animBg="1"/>
      <p:bldP spid="16" grpId="0" bldLvl="0" animBg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3599815" y="2607945"/>
            <a:ext cx="4794885" cy="14814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noAutofit/>
          </a:bodyPr>
          <a:p>
            <a:pPr algn="just"/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Nêu tình huống</a:t>
            </a:r>
            <a:endParaRPr lang="en-US" sz="2800" b="1" i="0" dirty="0" err="1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ứng xử nhân ái.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ứng xử không nhân ái.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50430" y="4089400"/>
            <a:ext cx="4941570" cy="2768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9400"/>
            <a:ext cx="4606290" cy="2768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06290" cy="2607945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680" y="102235"/>
            <a:ext cx="5227320" cy="2505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8746" y="979361"/>
            <a:ext cx="6093618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2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Trình bày bài nói</a:t>
            </a:r>
            <a:r>
              <a:rPr lang="nl-NL" sz="3200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8746" y="262297"/>
            <a:ext cx="2692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tập: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746" y="1891131"/>
            <a:ext cx="3896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 đôi: 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AutoShape 8" descr="Các Icon Facebook có ý nghĩa gì? Giải thích ý nghĩa các Icon Facebook | ATP  Software"/>
          <p:cNvSpPr>
            <a:spLocks noChangeAspect="1" noChangeArrowheads="1"/>
          </p:cNvSpPr>
          <p:nvPr/>
        </p:nvSpPr>
        <p:spPr bwMode="auto">
          <a:xfrm>
            <a:off x="9467948" y="1731426"/>
            <a:ext cx="1390552" cy="13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90270" y="2777524"/>
            <a:ext cx="10754462" cy="4028274"/>
            <a:chOff x="890270" y="2777524"/>
            <a:chExt cx="10754462" cy="4028274"/>
          </a:xfrm>
        </p:grpSpPr>
        <p:grpSp>
          <p:nvGrpSpPr>
            <p:cNvPr id="2" name="Group 1"/>
            <p:cNvGrpSpPr/>
            <p:nvPr/>
          </p:nvGrpSpPr>
          <p:grpSpPr>
            <a:xfrm>
              <a:off x="890270" y="2777524"/>
              <a:ext cx="10629900" cy="3818255"/>
              <a:chOff x="914495" y="2777524"/>
              <a:chExt cx="9869061" cy="3818255"/>
            </a:xfrm>
          </p:grpSpPr>
          <p:sp>
            <p:nvSpPr>
              <p:cNvPr id="8" name="Rectangle: Rounded Corners 42"/>
              <p:cNvSpPr/>
              <p:nvPr/>
            </p:nvSpPr>
            <p:spPr>
              <a:xfrm>
                <a:off x="914495" y="3464594"/>
                <a:ext cx="9869061" cy="3131185"/>
              </a:xfrm>
              <a:custGeom>
                <a:avLst/>
                <a:gdLst>
                  <a:gd name="connsiteX0" fmla="*/ 0 w 10629900"/>
                  <a:gd name="connsiteY0" fmla="*/ 720290 h 3570743"/>
                  <a:gd name="connsiteX1" fmla="*/ 720290 w 10629900"/>
                  <a:gd name="connsiteY1" fmla="*/ 0 h 3570743"/>
                  <a:gd name="connsiteX2" fmla="*/ 1192884 w 10629900"/>
                  <a:gd name="connsiteY2" fmla="*/ 0 h 3570743"/>
                  <a:gd name="connsiteX3" fmla="*/ 1757370 w 10629900"/>
                  <a:gd name="connsiteY3" fmla="*/ 0 h 3570743"/>
                  <a:gd name="connsiteX4" fmla="*/ 2321857 w 10629900"/>
                  <a:gd name="connsiteY4" fmla="*/ 0 h 3570743"/>
                  <a:gd name="connsiteX5" fmla="*/ 2702558 w 10629900"/>
                  <a:gd name="connsiteY5" fmla="*/ 0 h 3570743"/>
                  <a:gd name="connsiteX6" fmla="*/ 3267044 w 10629900"/>
                  <a:gd name="connsiteY6" fmla="*/ 0 h 3570743"/>
                  <a:gd name="connsiteX7" fmla="*/ 3739638 w 10629900"/>
                  <a:gd name="connsiteY7" fmla="*/ 0 h 3570743"/>
                  <a:gd name="connsiteX8" fmla="*/ 4120338 w 10629900"/>
                  <a:gd name="connsiteY8" fmla="*/ 0 h 3570743"/>
                  <a:gd name="connsiteX9" fmla="*/ 4960505 w 10629900"/>
                  <a:gd name="connsiteY9" fmla="*/ 0 h 3570743"/>
                  <a:gd name="connsiteX10" fmla="*/ 5616885 w 10629900"/>
                  <a:gd name="connsiteY10" fmla="*/ 0 h 3570743"/>
                  <a:gd name="connsiteX11" fmla="*/ 6181372 w 10629900"/>
                  <a:gd name="connsiteY11" fmla="*/ 0 h 3570743"/>
                  <a:gd name="connsiteX12" fmla="*/ 6929645 w 10629900"/>
                  <a:gd name="connsiteY12" fmla="*/ 0 h 3570743"/>
                  <a:gd name="connsiteX13" fmla="*/ 7586025 w 10629900"/>
                  <a:gd name="connsiteY13" fmla="*/ 0 h 3570743"/>
                  <a:gd name="connsiteX14" fmla="*/ 8150512 w 10629900"/>
                  <a:gd name="connsiteY14" fmla="*/ 0 h 3570743"/>
                  <a:gd name="connsiteX15" fmla="*/ 8531212 w 10629900"/>
                  <a:gd name="connsiteY15" fmla="*/ 0 h 3570743"/>
                  <a:gd name="connsiteX16" fmla="*/ 9095699 w 10629900"/>
                  <a:gd name="connsiteY16" fmla="*/ 0 h 3570743"/>
                  <a:gd name="connsiteX17" fmla="*/ 9909610 w 10629900"/>
                  <a:gd name="connsiteY17" fmla="*/ 0 h 3570743"/>
                  <a:gd name="connsiteX18" fmla="*/ 10629900 w 10629900"/>
                  <a:gd name="connsiteY18" fmla="*/ 720290 h 3570743"/>
                  <a:gd name="connsiteX19" fmla="*/ 10629900 w 10629900"/>
                  <a:gd name="connsiteY19" fmla="*/ 1188926 h 3570743"/>
                  <a:gd name="connsiteX20" fmla="*/ 10629900 w 10629900"/>
                  <a:gd name="connsiteY20" fmla="*/ 1764070 h 3570743"/>
                  <a:gd name="connsiteX21" fmla="*/ 10629900 w 10629900"/>
                  <a:gd name="connsiteY21" fmla="*/ 2254007 h 3570743"/>
                  <a:gd name="connsiteX22" fmla="*/ 10629900 w 10629900"/>
                  <a:gd name="connsiteY22" fmla="*/ 2850453 h 3570743"/>
                  <a:gd name="connsiteX23" fmla="*/ 9909610 w 10629900"/>
                  <a:gd name="connsiteY23" fmla="*/ 3570743 h 3570743"/>
                  <a:gd name="connsiteX24" fmla="*/ 9345123 w 10629900"/>
                  <a:gd name="connsiteY24" fmla="*/ 3570743 h 3570743"/>
                  <a:gd name="connsiteX25" fmla="*/ 8688743 w 10629900"/>
                  <a:gd name="connsiteY25" fmla="*/ 3570743 h 3570743"/>
                  <a:gd name="connsiteX26" fmla="*/ 7940470 w 10629900"/>
                  <a:gd name="connsiteY26" fmla="*/ 3570743 h 3570743"/>
                  <a:gd name="connsiteX27" fmla="*/ 7192197 w 10629900"/>
                  <a:gd name="connsiteY27" fmla="*/ 3570743 h 3570743"/>
                  <a:gd name="connsiteX28" fmla="*/ 6719603 w 10629900"/>
                  <a:gd name="connsiteY28" fmla="*/ 3570743 h 3570743"/>
                  <a:gd name="connsiteX29" fmla="*/ 6338903 w 10629900"/>
                  <a:gd name="connsiteY29" fmla="*/ 3570743 h 3570743"/>
                  <a:gd name="connsiteX30" fmla="*/ 5498736 w 10629900"/>
                  <a:gd name="connsiteY30" fmla="*/ 3570743 h 3570743"/>
                  <a:gd name="connsiteX31" fmla="*/ 4934250 w 10629900"/>
                  <a:gd name="connsiteY31" fmla="*/ 3570743 h 3570743"/>
                  <a:gd name="connsiteX32" fmla="*/ 4369763 w 10629900"/>
                  <a:gd name="connsiteY32" fmla="*/ 3570743 h 3570743"/>
                  <a:gd name="connsiteX33" fmla="*/ 3713383 w 10629900"/>
                  <a:gd name="connsiteY33" fmla="*/ 3570743 h 3570743"/>
                  <a:gd name="connsiteX34" fmla="*/ 2873216 w 10629900"/>
                  <a:gd name="connsiteY34" fmla="*/ 3570743 h 3570743"/>
                  <a:gd name="connsiteX35" fmla="*/ 2308730 w 10629900"/>
                  <a:gd name="connsiteY35" fmla="*/ 3570743 h 3570743"/>
                  <a:gd name="connsiteX36" fmla="*/ 1652350 w 10629900"/>
                  <a:gd name="connsiteY36" fmla="*/ 3570743 h 3570743"/>
                  <a:gd name="connsiteX37" fmla="*/ 720290 w 10629900"/>
                  <a:gd name="connsiteY37" fmla="*/ 3570743 h 3570743"/>
                  <a:gd name="connsiteX38" fmla="*/ 0 w 10629900"/>
                  <a:gd name="connsiteY38" fmla="*/ 2850453 h 3570743"/>
                  <a:gd name="connsiteX39" fmla="*/ 0 w 10629900"/>
                  <a:gd name="connsiteY39" fmla="*/ 2360516 h 3570743"/>
                  <a:gd name="connsiteX40" fmla="*/ 0 w 10629900"/>
                  <a:gd name="connsiteY40" fmla="*/ 1785372 h 3570743"/>
                  <a:gd name="connsiteX41" fmla="*/ 0 w 10629900"/>
                  <a:gd name="connsiteY41" fmla="*/ 1252831 h 3570743"/>
                  <a:gd name="connsiteX42" fmla="*/ 0 w 10629900"/>
                  <a:gd name="connsiteY42" fmla="*/ 720290 h 357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629900" h="3570743" fill="none" extrusionOk="0">
                    <a:moveTo>
                      <a:pt x="0" y="720290"/>
                    </a:moveTo>
                    <a:cubicBezTo>
                      <a:pt x="9759" y="322915"/>
                      <a:pt x="302794" y="33971"/>
                      <a:pt x="720290" y="0"/>
                    </a:cubicBezTo>
                    <a:cubicBezTo>
                      <a:pt x="874696" y="13173"/>
                      <a:pt x="1090922" y="-16556"/>
                      <a:pt x="1192884" y="0"/>
                    </a:cubicBezTo>
                    <a:cubicBezTo>
                      <a:pt x="1294846" y="16556"/>
                      <a:pt x="1631430" y="-12827"/>
                      <a:pt x="1757370" y="0"/>
                    </a:cubicBezTo>
                    <a:cubicBezTo>
                      <a:pt x="1883310" y="12827"/>
                      <a:pt x="2046338" y="15386"/>
                      <a:pt x="2321857" y="0"/>
                    </a:cubicBezTo>
                    <a:cubicBezTo>
                      <a:pt x="2597376" y="-15386"/>
                      <a:pt x="2551357" y="8083"/>
                      <a:pt x="2702558" y="0"/>
                    </a:cubicBezTo>
                    <a:cubicBezTo>
                      <a:pt x="2853759" y="-8083"/>
                      <a:pt x="3148286" y="-18722"/>
                      <a:pt x="3267044" y="0"/>
                    </a:cubicBezTo>
                    <a:cubicBezTo>
                      <a:pt x="3385802" y="18722"/>
                      <a:pt x="3610190" y="17909"/>
                      <a:pt x="3739638" y="0"/>
                    </a:cubicBezTo>
                    <a:cubicBezTo>
                      <a:pt x="3869086" y="-17909"/>
                      <a:pt x="4004682" y="-2376"/>
                      <a:pt x="4120338" y="0"/>
                    </a:cubicBezTo>
                    <a:cubicBezTo>
                      <a:pt x="4235994" y="2376"/>
                      <a:pt x="4672477" y="41444"/>
                      <a:pt x="4960505" y="0"/>
                    </a:cubicBezTo>
                    <a:cubicBezTo>
                      <a:pt x="5248533" y="-41444"/>
                      <a:pt x="5365110" y="-7889"/>
                      <a:pt x="5616885" y="0"/>
                    </a:cubicBezTo>
                    <a:cubicBezTo>
                      <a:pt x="5868660" y="7889"/>
                      <a:pt x="5921298" y="5935"/>
                      <a:pt x="6181372" y="0"/>
                    </a:cubicBezTo>
                    <a:cubicBezTo>
                      <a:pt x="6441446" y="-5935"/>
                      <a:pt x="6709204" y="-21607"/>
                      <a:pt x="6929645" y="0"/>
                    </a:cubicBezTo>
                    <a:cubicBezTo>
                      <a:pt x="7150086" y="21607"/>
                      <a:pt x="7439691" y="-25798"/>
                      <a:pt x="7586025" y="0"/>
                    </a:cubicBezTo>
                    <a:cubicBezTo>
                      <a:pt x="7732359" y="25798"/>
                      <a:pt x="7991446" y="-22235"/>
                      <a:pt x="8150512" y="0"/>
                    </a:cubicBezTo>
                    <a:cubicBezTo>
                      <a:pt x="8309578" y="22235"/>
                      <a:pt x="8352789" y="9474"/>
                      <a:pt x="8531212" y="0"/>
                    </a:cubicBezTo>
                    <a:cubicBezTo>
                      <a:pt x="8709635" y="-9474"/>
                      <a:pt x="8929481" y="-11181"/>
                      <a:pt x="9095699" y="0"/>
                    </a:cubicBezTo>
                    <a:cubicBezTo>
                      <a:pt x="9261917" y="11181"/>
                      <a:pt x="9533201" y="4637"/>
                      <a:pt x="9909610" y="0"/>
                    </a:cubicBezTo>
                    <a:cubicBezTo>
                      <a:pt x="10262719" y="-59358"/>
                      <a:pt x="10651439" y="342986"/>
                      <a:pt x="10629900" y="720290"/>
                    </a:cubicBezTo>
                    <a:cubicBezTo>
                      <a:pt x="10636509" y="832221"/>
                      <a:pt x="10631369" y="985037"/>
                      <a:pt x="10629900" y="1188926"/>
                    </a:cubicBezTo>
                    <a:cubicBezTo>
                      <a:pt x="10628431" y="1392815"/>
                      <a:pt x="10647566" y="1627108"/>
                      <a:pt x="10629900" y="1764070"/>
                    </a:cubicBezTo>
                    <a:cubicBezTo>
                      <a:pt x="10612234" y="1901032"/>
                      <a:pt x="10649632" y="2075153"/>
                      <a:pt x="10629900" y="2254007"/>
                    </a:cubicBezTo>
                    <a:cubicBezTo>
                      <a:pt x="10610168" y="2432861"/>
                      <a:pt x="10645106" y="2629305"/>
                      <a:pt x="10629900" y="2850453"/>
                    </a:cubicBezTo>
                    <a:cubicBezTo>
                      <a:pt x="10614046" y="3252902"/>
                      <a:pt x="10311347" y="3561250"/>
                      <a:pt x="9909610" y="3570743"/>
                    </a:cubicBezTo>
                    <a:cubicBezTo>
                      <a:pt x="9762162" y="3561665"/>
                      <a:pt x="9613811" y="3562229"/>
                      <a:pt x="9345123" y="3570743"/>
                    </a:cubicBezTo>
                    <a:cubicBezTo>
                      <a:pt x="9076435" y="3579257"/>
                      <a:pt x="8964715" y="3574564"/>
                      <a:pt x="8688743" y="3570743"/>
                    </a:cubicBezTo>
                    <a:cubicBezTo>
                      <a:pt x="8412771" y="3566922"/>
                      <a:pt x="8237836" y="3597471"/>
                      <a:pt x="7940470" y="3570743"/>
                    </a:cubicBezTo>
                    <a:cubicBezTo>
                      <a:pt x="7643104" y="3544015"/>
                      <a:pt x="7500003" y="3555202"/>
                      <a:pt x="7192197" y="3570743"/>
                    </a:cubicBezTo>
                    <a:cubicBezTo>
                      <a:pt x="6884391" y="3586284"/>
                      <a:pt x="6907266" y="3592084"/>
                      <a:pt x="6719603" y="3570743"/>
                    </a:cubicBezTo>
                    <a:cubicBezTo>
                      <a:pt x="6531940" y="3549402"/>
                      <a:pt x="6494616" y="3559899"/>
                      <a:pt x="6338903" y="3570743"/>
                    </a:cubicBezTo>
                    <a:cubicBezTo>
                      <a:pt x="6183190" y="3581587"/>
                      <a:pt x="5826401" y="3545086"/>
                      <a:pt x="5498736" y="3570743"/>
                    </a:cubicBezTo>
                    <a:cubicBezTo>
                      <a:pt x="5171071" y="3596400"/>
                      <a:pt x="5131411" y="3585074"/>
                      <a:pt x="4934250" y="3570743"/>
                    </a:cubicBezTo>
                    <a:cubicBezTo>
                      <a:pt x="4737089" y="3556412"/>
                      <a:pt x="4502126" y="3574703"/>
                      <a:pt x="4369763" y="3570743"/>
                    </a:cubicBezTo>
                    <a:cubicBezTo>
                      <a:pt x="4237400" y="3566783"/>
                      <a:pt x="3997256" y="3538746"/>
                      <a:pt x="3713383" y="3570743"/>
                    </a:cubicBezTo>
                    <a:cubicBezTo>
                      <a:pt x="3429510" y="3602740"/>
                      <a:pt x="3209516" y="3573004"/>
                      <a:pt x="2873216" y="3570743"/>
                    </a:cubicBezTo>
                    <a:cubicBezTo>
                      <a:pt x="2536916" y="3568482"/>
                      <a:pt x="2480030" y="3580749"/>
                      <a:pt x="2308730" y="3570743"/>
                    </a:cubicBezTo>
                    <a:cubicBezTo>
                      <a:pt x="2137430" y="3560737"/>
                      <a:pt x="1838633" y="3578898"/>
                      <a:pt x="1652350" y="3570743"/>
                    </a:cubicBezTo>
                    <a:cubicBezTo>
                      <a:pt x="1466067" y="3562588"/>
                      <a:pt x="1141267" y="3555672"/>
                      <a:pt x="720290" y="3570743"/>
                    </a:cubicBezTo>
                    <a:cubicBezTo>
                      <a:pt x="254395" y="3580512"/>
                      <a:pt x="-74535" y="3295061"/>
                      <a:pt x="0" y="2850453"/>
                    </a:cubicBezTo>
                    <a:cubicBezTo>
                      <a:pt x="9936" y="2634058"/>
                      <a:pt x="-873" y="2522339"/>
                      <a:pt x="0" y="2360516"/>
                    </a:cubicBezTo>
                    <a:cubicBezTo>
                      <a:pt x="873" y="2198693"/>
                      <a:pt x="12128" y="2028211"/>
                      <a:pt x="0" y="1785372"/>
                    </a:cubicBezTo>
                    <a:cubicBezTo>
                      <a:pt x="-12128" y="1542533"/>
                      <a:pt x="4437" y="1515311"/>
                      <a:pt x="0" y="1252831"/>
                    </a:cubicBezTo>
                    <a:cubicBezTo>
                      <a:pt x="-4437" y="990351"/>
                      <a:pt x="-26577" y="853566"/>
                      <a:pt x="0" y="720290"/>
                    </a:cubicBezTo>
                    <a:close/>
                  </a:path>
                  <a:path w="10629900" h="3570743" stroke="0" extrusionOk="0">
                    <a:moveTo>
                      <a:pt x="0" y="720290"/>
                    </a:moveTo>
                    <a:cubicBezTo>
                      <a:pt x="3193" y="420118"/>
                      <a:pt x="357560" y="62676"/>
                      <a:pt x="720290" y="0"/>
                    </a:cubicBezTo>
                    <a:cubicBezTo>
                      <a:pt x="882994" y="-26489"/>
                      <a:pt x="1273832" y="-28161"/>
                      <a:pt x="1468563" y="0"/>
                    </a:cubicBezTo>
                    <a:cubicBezTo>
                      <a:pt x="1663294" y="28161"/>
                      <a:pt x="1824031" y="-3275"/>
                      <a:pt x="1941157" y="0"/>
                    </a:cubicBezTo>
                    <a:cubicBezTo>
                      <a:pt x="2058283" y="3275"/>
                      <a:pt x="2291455" y="76"/>
                      <a:pt x="2413750" y="0"/>
                    </a:cubicBezTo>
                    <a:cubicBezTo>
                      <a:pt x="2536045" y="-76"/>
                      <a:pt x="2952056" y="-21321"/>
                      <a:pt x="3162024" y="0"/>
                    </a:cubicBezTo>
                    <a:cubicBezTo>
                      <a:pt x="3371992" y="21321"/>
                      <a:pt x="3593032" y="14221"/>
                      <a:pt x="3726510" y="0"/>
                    </a:cubicBezTo>
                    <a:cubicBezTo>
                      <a:pt x="3859988" y="-14221"/>
                      <a:pt x="4247654" y="-19406"/>
                      <a:pt x="4566677" y="0"/>
                    </a:cubicBezTo>
                    <a:cubicBezTo>
                      <a:pt x="4885700" y="19406"/>
                      <a:pt x="5149503" y="-37053"/>
                      <a:pt x="5406843" y="0"/>
                    </a:cubicBezTo>
                    <a:cubicBezTo>
                      <a:pt x="5664183" y="37053"/>
                      <a:pt x="5796983" y="32220"/>
                      <a:pt x="6155116" y="0"/>
                    </a:cubicBezTo>
                    <a:cubicBezTo>
                      <a:pt x="6513249" y="-32220"/>
                      <a:pt x="6485144" y="18406"/>
                      <a:pt x="6627710" y="0"/>
                    </a:cubicBezTo>
                    <a:cubicBezTo>
                      <a:pt x="6770276" y="-18406"/>
                      <a:pt x="6887769" y="-14693"/>
                      <a:pt x="7008410" y="0"/>
                    </a:cubicBezTo>
                    <a:cubicBezTo>
                      <a:pt x="7129051" y="14693"/>
                      <a:pt x="7526985" y="-13655"/>
                      <a:pt x="7848577" y="0"/>
                    </a:cubicBezTo>
                    <a:cubicBezTo>
                      <a:pt x="8170169" y="13655"/>
                      <a:pt x="8371828" y="-25850"/>
                      <a:pt x="8504957" y="0"/>
                    </a:cubicBezTo>
                    <a:cubicBezTo>
                      <a:pt x="8638086" y="25850"/>
                      <a:pt x="8857410" y="16774"/>
                      <a:pt x="9161337" y="0"/>
                    </a:cubicBezTo>
                    <a:cubicBezTo>
                      <a:pt x="9465264" y="-16774"/>
                      <a:pt x="9708744" y="11471"/>
                      <a:pt x="9909610" y="0"/>
                    </a:cubicBezTo>
                    <a:cubicBezTo>
                      <a:pt x="10321347" y="-4070"/>
                      <a:pt x="10635331" y="414476"/>
                      <a:pt x="10629900" y="720290"/>
                    </a:cubicBezTo>
                    <a:cubicBezTo>
                      <a:pt x="10609990" y="978890"/>
                      <a:pt x="10636763" y="1148717"/>
                      <a:pt x="10629900" y="1295434"/>
                    </a:cubicBezTo>
                    <a:cubicBezTo>
                      <a:pt x="10623037" y="1442151"/>
                      <a:pt x="10609209" y="1619285"/>
                      <a:pt x="10629900" y="1806673"/>
                    </a:cubicBezTo>
                    <a:cubicBezTo>
                      <a:pt x="10650591" y="1994061"/>
                      <a:pt x="10617125" y="2162296"/>
                      <a:pt x="10629900" y="2381817"/>
                    </a:cubicBezTo>
                    <a:cubicBezTo>
                      <a:pt x="10642675" y="2601338"/>
                      <a:pt x="10629969" y="2715671"/>
                      <a:pt x="10629900" y="2850453"/>
                    </a:cubicBezTo>
                    <a:cubicBezTo>
                      <a:pt x="10690596" y="3231752"/>
                      <a:pt x="10392955" y="3614289"/>
                      <a:pt x="9909610" y="3570743"/>
                    </a:cubicBezTo>
                    <a:cubicBezTo>
                      <a:pt x="9807702" y="3581794"/>
                      <a:pt x="9620709" y="3572117"/>
                      <a:pt x="9437016" y="3570743"/>
                    </a:cubicBezTo>
                    <a:cubicBezTo>
                      <a:pt x="9253323" y="3569369"/>
                      <a:pt x="8784722" y="3554573"/>
                      <a:pt x="8596850" y="3570743"/>
                    </a:cubicBezTo>
                    <a:cubicBezTo>
                      <a:pt x="8408978" y="3586913"/>
                      <a:pt x="8164967" y="3575766"/>
                      <a:pt x="8032363" y="3570743"/>
                    </a:cubicBezTo>
                    <a:cubicBezTo>
                      <a:pt x="7899759" y="3565720"/>
                      <a:pt x="7489529" y="3558182"/>
                      <a:pt x="7192197" y="3570743"/>
                    </a:cubicBezTo>
                    <a:cubicBezTo>
                      <a:pt x="6894865" y="3583304"/>
                      <a:pt x="6771731" y="3555920"/>
                      <a:pt x="6352030" y="3570743"/>
                    </a:cubicBezTo>
                    <a:cubicBezTo>
                      <a:pt x="5932329" y="3585566"/>
                      <a:pt x="6035350" y="3597158"/>
                      <a:pt x="5787544" y="3570743"/>
                    </a:cubicBezTo>
                    <a:cubicBezTo>
                      <a:pt x="5539738" y="3544328"/>
                      <a:pt x="5585362" y="3560629"/>
                      <a:pt x="5406843" y="3570743"/>
                    </a:cubicBezTo>
                    <a:cubicBezTo>
                      <a:pt x="5228324" y="3580857"/>
                      <a:pt x="5074483" y="3564034"/>
                      <a:pt x="4934250" y="3570743"/>
                    </a:cubicBezTo>
                    <a:cubicBezTo>
                      <a:pt x="4794017" y="3577452"/>
                      <a:pt x="4577435" y="3556516"/>
                      <a:pt x="4461656" y="3570743"/>
                    </a:cubicBezTo>
                    <a:cubicBezTo>
                      <a:pt x="4345877" y="3584970"/>
                      <a:pt x="4042296" y="3536634"/>
                      <a:pt x="3713383" y="3570743"/>
                    </a:cubicBezTo>
                    <a:cubicBezTo>
                      <a:pt x="3384470" y="3604852"/>
                      <a:pt x="3472179" y="3587039"/>
                      <a:pt x="3332682" y="3570743"/>
                    </a:cubicBezTo>
                    <a:cubicBezTo>
                      <a:pt x="3193185" y="3554447"/>
                      <a:pt x="3019699" y="3549902"/>
                      <a:pt x="2860089" y="3570743"/>
                    </a:cubicBezTo>
                    <a:cubicBezTo>
                      <a:pt x="2700479" y="3591584"/>
                      <a:pt x="2397818" y="3587644"/>
                      <a:pt x="2019922" y="3570743"/>
                    </a:cubicBezTo>
                    <a:cubicBezTo>
                      <a:pt x="1642026" y="3553842"/>
                      <a:pt x="1736883" y="3552195"/>
                      <a:pt x="1639222" y="3570743"/>
                    </a:cubicBezTo>
                    <a:cubicBezTo>
                      <a:pt x="1541561" y="3589291"/>
                      <a:pt x="1001237" y="3543995"/>
                      <a:pt x="720290" y="3570743"/>
                    </a:cubicBezTo>
                    <a:cubicBezTo>
                      <a:pt x="336166" y="3570860"/>
                      <a:pt x="38474" y="3316117"/>
                      <a:pt x="0" y="2850453"/>
                    </a:cubicBezTo>
                    <a:cubicBezTo>
                      <a:pt x="6809" y="2599897"/>
                      <a:pt x="7222" y="2420662"/>
                      <a:pt x="0" y="2296611"/>
                    </a:cubicBezTo>
                    <a:cubicBezTo>
                      <a:pt x="-7222" y="2172560"/>
                      <a:pt x="595" y="1983242"/>
                      <a:pt x="0" y="1764070"/>
                    </a:cubicBezTo>
                    <a:cubicBezTo>
                      <a:pt x="-595" y="1544898"/>
                      <a:pt x="5488" y="1360088"/>
                      <a:pt x="0" y="1188926"/>
                    </a:cubicBezTo>
                    <a:cubicBezTo>
                      <a:pt x="-5488" y="1017764"/>
                      <a:pt x="-6010" y="937744"/>
                      <a:pt x="0" y="720290"/>
                    </a:cubicBezTo>
                    <a:close/>
                  </a:path>
                </a:pathLst>
              </a:custGeom>
              <a:solidFill>
                <a:srgbClr val="0070C0">
                  <a:alpha val="85000"/>
                </a:srgb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1.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Trình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bày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được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ý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kiến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hoặc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những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việc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đã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làm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.</a:t>
                </a: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2.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Trả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lời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được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các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câu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hỏi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của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bạn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.</a:t>
                </a: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3.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Tự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tin,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chủ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động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,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tự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nhiên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.</a:t>
                </a: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9" name="Rectangle: Rounded Corners 43"/>
              <p:cNvSpPr/>
              <p:nvPr/>
            </p:nvSpPr>
            <p:spPr>
              <a:xfrm>
                <a:off x="4055955" y="2777524"/>
                <a:ext cx="5373893" cy="687201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Tiêu</a:t>
                </a:r>
                <a:r>
                  <a:rPr lang="en-US" sz="36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chí</a:t>
                </a:r>
                <a:r>
                  <a:rPr lang="en-US" sz="36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đánh</a:t>
                </a:r>
                <a:r>
                  <a:rPr lang="en-US" sz="36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giá</a:t>
                </a:r>
                <a:endPara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10" name="AutoShape 6" descr="Các Icon Facebook có ý nghĩa gì? Giải thích ý nghĩa các Icon Facebook | ATP  Software"/>
            <p:cNvSpPr>
              <a:spLocks noChangeAspect="1" noChangeArrowheads="1"/>
            </p:cNvSpPr>
            <p:nvPr/>
          </p:nvSpPr>
          <p:spPr bwMode="auto">
            <a:xfrm>
              <a:off x="5071636" y="331999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AutoShape 10" descr="Các Icon Facebook có ý nghĩa gì? Giải thích ý nghĩa các Icon Facebook | ATP  Software"/>
            <p:cNvSpPr>
              <a:spLocks noChangeAspect="1" noChangeArrowheads="1"/>
            </p:cNvSpPr>
            <p:nvPr/>
          </p:nvSpPr>
          <p:spPr bwMode="auto">
            <a:xfrm>
              <a:off x="5224036" y="347239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pic>
          <p:nvPicPr>
            <p:cNvPr id="22" name="Picture 21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>
              <a:fillRect/>
            </a:stretch>
          </p:blipFill>
          <p:spPr>
            <a:xfrm>
              <a:off x="1964131" y="4002992"/>
              <a:ext cx="948229" cy="957753"/>
            </a:xfrm>
            <a:prstGeom prst="rect">
              <a:avLst/>
            </a:prstGeom>
          </p:spPr>
        </p:pic>
        <p:pic>
          <p:nvPicPr>
            <p:cNvPr id="23" name="Picture 22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>
              <a:fillRect/>
            </a:stretch>
          </p:blipFill>
          <p:spPr>
            <a:xfrm>
              <a:off x="4202745" y="4002992"/>
              <a:ext cx="1093892" cy="926251"/>
            </a:xfrm>
            <a:prstGeom prst="rect">
              <a:avLst/>
            </a:prstGeom>
          </p:spPr>
        </p:pic>
        <p:pic>
          <p:nvPicPr>
            <p:cNvPr id="24" name="Picture 23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>
              <a:fillRect/>
            </a:stretch>
          </p:blipFill>
          <p:spPr>
            <a:xfrm>
              <a:off x="3004736" y="4084907"/>
              <a:ext cx="1197385" cy="875482"/>
            </a:xfrm>
            <a:prstGeom prst="rect">
              <a:avLst/>
            </a:prstGeom>
          </p:spPr>
        </p:pic>
        <p:pic>
          <p:nvPicPr>
            <p:cNvPr id="25" name="Picture 24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>
              <a:fillRect/>
            </a:stretch>
          </p:blipFill>
          <p:spPr>
            <a:xfrm>
              <a:off x="8500186" y="4960862"/>
              <a:ext cx="948229" cy="957753"/>
            </a:xfrm>
            <a:prstGeom prst="rect">
              <a:avLst/>
            </a:prstGeom>
          </p:spPr>
        </p:pic>
        <p:pic>
          <p:nvPicPr>
            <p:cNvPr id="26" name="Picture 25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>
              <a:fillRect/>
            </a:stretch>
          </p:blipFill>
          <p:spPr>
            <a:xfrm>
              <a:off x="10550840" y="4960862"/>
              <a:ext cx="1093892" cy="926251"/>
            </a:xfrm>
            <a:prstGeom prst="rect">
              <a:avLst/>
            </a:prstGeom>
          </p:spPr>
        </p:pic>
        <p:pic>
          <p:nvPicPr>
            <p:cNvPr id="27" name="Picture 26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>
              <a:fillRect/>
            </a:stretch>
          </p:blipFill>
          <p:spPr>
            <a:xfrm>
              <a:off x="9496341" y="4960862"/>
              <a:ext cx="1197385" cy="875482"/>
            </a:xfrm>
            <a:prstGeom prst="rect">
              <a:avLst/>
            </a:prstGeom>
          </p:spPr>
        </p:pic>
        <p:pic>
          <p:nvPicPr>
            <p:cNvPr id="28" name="Picture 27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>
              <a:fillRect/>
            </a:stretch>
          </p:blipFill>
          <p:spPr>
            <a:xfrm>
              <a:off x="7272829" y="5848045"/>
              <a:ext cx="948229" cy="957753"/>
            </a:xfrm>
            <a:prstGeom prst="rect">
              <a:avLst/>
            </a:prstGeom>
          </p:spPr>
        </p:pic>
        <p:pic>
          <p:nvPicPr>
            <p:cNvPr id="29" name="Picture 28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>
              <a:fillRect/>
            </a:stretch>
          </p:blipFill>
          <p:spPr>
            <a:xfrm>
              <a:off x="9323483" y="5848045"/>
              <a:ext cx="1093892" cy="926251"/>
            </a:xfrm>
            <a:prstGeom prst="rect">
              <a:avLst/>
            </a:prstGeom>
          </p:spPr>
        </p:pic>
        <p:pic>
          <p:nvPicPr>
            <p:cNvPr id="30" name="Picture 29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>
              <a:fillRect/>
            </a:stretch>
          </p:blipFill>
          <p:spPr>
            <a:xfrm>
              <a:off x="8268984" y="5848045"/>
              <a:ext cx="1197385" cy="87548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1862</Words>
  <Application>WPS Presentation</Application>
  <PresentationFormat>Widescreen</PresentationFormat>
  <Paragraphs>138</Paragraphs>
  <Slides>16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Times New Roman</vt:lpstr>
      <vt:lpstr>Calibri</vt:lpstr>
      <vt:lpstr>Arial</vt:lpstr>
      <vt:lpstr>Tahoma</vt:lpstr>
      <vt:lpstr>A3.OpenSans-San</vt:lpstr>
      <vt:lpstr>Segoe Print</vt:lpstr>
      <vt:lpstr>Microsoft YaHei</vt:lpstr>
      <vt:lpstr>Arial Unicode MS</vt:lpstr>
      <vt:lpstr>A3.OpenSansBold-San</vt:lpstr>
      <vt:lpstr>Calibri Light</vt:lpstr>
      <vt:lpstr>Office Theme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Tốt Nguyễn</cp:lastModifiedBy>
  <cp:revision>19</cp:revision>
  <dcterms:created xsi:type="dcterms:W3CDTF">2023-08-26T09:27:00Z</dcterms:created>
  <dcterms:modified xsi:type="dcterms:W3CDTF">2023-09-23T09:46:56Z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D18FE3C8C8FE470B9424411C6C3B02E5_13</vt:lpwstr>
  </property>
  <property fmtid="{D5CDD505-2E9C-101B-9397-08002B2CF9AE}" pid="3" name="KSOProductBuildVer">
    <vt:lpwstr>1033-12.2.0.13215</vt:lpwstr>
  </property>
</Properties>
</file>