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</p:sldMasterIdLst>
  <p:notesMasterIdLst>
    <p:notesMasterId r:id="rId12"/>
  </p:notesMasterIdLst>
  <p:sldIdLst>
    <p:sldId id="256" r:id="rId2"/>
    <p:sldId id="388" r:id="rId3"/>
    <p:sldId id="387" r:id="rId4"/>
    <p:sldId id="386" r:id="rId5"/>
    <p:sldId id="389" r:id="rId6"/>
    <p:sldId id="393" r:id="rId7"/>
    <p:sldId id="257" r:id="rId8"/>
    <p:sldId id="264" r:id="rId9"/>
    <p:sldId id="391" r:id="rId10"/>
    <p:sldId id="304" r:id="rId11"/>
  </p:sldIdLst>
  <p:sldSz cx="9144000" cy="5143500" type="screen16x9"/>
  <p:notesSz cx="6858000" cy="9144000"/>
  <p:embeddedFontLst>
    <p:embeddedFont>
      <p:font typeface="Cairo" panose="020B0604020202020204" charset="-78"/>
      <p:regular r:id="rId13"/>
      <p:bold r:id="rId14"/>
    </p:embeddedFont>
    <p:embeddedFont>
      <p:font typeface="Nunito" panose="00000500000000000000" pitchFamily="2" charset="0"/>
      <p:regular r:id="rId15"/>
      <p:bold r:id="rId16"/>
      <p:italic r:id="rId17"/>
      <p:boldItalic r:id="rId18"/>
    </p:embeddedFont>
    <p:embeddedFont>
      <p:font typeface="Oxygen" panose="02000503000000000000" pitchFamily="2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FF3307-0378-42DC-A365-C481A59B98EC}">
  <a:tblStyle styleId="{7EFF3307-0378-42DC-A365-C481A59B98E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112db7d2a90_0_2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112db7d2a90_0_2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98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663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112db7d2a90_0_2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112db7d2a90_0_2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100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91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e9facb8f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e9facb8f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Google Shape;1227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8" name="Google Shape;1228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121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9" name="Google Shape;4719;g112db7d2a90_0_2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0" name="Google Shape;4720;g112db7d2a90_0_2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57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57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57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" name="Google Shape;1104;p57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1105" name="Google Shape;1105;p5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5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5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5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5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5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5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5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5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"/>
          <p:cNvSpPr/>
          <p:nvPr/>
        </p:nvSpPr>
        <p:spPr>
          <a:xfrm rot="-8100000">
            <a:off x="594727" y="-1647488"/>
            <a:ext cx="804153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2"/>
          <p:cNvSpPr/>
          <p:nvPr/>
        </p:nvSpPr>
        <p:spPr>
          <a:xfrm>
            <a:off x="7562907" y="351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2"/>
          <p:cNvSpPr/>
          <p:nvPr/>
        </p:nvSpPr>
        <p:spPr>
          <a:xfrm>
            <a:off x="415326" y="5395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5" name="Google Shape;315;p22"/>
          <p:cNvSpPr txBox="1">
            <a:spLocks noGrp="1"/>
          </p:cNvSpPr>
          <p:nvPr>
            <p:ph type="subTitle" idx="1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7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4"/>
          <p:cNvSpPr/>
          <p:nvPr/>
        </p:nvSpPr>
        <p:spPr>
          <a:xfrm rot="-10402749" flipH="1">
            <a:off x="-1018902" y="-42000"/>
            <a:ext cx="5880578" cy="553218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21770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4"/>
          <p:cNvSpPr txBox="1">
            <a:spLocks noGrp="1"/>
          </p:cNvSpPr>
          <p:nvPr>
            <p:ph type="title"/>
          </p:nvPr>
        </p:nvSpPr>
        <p:spPr>
          <a:xfrm>
            <a:off x="723750" y="2360691"/>
            <a:ext cx="384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4" name="Google Shape;334;p24"/>
          <p:cNvSpPr txBox="1">
            <a:spLocks noGrp="1"/>
          </p:cNvSpPr>
          <p:nvPr>
            <p:ph type="title" idx="2" hasCustomPrompt="1"/>
          </p:nvPr>
        </p:nvSpPr>
        <p:spPr>
          <a:xfrm>
            <a:off x="723750" y="1336925"/>
            <a:ext cx="3848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5" name="Google Shape;335;p24"/>
          <p:cNvSpPr txBox="1">
            <a:spLocks noGrp="1"/>
          </p:cNvSpPr>
          <p:nvPr>
            <p:ph type="subTitle" idx="1"/>
          </p:nvPr>
        </p:nvSpPr>
        <p:spPr>
          <a:xfrm>
            <a:off x="723750" y="31884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7_1_1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6"/>
          <p:cNvSpPr/>
          <p:nvPr/>
        </p:nvSpPr>
        <p:spPr>
          <a:xfrm rot="9810849" flipH="1">
            <a:off x="4291907" y="2933091"/>
            <a:ext cx="8041638" cy="756477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6"/>
          <p:cNvSpPr/>
          <p:nvPr/>
        </p:nvSpPr>
        <p:spPr>
          <a:xfrm rot="-2380503">
            <a:off x="-4393527" y="-4975827"/>
            <a:ext cx="8041566" cy="7564394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6"/>
          <p:cNvSpPr/>
          <p:nvPr/>
        </p:nvSpPr>
        <p:spPr>
          <a:xfrm flipH="1">
            <a:off x="-155524" y="1099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6" name="Google Shape;346;p26"/>
          <p:cNvGrpSpPr/>
          <p:nvPr/>
        </p:nvGrpSpPr>
        <p:grpSpPr>
          <a:xfrm flipH="1">
            <a:off x="1926921" y="166563"/>
            <a:ext cx="1068075" cy="745850"/>
            <a:chOff x="11501925" y="3107788"/>
            <a:chExt cx="1068075" cy="745850"/>
          </a:xfrm>
        </p:grpSpPr>
        <p:sp>
          <p:nvSpPr>
            <p:cNvPr id="347" name="Google Shape;347;p26"/>
            <p:cNvSpPr/>
            <p:nvPr/>
          </p:nvSpPr>
          <p:spPr>
            <a:xfrm>
              <a:off x="11501925" y="3108638"/>
              <a:ext cx="1068075" cy="745000"/>
            </a:xfrm>
            <a:custGeom>
              <a:avLst/>
              <a:gdLst/>
              <a:ahLst/>
              <a:cxnLst/>
              <a:rect l="l" t="t" r="r" b="b"/>
              <a:pathLst>
                <a:path w="42723" h="29800" extrusionOk="0">
                  <a:moveTo>
                    <a:pt x="42722" y="1"/>
                  </a:moveTo>
                  <a:cubicBezTo>
                    <a:pt x="42722" y="1"/>
                    <a:pt x="30005" y="2269"/>
                    <a:pt x="19832" y="8353"/>
                  </a:cubicBezTo>
                  <a:lnTo>
                    <a:pt x="21757" y="12099"/>
                  </a:lnTo>
                  <a:lnTo>
                    <a:pt x="18766" y="9040"/>
                  </a:lnTo>
                  <a:cubicBezTo>
                    <a:pt x="18182" y="9384"/>
                    <a:pt x="17632" y="9762"/>
                    <a:pt x="17082" y="10140"/>
                  </a:cubicBezTo>
                  <a:cubicBezTo>
                    <a:pt x="13783" y="12580"/>
                    <a:pt x="10758" y="15364"/>
                    <a:pt x="8077" y="18492"/>
                  </a:cubicBezTo>
                  <a:lnTo>
                    <a:pt x="11033" y="20657"/>
                  </a:lnTo>
                  <a:lnTo>
                    <a:pt x="7218" y="19488"/>
                  </a:lnTo>
                  <a:cubicBezTo>
                    <a:pt x="4503" y="22685"/>
                    <a:pt x="2097" y="26122"/>
                    <a:pt x="1" y="29765"/>
                  </a:cubicBezTo>
                  <a:cubicBezTo>
                    <a:pt x="1" y="29765"/>
                    <a:pt x="538" y="29800"/>
                    <a:pt x="1481" y="29800"/>
                  </a:cubicBezTo>
                  <a:cubicBezTo>
                    <a:pt x="5325" y="29800"/>
                    <a:pt x="15910" y="29223"/>
                    <a:pt x="24300" y="23372"/>
                  </a:cubicBezTo>
                  <a:lnTo>
                    <a:pt x="23406" y="20691"/>
                  </a:lnTo>
                  <a:lnTo>
                    <a:pt x="25297" y="22616"/>
                  </a:lnTo>
                  <a:cubicBezTo>
                    <a:pt x="28940" y="19832"/>
                    <a:pt x="32171" y="16223"/>
                    <a:pt x="34817" y="12717"/>
                  </a:cubicBezTo>
                  <a:lnTo>
                    <a:pt x="33820" y="9590"/>
                  </a:lnTo>
                  <a:lnTo>
                    <a:pt x="35711" y="11549"/>
                  </a:lnTo>
                  <a:cubicBezTo>
                    <a:pt x="38357" y="7871"/>
                    <a:pt x="40694" y="4022"/>
                    <a:pt x="427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6"/>
            <p:cNvSpPr/>
            <p:nvPr/>
          </p:nvSpPr>
          <p:spPr>
            <a:xfrm>
              <a:off x="11501925" y="3107788"/>
              <a:ext cx="1068075" cy="744125"/>
            </a:xfrm>
            <a:custGeom>
              <a:avLst/>
              <a:gdLst/>
              <a:ahLst/>
              <a:cxnLst/>
              <a:rect l="l" t="t" r="r" b="b"/>
              <a:pathLst>
                <a:path w="42723" h="29765" extrusionOk="0">
                  <a:moveTo>
                    <a:pt x="42722" y="0"/>
                  </a:moveTo>
                  <a:lnTo>
                    <a:pt x="41038" y="1444"/>
                  </a:lnTo>
                  <a:lnTo>
                    <a:pt x="39113" y="3162"/>
                  </a:lnTo>
                  <a:lnTo>
                    <a:pt x="36536" y="5328"/>
                  </a:lnTo>
                  <a:lnTo>
                    <a:pt x="35058" y="6565"/>
                  </a:lnTo>
                  <a:lnTo>
                    <a:pt x="33442" y="7802"/>
                  </a:lnTo>
                  <a:cubicBezTo>
                    <a:pt x="32343" y="8661"/>
                    <a:pt x="31208" y="9589"/>
                    <a:pt x="29971" y="10517"/>
                  </a:cubicBezTo>
                  <a:cubicBezTo>
                    <a:pt x="28768" y="11445"/>
                    <a:pt x="27496" y="12408"/>
                    <a:pt x="26190" y="13336"/>
                  </a:cubicBezTo>
                  <a:cubicBezTo>
                    <a:pt x="24884" y="14264"/>
                    <a:pt x="23578" y="15226"/>
                    <a:pt x="22238" y="16120"/>
                  </a:cubicBezTo>
                  <a:lnTo>
                    <a:pt x="20244" y="17529"/>
                  </a:lnTo>
                  <a:lnTo>
                    <a:pt x="18217" y="18869"/>
                  </a:lnTo>
                  <a:cubicBezTo>
                    <a:pt x="16876" y="19797"/>
                    <a:pt x="15536" y="20622"/>
                    <a:pt x="14264" y="21447"/>
                  </a:cubicBezTo>
                  <a:lnTo>
                    <a:pt x="10518" y="23784"/>
                  </a:lnTo>
                  <a:cubicBezTo>
                    <a:pt x="9315" y="24506"/>
                    <a:pt x="8181" y="25193"/>
                    <a:pt x="7115" y="25812"/>
                  </a:cubicBezTo>
                  <a:cubicBezTo>
                    <a:pt x="5019" y="27049"/>
                    <a:pt x="3231" y="28046"/>
                    <a:pt x="1960" y="28733"/>
                  </a:cubicBezTo>
                  <a:lnTo>
                    <a:pt x="516" y="29524"/>
                  </a:lnTo>
                  <a:lnTo>
                    <a:pt x="1" y="29764"/>
                  </a:lnTo>
                  <a:cubicBezTo>
                    <a:pt x="1" y="29764"/>
                    <a:pt x="757" y="29455"/>
                    <a:pt x="2063" y="28802"/>
                  </a:cubicBezTo>
                  <a:cubicBezTo>
                    <a:pt x="2681" y="28493"/>
                    <a:pt x="3472" y="28115"/>
                    <a:pt x="4366" y="27668"/>
                  </a:cubicBezTo>
                  <a:cubicBezTo>
                    <a:pt x="5259" y="27221"/>
                    <a:pt x="6256" y="26671"/>
                    <a:pt x="7321" y="26121"/>
                  </a:cubicBezTo>
                  <a:cubicBezTo>
                    <a:pt x="8387" y="25537"/>
                    <a:pt x="9521" y="24884"/>
                    <a:pt x="10758" y="24162"/>
                  </a:cubicBezTo>
                  <a:cubicBezTo>
                    <a:pt x="11961" y="23475"/>
                    <a:pt x="13267" y="22753"/>
                    <a:pt x="14539" y="21928"/>
                  </a:cubicBezTo>
                  <a:cubicBezTo>
                    <a:pt x="15845" y="21103"/>
                    <a:pt x="17185" y="20278"/>
                    <a:pt x="18526" y="19385"/>
                  </a:cubicBezTo>
                  <a:lnTo>
                    <a:pt x="20554" y="18079"/>
                  </a:lnTo>
                  <a:lnTo>
                    <a:pt x="22582" y="16670"/>
                  </a:lnTo>
                  <a:cubicBezTo>
                    <a:pt x="23922" y="15742"/>
                    <a:pt x="25228" y="14779"/>
                    <a:pt x="26534" y="13817"/>
                  </a:cubicBezTo>
                  <a:cubicBezTo>
                    <a:pt x="27874" y="12889"/>
                    <a:pt x="29077" y="11892"/>
                    <a:pt x="30315" y="10964"/>
                  </a:cubicBezTo>
                  <a:cubicBezTo>
                    <a:pt x="31552" y="10071"/>
                    <a:pt x="32652" y="9074"/>
                    <a:pt x="33752" y="8180"/>
                  </a:cubicBezTo>
                  <a:lnTo>
                    <a:pt x="35333" y="6909"/>
                  </a:lnTo>
                  <a:lnTo>
                    <a:pt x="36742" y="5637"/>
                  </a:lnTo>
                  <a:cubicBezTo>
                    <a:pt x="37670" y="4812"/>
                    <a:pt x="38529" y="4090"/>
                    <a:pt x="39251" y="3403"/>
                  </a:cubicBezTo>
                  <a:lnTo>
                    <a:pt x="41141" y="1547"/>
                  </a:lnTo>
                  <a:lnTo>
                    <a:pt x="427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26"/>
          <p:cNvSpPr/>
          <p:nvPr/>
        </p:nvSpPr>
        <p:spPr>
          <a:xfrm flipH="1">
            <a:off x="8244396" y="257174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title"/>
          </p:nvPr>
        </p:nvSpPr>
        <p:spPr>
          <a:xfrm>
            <a:off x="3028725" y="19413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51" name="Google Shape;351;p26"/>
          <p:cNvSpPr txBox="1">
            <a:spLocks noGrp="1"/>
          </p:cNvSpPr>
          <p:nvPr>
            <p:ph type="title" idx="2" hasCustomPrompt="1"/>
          </p:nvPr>
        </p:nvSpPr>
        <p:spPr>
          <a:xfrm>
            <a:off x="1047675" y="1947425"/>
            <a:ext cx="1571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52" name="Google Shape;352;p26"/>
          <p:cNvSpPr txBox="1">
            <a:spLocks noGrp="1"/>
          </p:cNvSpPr>
          <p:nvPr>
            <p:ph type="subTitle" idx="1"/>
          </p:nvPr>
        </p:nvSpPr>
        <p:spPr>
          <a:xfrm>
            <a:off x="3028725" y="27702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p54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54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54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54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54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5" name="Google Shape;1025;p54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1026" name="Google Shape;1026;p54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4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55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55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55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2" name="Google Shape;1032;p55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1033" name="Google Shape;1033;p55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5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5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5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5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5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5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5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5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5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5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5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5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5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5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5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5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5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5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5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5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5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5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5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5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5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5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5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5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2" name="Google Shape;1062;p55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Google Shape;1064;p56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56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56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56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1068" name="Google Shape;1068;p56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6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6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6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6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6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6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6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6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6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6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6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6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56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6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6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6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6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6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6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6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6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6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6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6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6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6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56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56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56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56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56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57700" y="14668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8" r:id="rId4"/>
    <p:sldLayoutId id="2147483670" r:id="rId5"/>
    <p:sldLayoutId id="2147483672" r:id="rId6"/>
    <p:sldLayoutId id="2147483700" r:id="rId7"/>
    <p:sldLayoutId id="2147483701" r:id="rId8"/>
    <p:sldLayoutId id="2147483702" r:id="rId9"/>
    <p:sldLayoutId id="214748370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1" name="Google Shape;1151;p62"/>
          <p:cNvGrpSpPr/>
          <p:nvPr/>
        </p:nvGrpSpPr>
        <p:grpSpPr>
          <a:xfrm>
            <a:off x="5180610" y="2571750"/>
            <a:ext cx="4703275" cy="3598898"/>
            <a:chOff x="12584275" y="1481900"/>
            <a:chExt cx="3443100" cy="2634625"/>
          </a:xfrm>
        </p:grpSpPr>
        <p:sp>
          <p:nvSpPr>
            <p:cNvPr id="1152" name="Google Shape;1152;p62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62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62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62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62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62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62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62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62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62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62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62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62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62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62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62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62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62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62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62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62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62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2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2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2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2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2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2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2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2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2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2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2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2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2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2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62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62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62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62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62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62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62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62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62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62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62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62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62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62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62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62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62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62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62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62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62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62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62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62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62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62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62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62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62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62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62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62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0" name="Google Shape;1220;p62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1221" name="Google Shape;1221;p6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6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62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62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85B40-C64F-84C2-EFA7-ABE370768E5F}"/>
              </a:ext>
            </a:extLst>
          </p:cNvPr>
          <p:cNvSpPr/>
          <p:nvPr/>
        </p:nvSpPr>
        <p:spPr>
          <a:xfrm>
            <a:off x="-380465" y="284361"/>
            <a:ext cx="789381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95">
              <a:defRPr/>
            </a:pPr>
            <a:r>
              <a:rPr lang="en-US" sz="4400" b="1" u="sng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Tuần</a:t>
            </a:r>
            <a:r>
              <a:rPr lang="en-US" sz="4400" b="1" u="sng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20</a:t>
            </a:r>
          </a:p>
          <a:p>
            <a:pPr algn="ctr" defTabSz="914195">
              <a:defRPr/>
            </a:pP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Góc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sáng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tạo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 </a:t>
            </a:r>
          </a:p>
          <a:p>
            <a:pPr algn="ctr" defTabSz="914195">
              <a:defRPr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DỰ ÁN </a:t>
            </a:r>
          </a:p>
          <a:p>
            <a:pPr algn="ctr" defTabSz="914195">
              <a:defRPr/>
            </a:pP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  <a:cs typeface="Arial" panose="020B0604020202020204" pitchFamily="34" charset="0"/>
              </a:rPr>
              <a:t>“TRÁI TIM YÊU THƯƠNG”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2" name="Google Shape;4722;p110"/>
          <p:cNvGrpSpPr/>
          <p:nvPr/>
        </p:nvGrpSpPr>
        <p:grpSpPr>
          <a:xfrm>
            <a:off x="6852369" y="-1252288"/>
            <a:ext cx="3427287" cy="3203676"/>
            <a:chOff x="10368334" y="-3016863"/>
            <a:chExt cx="2959405" cy="2766321"/>
          </a:xfrm>
        </p:grpSpPr>
        <p:sp>
          <p:nvSpPr>
            <p:cNvPr id="4723" name="Google Shape;4723;p110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110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110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110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110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8" name="Google Shape;4728;p110"/>
          <p:cNvSpPr txBox="1">
            <a:spLocks noGrp="1"/>
          </p:cNvSpPr>
          <p:nvPr>
            <p:ph type="title"/>
          </p:nvPr>
        </p:nvSpPr>
        <p:spPr>
          <a:xfrm>
            <a:off x="1198129" y="1351323"/>
            <a:ext cx="6980376" cy="24630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0000500000000000000" pitchFamily="2" charset="0"/>
              </a:rPr>
              <a:t>CHÚC CÁC EM CHĂM NGOAN HỌC TỐT!</a:t>
            </a:r>
            <a:endParaRPr dirty="0">
              <a:latin typeface="Nunito" panose="00000500000000000000" pitchFamily="2" charset="0"/>
            </a:endParaRPr>
          </a:p>
        </p:txBody>
      </p:sp>
      <p:grpSp>
        <p:nvGrpSpPr>
          <p:cNvPr id="4731" name="Google Shape;4731;p110"/>
          <p:cNvGrpSpPr/>
          <p:nvPr/>
        </p:nvGrpSpPr>
        <p:grpSpPr>
          <a:xfrm rot="10425509">
            <a:off x="-1600891" y="2809103"/>
            <a:ext cx="3881848" cy="4549780"/>
            <a:chOff x="9395708" y="-2591285"/>
            <a:chExt cx="2431070" cy="2849374"/>
          </a:xfrm>
        </p:grpSpPr>
        <p:sp>
          <p:nvSpPr>
            <p:cNvPr id="4732" name="Google Shape;4732;p11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11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11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11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11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11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11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11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11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11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11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11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11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11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11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11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11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11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11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11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11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11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11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11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11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11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11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11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11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11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11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11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4" name="Google Shape;4764;p110"/>
          <p:cNvSpPr/>
          <p:nvPr/>
        </p:nvSpPr>
        <p:spPr>
          <a:xfrm flipH="1">
            <a:off x="4224846" y="6576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5" name="Google Shape;4765;p110"/>
          <p:cNvGrpSpPr/>
          <p:nvPr/>
        </p:nvGrpSpPr>
        <p:grpSpPr>
          <a:xfrm rot="-1667100">
            <a:off x="5669723" y="3865014"/>
            <a:ext cx="1860850" cy="907981"/>
            <a:chOff x="10083475" y="3839575"/>
            <a:chExt cx="1221925" cy="596225"/>
          </a:xfrm>
        </p:grpSpPr>
        <p:sp>
          <p:nvSpPr>
            <p:cNvPr id="4766" name="Google Shape;4766;p110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110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68" name="Google Shape;4768;p110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4769" name="Google Shape;4769;p110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110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71" name="Google Shape;4771;p110">
            <a:hlinkClick r:id="rId3" action="ppaction://hlinksldjump"/>
          </p:cNvPr>
          <p:cNvSpPr/>
          <p:nvPr/>
        </p:nvSpPr>
        <p:spPr>
          <a:xfrm>
            <a:off x="4432861" y="4803636"/>
            <a:ext cx="280362" cy="280357"/>
          </a:xfrm>
          <a:custGeom>
            <a:avLst/>
            <a:gdLst/>
            <a:ahLst/>
            <a:cxnLst/>
            <a:rect l="l" t="t" r="r" b="b"/>
            <a:pathLst>
              <a:path w="56811" h="56810" extrusionOk="0">
                <a:moveTo>
                  <a:pt x="28390" y="0"/>
                </a:moveTo>
                <a:cubicBezTo>
                  <a:pt x="12706" y="0"/>
                  <a:pt x="1" y="12706"/>
                  <a:pt x="1" y="28390"/>
                </a:cubicBezTo>
                <a:cubicBezTo>
                  <a:pt x="1" y="44074"/>
                  <a:pt x="12706" y="56810"/>
                  <a:pt x="28390" y="56810"/>
                </a:cubicBezTo>
                <a:cubicBezTo>
                  <a:pt x="44075" y="56810"/>
                  <a:pt x="56810" y="44074"/>
                  <a:pt x="56810" y="28390"/>
                </a:cubicBezTo>
                <a:cubicBezTo>
                  <a:pt x="56810" y="12706"/>
                  <a:pt x="44075" y="0"/>
                  <a:pt x="283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rPr>
              <a:t>H</a:t>
            </a:r>
            <a:endParaRPr sz="1000" b="1">
              <a:solidFill>
                <a:schemeClr val="lt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4772" name="Google Shape;4772;p110">
            <a:hlinkClick r:id="" action="ppaction://hlinkshowjump?jump=previousslide"/>
          </p:cNvPr>
          <p:cNvSpPr/>
          <p:nvPr/>
        </p:nvSpPr>
        <p:spPr>
          <a:xfrm>
            <a:off x="4199677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3" name="Google Shape;4773;p110">
            <a:hlinkClick r:id="" action="ppaction://hlinkshowjump?jump=nextslide"/>
          </p:cNvPr>
          <p:cNvSpPr/>
          <p:nvPr/>
        </p:nvSpPr>
        <p:spPr>
          <a:xfrm flipH="1">
            <a:off x="4773109" y="4827056"/>
            <a:ext cx="173290" cy="233516"/>
          </a:xfrm>
          <a:custGeom>
            <a:avLst/>
            <a:gdLst/>
            <a:ahLst/>
            <a:cxnLst/>
            <a:rect l="l" t="t" r="r" b="b"/>
            <a:pathLst>
              <a:path w="3176" h="4279" extrusionOk="0">
                <a:moveTo>
                  <a:pt x="2651" y="0"/>
                </a:moveTo>
                <a:cubicBezTo>
                  <a:pt x="2535" y="0"/>
                  <a:pt x="2423" y="36"/>
                  <a:pt x="2342" y="104"/>
                </a:cubicBezTo>
                <a:lnTo>
                  <a:pt x="186" y="1703"/>
                </a:lnTo>
                <a:cubicBezTo>
                  <a:pt x="47" y="1795"/>
                  <a:pt x="1" y="1958"/>
                  <a:pt x="1" y="2143"/>
                </a:cubicBezTo>
                <a:cubicBezTo>
                  <a:pt x="1" y="2305"/>
                  <a:pt x="70" y="2467"/>
                  <a:pt x="186" y="2583"/>
                </a:cubicBezTo>
                <a:lnTo>
                  <a:pt x="2342" y="4159"/>
                </a:lnTo>
                <a:cubicBezTo>
                  <a:pt x="2430" y="4233"/>
                  <a:pt x="2555" y="4278"/>
                  <a:pt x="2682" y="4278"/>
                </a:cubicBezTo>
                <a:cubicBezTo>
                  <a:pt x="2755" y="4278"/>
                  <a:pt x="2830" y="4263"/>
                  <a:pt x="2898" y="4229"/>
                </a:cubicBezTo>
                <a:cubicBezTo>
                  <a:pt x="3060" y="4136"/>
                  <a:pt x="3176" y="3951"/>
                  <a:pt x="3176" y="3765"/>
                </a:cubicBezTo>
                <a:lnTo>
                  <a:pt x="3176" y="590"/>
                </a:lnTo>
                <a:cubicBezTo>
                  <a:pt x="3176" y="312"/>
                  <a:pt x="3060" y="150"/>
                  <a:pt x="2898" y="57"/>
                </a:cubicBezTo>
                <a:cubicBezTo>
                  <a:pt x="2820" y="19"/>
                  <a:pt x="2735" y="0"/>
                  <a:pt x="265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74"/>
          <p:cNvSpPr txBox="1">
            <a:spLocks noGrp="1"/>
          </p:cNvSpPr>
          <p:nvPr>
            <p:ph type="title"/>
          </p:nvPr>
        </p:nvSpPr>
        <p:spPr>
          <a:xfrm>
            <a:off x="390151" y="2218107"/>
            <a:ext cx="511903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>
                <a:latin typeface="Nunito" panose="00000500000000000000" pitchFamily="2" charset="0"/>
              </a:rPr>
              <a:t>KHỞI</a:t>
            </a:r>
            <a:br>
              <a:rPr lang="en-US" sz="6600" dirty="0">
                <a:latin typeface="Nunito" panose="00000500000000000000" pitchFamily="2" charset="0"/>
              </a:rPr>
            </a:br>
            <a:r>
              <a:rPr lang="en-US" sz="6600" dirty="0">
                <a:latin typeface="Nunito" panose="00000500000000000000" pitchFamily="2" charset="0"/>
              </a:rPr>
              <a:t>	ĐỘNG</a:t>
            </a:r>
            <a:endParaRPr sz="6600" dirty="0">
              <a:latin typeface="Nunito" panose="00000500000000000000" pitchFamily="2" charset="0"/>
            </a:endParaRPr>
          </a:p>
        </p:txBody>
      </p:sp>
      <p:grpSp>
        <p:nvGrpSpPr>
          <p:cNvPr id="2231" name="Google Shape;2231;p74"/>
          <p:cNvGrpSpPr/>
          <p:nvPr/>
        </p:nvGrpSpPr>
        <p:grpSpPr>
          <a:xfrm>
            <a:off x="5174627" y="-163534"/>
            <a:ext cx="4260616" cy="5910260"/>
            <a:chOff x="4561282" y="-1186519"/>
            <a:chExt cx="5325652" cy="7387661"/>
          </a:xfrm>
        </p:grpSpPr>
        <p:grpSp>
          <p:nvGrpSpPr>
            <p:cNvPr id="2232" name="Google Shape;2232;p74"/>
            <p:cNvGrpSpPr/>
            <p:nvPr/>
          </p:nvGrpSpPr>
          <p:grpSpPr>
            <a:xfrm rot="7432894">
              <a:off x="5401429" y="-693173"/>
              <a:ext cx="3167275" cy="3712254"/>
              <a:chOff x="9395708" y="-2591285"/>
              <a:chExt cx="2431070" cy="2849374"/>
            </a:xfrm>
          </p:grpSpPr>
          <p:sp>
            <p:nvSpPr>
              <p:cNvPr id="2233" name="Google Shape;2233;p74"/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4"/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4"/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4"/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4"/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4"/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4"/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4"/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4"/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4"/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4"/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4"/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4"/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4"/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4"/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4"/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4"/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74"/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74"/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74"/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74"/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74"/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74"/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74"/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74"/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74"/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4"/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4"/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4"/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4"/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4"/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4"/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74"/>
            <p:cNvGrpSpPr/>
            <p:nvPr/>
          </p:nvGrpSpPr>
          <p:grpSpPr>
            <a:xfrm>
              <a:off x="4572435" y="1233383"/>
              <a:ext cx="5314499" cy="4967759"/>
              <a:chOff x="10368334" y="-3016863"/>
              <a:chExt cx="2959405" cy="2766321"/>
            </a:xfrm>
          </p:grpSpPr>
          <p:sp>
            <p:nvSpPr>
              <p:cNvPr id="2266" name="Google Shape;2266;p74"/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267;p74"/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4"/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4"/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4"/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1" name="Google Shape;2271;p74"/>
          <p:cNvSpPr/>
          <p:nvPr/>
        </p:nvSpPr>
        <p:spPr>
          <a:xfrm>
            <a:off x="7814178" y="24479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2" name="Google Shape;2272;p74"/>
          <p:cNvGrpSpPr/>
          <p:nvPr/>
        </p:nvGrpSpPr>
        <p:grpSpPr>
          <a:xfrm>
            <a:off x="3856250" y="4654742"/>
            <a:ext cx="1454837" cy="492420"/>
            <a:chOff x="3856250" y="4654742"/>
            <a:chExt cx="1454837" cy="492420"/>
          </a:xfrm>
        </p:grpSpPr>
        <p:sp>
          <p:nvSpPr>
            <p:cNvPr id="2273" name="Google Shape;2273;p74"/>
            <p:cNvSpPr/>
            <p:nvPr/>
          </p:nvSpPr>
          <p:spPr>
            <a:xfrm flipH="1">
              <a:off x="38562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3970550" y="4654742"/>
              <a:ext cx="1340537" cy="492420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72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Bóng mát tâm hồn_ Trao yêu thương để nhận về niềm vui và hạnh phúc (2)">
            <a:hlinkClick r:id="" action="ppaction://media"/>
            <a:extLst>
              <a:ext uri="{FF2B5EF4-FFF2-40B4-BE49-F238E27FC236}">
                <a16:creationId xmlns:a16="http://schemas.microsoft.com/office/drawing/2014/main" id="{1D7B0B52-6149-5F79-E399-732D9FD1C7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74"/>
          <p:cNvSpPr txBox="1">
            <a:spLocks noGrp="1"/>
          </p:cNvSpPr>
          <p:nvPr>
            <p:ph type="title"/>
          </p:nvPr>
        </p:nvSpPr>
        <p:spPr>
          <a:xfrm>
            <a:off x="288722" y="665645"/>
            <a:ext cx="4260616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Nunito" panose="00000500000000000000" pitchFamily="2" charset="0"/>
              </a:rPr>
              <a:t>Giới thiệu bài</a:t>
            </a:r>
            <a:endParaRPr dirty="0">
              <a:latin typeface="Nunito" panose="00000500000000000000" pitchFamily="2" charset="0"/>
            </a:endParaRPr>
          </a:p>
        </p:txBody>
      </p:sp>
      <p:grpSp>
        <p:nvGrpSpPr>
          <p:cNvPr id="2231" name="Google Shape;2231;p74"/>
          <p:cNvGrpSpPr/>
          <p:nvPr/>
        </p:nvGrpSpPr>
        <p:grpSpPr>
          <a:xfrm>
            <a:off x="177983" y="1245870"/>
            <a:ext cx="4687215" cy="4366260"/>
            <a:chOff x="4561282" y="-1186519"/>
            <a:chExt cx="5325652" cy="7387661"/>
          </a:xfrm>
        </p:grpSpPr>
        <p:grpSp>
          <p:nvGrpSpPr>
            <p:cNvPr id="2232" name="Google Shape;2232;p74"/>
            <p:cNvGrpSpPr/>
            <p:nvPr/>
          </p:nvGrpSpPr>
          <p:grpSpPr>
            <a:xfrm rot="7432894">
              <a:off x="5401429" y="-693173"/>
              <a:ext cx="3167275" cy="3712254"/>
              <a:chOff x="9395708" y="-2591285"/>
              <a:chExt cx="2431070" cy="2849374"/>
            </a:xfrm>
          </p:grpSpPr>
          <p:sp>
            <p:nvSpPr>
              <p:cNvPr id="2233" name="Google Shape;2233;p74"/>
              <p:cNvSpPr/>
              <p:nvPr/>
            </p:nvSpPr>
            <p:spPr>
              <a:xfrm>
                <a:off x="10858250" y="-1271968"/>
                <a:ext cx="817995" cy="1530057"/>
              </a:xfrm>
              <a:custGeom>
                <a:avLst/>
                <a:gdLst/>
                <a:ahLst/>
                <a:cxnLst/>
                <a:rect l="l" t="t" r="r" b="b"/>
                <a:pathLst>
                  <a:path w="23953" h="44804" extrusionOk="0">
                    <a:moveTo>
                      <a:pt x="6990" y="13248"/>
                    </a:moveTo>
                    <a:lnTo>
                      <a:pt x="6990" y="13248"/>
                    </a:lnTo>
                    <a:cubicBezTo>
                      <a:pt x="6990" y="13250"/>
                      <a:pt x="6990" y="13252"/>
                      <a:pt x="6992" y="13253"/>
                    </a:cubicBezTo>
                    <a:cubicBezTo>
                      <a:pt x="6991" y="13252"/>
                      <a:pt x="6991" y="13250"/>
                      <a:pt x="6990" y="13248"/>
                    </a:cubicBezTo>
                    <a:close/>
                    <a:moveTo>
                      <a:pt x="5531" y="20573"/>
                    </a:moveTo>
                    <a:cubicBezTo>
                      <a:pt x="5531" y="20575"/>
                      <a:pt x="5531" y="20577"/>
                      <a:pt x="5533" y="20578"/>
                    </a:cubicBezTo>
                    <a:cubicBezTo>
                      <a:pt x="5532" y="20577"/>
                      <a:pt x="5531" y="20575"/>
                      <a:pt x="5531" y="20573"/>
                    </a:cubicBezTo>
                    <a:close/>
                    <a:moveTo>
                      <a:pt x="3101" y="28051"/>
                    </a:moveTo>
                    <a:cubicBezTo>
                      <a:pt x="3100" y="28053"/>
                      <a:pt x="3100" y="28054"/>
                      <a:pt x="3101" y="28055"/>
                    </a:cubicBezTo>
                    <a:cubicBezTo>
                      <a:pt x="3101" y="28054"/>
                      <a:pt x="3101" y="28053"/>
                      <a:pt x="3101" y="28051"/>
                    </a:cubicBezTo>
                    <a:close/>
                    <a:moveTo>
                      <a:pt x="1" y="34950"/>
                    </a:moveTo>
                    <a:cubicBezTo>
                      <a:pt x="1" y="34952"/>
                      <a:pt x="0" y="34954"/>
                      <a:pt x="1" y="34955"/>
                    </a:cubicBezTo>
                    <a:cubicBezTo>
                      <a:pt x="1" y="34954"/>
                      <a:pt x="1" y="34952"/>
                      <a:pt x="1" y="34950"/>
                    </a:cubicBezTo>
                    <a:close/>
                    <a:moveTo>
                      <a:pt x="15746" y="0"/>
                    </a:moveTo>
                    <a:cubicBezTo>
                      <a:pt x="15655" y="0"/>
                      <a:pt x="15564" y="61"/>
                      <a:pt x="15564" y="183"/>
                    </a:cubicBezTo>
                    <a:cubicBezTo>
                      <a:pt x="15533" y="791"/>
                      <a:pt x="15533" y="1368"/>
                      <a:pt x="15564" y="1976"/>
                    </a:cubicBezTo>
                    <a:lnTo>
                      <a:pt x="15472" y="2067"/>
                    </a:lnTo>
                    <a:cubicBezTo>
                      <a:pt x="15320" y="2219"/>
                      <a:pt x="15138" y="2402"/>
                      <a:pt x="14925" y="2614"/>
                    </a:cubicBezTo>
                    <a:cubicBezTo>
                      <a:pt x="13922" y="3557"/>
                      <a:pt x="12220" y="5107"/>
                      <a:pt x="10305" y="6809"/>
                    </a:cubicBezTo>
                    <a:cubicBezTo>
                      <a:pt x="7362" y="9421"/>
                      <a:pt x="6941" y="13072"/>
                      <a:pt x="6990" y="13248"/>
                    </a:cubicBezTo>
                    <a:lnTo>
                      <a:pt x="6990" y="13248"/>
                    </a:lnTo>
                    <a:cubicBezTo>
                      <a:pt x="7007" y="13133"/>
                      <a:pt x="9876" y="11532"/>
                      <a:pt x="12949" y="8876"/>
                    </a:cubicBezTo>
                    <a:cubicBezTo>
                      <a:pt x="14287" y="7660"/>
                      <a:pt x="15199" y="6079"/>
                      <a:pt x="15594" y="4317"/>
                    </a:cubicBezTo>
                    <a:lnTo>
                      <a:pt x="15594" y="4317"/>
                    </a:lnTo>
                    <a:cubicBezTo>
                      <a:pt x="15594" y="5380"/>
                      <a:pt x="15533" y="6444"/>
                      <a:pt x="15472" y="7508"/>
                    </a:cubicBezTo>
                    <a:cubicBezTo>
                      <a:pt x="15442" y="8420"/>
                      <a:pt x="15351" y="9301"/>
                      <a:pt x="15260" y="10213"/>
                    </a:cubicBezTo>
                    <a:cubicBezTo>
                      <a:pt x="15108" y="10335"/>
                      <a:pt x="14864" y="10548"/>
                      <a:pt x="14560" y="10791"/>
                    </a:cubicBezTo>
                    <a:cubicBezTo>
                      <a:pt x="13466" y="11642"/>
                      <a:pt x="11582" y="13010"/>
                      <a:pt x="9515" y="14499"/>
                    </a:cubicBezTo>
                    <a:cubicBezTo>
                      <a:pt x="6305" y="16809"/>
                      <a:pt x="5493" y="20391"/>
                      <a:pt x="5531" y="20573"/>
                    </a:cubicBezTo>
                    <a:lnTo>
                      <a:pt x="5531" y="20573"/>
                    </a:lnTo>
                    <a:cubicBezTo>
                      <a:pt x="5542" y="20444"/>
                      <a:pt x="8567" y="19141"/>
                      <a:pt x="11886" y="16809"/>
                    </a:cubicBezTo>
                    <a:cubicBezTo>
                      <a:pt x="13345" y="15745"/>
                      <a:pt x="14439" y="14256"/>
                      <a:pt x="15016" y="12523"/>
                    </a:cubicBezTo>
                    <a:lnTo>
                      <a:pt x="15016" y="12523"/>
                    </a:lnTo>
                    <a:cubicBezTo>
                      <a:pt x="14925" y="13283"/>
                      <a:pt x="14834" y="14043"/>
                      <a:pt x="14712" y="14773"/>
                    </a:cubicBezTo>
                    <a:cubicBezTo>
                      <a:pt x="14500" y="16110"/>
                      <a:pt x="14256" y="17447"/>
                      <a:pt x="13983" y="18754"/>
                    </a:cubicBezTo>
                    <a:lnTo>
                      <a:pt x="13953" y="18754"/>
                    </a:lnTo>
                    <a:lnTo>
                      <a:pt x="13892" y="18785"/>
                    </a:lnTo>
                    <a:cubicBezTo>
                      <a:pt x="13709" y="18906"/>
                      <a:pt x="13466" y="19089"/>
                      <a:pt x="13193" y="19271"/>
                    </a:cubicBezTo>
                    <a:cubicBezTo>
                      <a:pt x="12007" y="19970"/>
                      <a:pt x="10001" y="21125"/>
                      <a:pt x="7752" y="22402"/>
                    </a:cubicBezTo>
                    <a:cubicBezTo>
                      <a:pt x="4291" y="24358"/>
                      <a:pt x="3095" y="27862"/>
                      <a:pt x="3101" y="28051"/>
                    </a:cubicBezTo>
                    <a:lnTo>
                      <a:pt x="3101" y="28051"/>
                    </a:lnTo>
                    <a:cubicBezTo>
                      <a:pt x="3136" y="27935"/>
                      <a:pt x="6286" y="26961"/>
                      <a:pt x="9849" y="24955"/>
                    </a:cubicBezTo>
                    <a:cubicBezTo>
                      <a:pt x="11460" y="24043"/>
                      <a:pt x="12737" y="22645"/>
                      <a:pt x="13497" y="20943"/>
                    </a:cubicBezTo>
                    <a:lnTo>
                      <a:pt x="13497" y="20943"/>
                    </a:lnTo>
                    <a:cubicBezTo>
                      <a:pt x="13010" y="22888"/>
                      <a:pt x="12494" y="24803"/>
                      <a:pt x="11855" y="26718"/>
                    </a:cubicBezTo>
                    <a:lnTo>
                      <a:pt x="11673" y="26809"/>
                    </a:lnTo>
                    <a:cubicBezTo>
                      <a:pt x="11490" y="26931"/>
                      <a:pt x="11247" y="27052"/>
                      <a:pt x="10974" y="27174"/>
                    </a:cubicBezTo>
                    <a:cubicBezTo>
                      <a:pt x="9758" y="27782"/>
                      <a:pt x="7600" y="28694"/>
                      <a:pt x="5259" y="29758"/>
                    </a:cubicBezTo>
                    <a:cubicBezTo>
                      <a:pt x="1592" y="31381"/>
                      <a:pt x="35" y="34758"/>
                      <a:pt x="1" y="34950"/>
                    </a:cubicBezTo>
                    <a:lnTo>
                      <a:pt x="1" y="34950"/>
                    </a:lnTo>
                    <a:cubicBezTo>
                      <a:pt x="59" y="34816"/>
                      <a:pt x="3275" y="34173"/>
                      <a:pt x="7053" y="32524"/>
                    </a:cubicBezTo>
                    <a:cubicBezTo>
                      <a:pt x="8785" y="31764"/>
                      <a:pt x="10214" y="30426"/>
                      <a:pt x="11156" y="28785"/>
                    </a:cubicBezTo>
                    <a:lnTo>
                      <a:pt x="11156" y="28785"/>
                    </a:lnTo>
                    <a:lnTo>
                      <a:pt x="11095" y="28998"/>
                    </a:lnTo>
                    <a:cubicBezTo>
                      <a:pt x="10791" y="29788"/>
                      <a:pt x="10487" y="30609"/>
                      <a:pt x="10183" y="31399"/>
                    </a:cubicBezTo>
                    <a:cubicBezTo>
                      <a:pt x="10031" y="31551"/>
                      <a:pt x="9880" y="31733"/>
                      <a:pt x="9697" y="31916"/>
                    </a:cubicBezTo>
                    <a:lnTo>
                      <a:pt x="9606" y="32007"/>
                    </a:lnTo>
                    <a:cubicBezTo>
                      <a:pt x="8147" y="33648"/>
                      <a:pt x="6870" y="35442"/>
                      <a:pt x="5867" y="37387"/>
                    </a:cubicBezTo>
                    <a:cubicBezTo>
                      <a:pt x="4682" y="39727"/>
                      <a:pt x="3892" y="42220"/>
                      <a:pt x="3496" y="44803"/>
                    </a:cubicBezTo>
                    <a:cubicBezTo>
                      <a:pt x="5746" y="43253"/>
                      <a:pt x="7600" y="41186"/>
                      <a:pt x="8876" y="38755"/>
                    </a:cubicBezTo>
                    <a:cubicBezTo>
                      <a:pt x="9819" y="36870"/>
                      <a:pt x="10366" y="34834"/>
                      <a:pt x="10518" y="32767"/>
                    </a:cubicBezTo>
                    <a:cubicBezTo>
                      <a:pt x="10548" y="32189"/>
                      <a:pt x="10548" y="31764"/>
                      <a:pt x="10548" y="31460"/>
                    </a:cubicBezTo>
                    <a:cubicBezTo>
                      <a:pt x="10731" y="30943"/>
                      <a:pt x="10943" y="30457"/>
                      <a:pt x="11126" y="29970"/>
                    </a:cubicBezTo>
                    <a:cubicBezTo>
                      <a:pt x="11278" y="29545"/>
                      <a:pt x="11430" y="29089"/>
                      <a:pt x="11582" y="28663"/>
                    </a:cubicBezTo>
                    <a:lnTo>
                      <a:pt x="11582" y="28663"/>
                    </a:lnTo>
                    <a:cubicBezTo>
                      <a:pt x="11217" y="30578"/>
                      <a:pt x="11369" y="32584"/>
                      <a:pt x="12007" y="34408"/>
                    </a:cubicBezTo>
                    <a:cubicBezTo>
                      <a:pt x="13436" y="38268"/>
                      <a:pt x="14621" y="41551"/>
                      <a:pt x="14530" y="41551"/>
                    </a:cubicBezTo>
                    <a:cubicBezTo>
                      <a:pt x="14652" y="41551"/>
                      <a:pt x="16962" y="37265"/>
                      <a:pt x="15412" y="33314"/>
                    </a:cubicBezTo>
                    <a:cubicBezTo>
                      <a:pt x="14652" y="31369"/>
                      <a:pt x="13770" y="29484"/>
                      <a:pt x="12706" y="27660"/>
                    </a:cubicBezTo>
                    <a:lnTo>
                      <a:pt x="12372" y="27022"/>
                    </a:lnTo>
                    <a:lnTo>
                      <a:pt x="12250" y="26779"/>
                    </a:lnTo>
                    <a:cubicBezTo>
                      <a:pt x="12676" y="25502"/>
                      <a:pt x="13041" y="24226"/>
                      <a:pt x="13375" y="22919"/>
                    </a:cubicBezTo>
                    <a:cubicBezTo>
                      <a:pt x="13588" y="22219"/>
                      <a:pt x="13770" y="21490"/>
                      <a:pt x="13953" y="20761"/>
                    </a:cubicBezTo>
                    <a:lnTo>
                      <a:pt x="13953" y="20761"/>
                    </a:lnTo>
                    <a:cubicBezTo>
                      <a:pt x="13801" y="22675"/>
                      <a:pt x="14165" y="24590"/>
                      <a:pt x="14986" y="26323"/>
                    </a:cubicBezTo>
                    <a:cubicBezTo>
                      <a:pt x="16840" y="30001"/>
                      <a:pt x="18421" y="33101"/>
                      <a:pt x="18299" y="33162"/>
                    </a:cubicBezTo>
                    <a:cubicBezTo>
                      <a:pt x="18421" y="33162"/>
                      <a:pt x="20244" y="28663"/>
                      <a:pt x="18299" y="24925"/>
                    </a:cubicBezTo>
                    <a:cubicBezTo>
                      <a:pt x="17296" y="23071"/>
                      <a:pt x="16171" y="21308"/>
                      <a:pt x="14925" y="19636"/>
                    </a:cubicBezTo>
                    <a:lnTo>
                      <a:pt x="14500" y="19028"/>
                    </a:lnTo>
                    <a:lnTo>
                      <a:pt x="14408" y="18846"/>
                    </a:lnTo>
                    <a:lnTo>
                      <a:pt x="14378" y="18815"/>
                    </a:lnTo>
                    <a:cubicBezTo>
                      <a:pt x="14834" y="16688"/>
                      <a:pt x="15199" y="14529"/>
                      <a:pt x="15472" y="12371"/>
                    </a:cubicBezTo>
                    <a:cubicBezTo>
                      <a:pt x="15564" y="14256"/>
                      <a:pt x="16141" y="16080"/>
                      <a:pt x="17144" y="17660"/>
                    </a:cubicBezTo>
                    <a:cubicBezTo>
                      <a:pt x="19424" y="21095"/>
                      <a:pt x="21339" y="24043"/>
                      <a:pt x="21217" y="24074"/>
                    </a:cubicBezTo>
                    <a:cubicBezTo>
                      <a:pt x="21339" y="24074"/>
                      <a:pt x="22646" y="19423"/>
                      <a:pt x="20244" y="15897"/>
                    </a:cubicBezTo>
                    <a:cubicBezTo>
                      <a:pt x="19059" y="14165"/>
                      <a:pt x="17752" y="12523"/>
                      <a:pt x="16323" y="10973"/>
                    </a:cubicBezTo>
                    <a:lnTo>
                      <a:pt x="15837" y="10365"/>
                    </a:lnTo>
                    <a:lnTo>
                      <a:pt x="15715" y="10244"/>
                    </a:lnTo>
                    <a:cubicBezTo>
                      <a:pt x="15776" y="9666"/>
                      <a:pt x="15807" y="9089"/>
                      <a:pt x="15867" y="8511"/>
                    </a:cubicBezTo>
                    <a:cubicBezTo>
                      <a:pt x="15959" y="7174"/>
                      <a:pt x="16019" y="5836"/>
                      <a:pt x="16050" y="4468"/>
                    </a:cubicBezTo>
                    <a:lnTo>
                      <a:pt x="16050" y="4165"/>
                    </a:lnTo>
                    <a:cubicBezTo>
                      <a:pt x="16354" y="6019"/>
                      <a:pt x="17114" y="7751"/>
                      <a:pt x="18269" y="9210"/>
                    </a:cubicBezTo>
                    <a:cubicBezTo>
                      <a:pt x="20913" y="12402"/>
                      <a:pt x="23132" y="15137"/>
                      <a:pt x="23041" y="15198"/>
                    </a:cubicBezTo>
                    <a:cubicBezTo>
                      <a:pt x="23162" y="15137"/>
                      <a:pt x="23953" y="10396"/>
                      <a:pt x="21187" y="7143"/>
                    </a:cubicBezTo>
                    <a:cubicBezTo>
                      <a:pt x="19819" y="5502"/>
                      <a:pt x="18330" y="3982"/>
                      <a:pt x="16719" y="2584"/>
                    </a:cubicBezTo>
                    <a:lnTo>
                      <a:pt x="16050" y="1946"/>
                    </a:lnTo>
                    <a:cubicBezTo>
                      <a:pt x="16050" y="1338"/>
                      <a:pt x="16019" y="760"/>
                      <a:pt x="15928" y="183"/>
                    </a:cubicBezTo>
                    <a:cubicBezTo>
                      <a:pt x="15928" y="61"/>
                      <a:pt x="15837" y="0"/>
                      <a:pt x="157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4"/>
              <p:cNvSpPr/>
              <p:nvPr/>
            </p:nvSpPr>
            <p:spPr>
              <a:xfrm>
                <a:off x="10174225" y="-1747439"/>
                <a:ext cx="1086653" cy="1304872"/>
              </a:xfrm>
              <a:custGeom>
                <a:avLst/>
                <a:gdLst/>
                <a:ahLst/>
                <a:cxnLst/>
                <a:rect l="l" t="t" r="r" b="b"/>
                <a:pathLst>
                  <a:path w="31820" h="38210" extrusionOk="0">
                    <a:moveTo>
                      <a:pt x="15016" y="9087"/>
                    </a:moveTo>
                    <a:cubicBezTo>
                      <a:pt x="15015" y="9088"/>
                      <a:pt x="15015" y="9089"/>
                      <a:pt x="15016" y="9090"/>
                    </a:cubicBezTo>
                    <a:cubicBezTo>
                      <a:pt x="15016" y="9090"/>
                      <a:pt x="15016" y="9088"/>
                      <a:pt x="15016" y="9087"/>
                    </a:cubicBezTo>
                    <a:close/>
                    <a:moveTo>
                      <a:pt x="10913" y="15347"/>
                    </a:moveTo>
                    <a:lnTo>
                      <a:pt x="10913" y="15347"/>
                    </a:lnTo>
                    <a:cubicBezTo>
                      <a:pt x="10912" y="15348"/>
                      <a:pt x="10912" y="15350"/>
                      <a:pt x="10912" y="15352"/>
                    </a:cubicBezTo>
                    <a:cubicBezTo>
                      <a:pt x="10912" y="15351"/>
                      <a:pt x="10912" y="15349"/>
                      <a:pt x="10913" y="15347"/>
                    </a:cubicBezTo>
                    <a:close/>
                    <a:moveTo>
                      <a:pt x="29212" y="16811"/>
                    </a:moveTo>
                    <a:lnTo>
                      <a:pt x="29212" y="16811"/>
                    </a:lnTo>
                    <a:cubicBezTo>
                      <a:pt x="29211" y="16811"/>
                      <a:pt x="29211" y="16811"/>
                      <a:pt x="29210" y="16811"/>
                    </a:cubicBezTo>
                    <a:cubicBezTo>
                      <a:pt x="29211" y="16811"/>
                      <a:pt x="29211" y="16811"/>
                      <a:pt x="29212" y="16811"/>
                    </a:cubicBezTo>
                    <a:close/>
                    <a:moveTo>
                      <a:pt x="5867" y="21395"/>
                    </a:moveTo>
                    <a:lnTo>
                      <a:pt x="5867" y="21395"/>
                    </a:lnTo>
                    <a:cubicBezTo>
                      <a:pt x="5866" y="21397"/>
                      <a:pt x="5866" y="21399"/>
                      <a:pt x="5867" y="21401"/>
                    </a:cubicBezTo>
                    <a:cubicBezTo>
                      <a:pt x="5867" y="21399"/>
                      <a:pt x="5867" y="21397"/>
                      <a:pt x="5867" y="21395"/>
                    </a:cubicBezTo>
                    <a:close/>
                    <a:moveTo>
                      <a:pt x="11459" y="38209"/>
                    </a:moveTo>
                    <a:cubicBezTo>
                      <a:pt x="11460" y="38209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0" y="38210"/>
                      <a:pt x="11460" y="38209"/>
                      <a:pt x="11459" y="38209"/>
                    </a:cubicBezTo>
                    <a:close/>
                    <a:moveTo>
                      <a:pt x="28011" y="1"/>
                    </a:moveTo>
                    <a:cubicBezTo>
                      <a:pt x="27942" y="1"/>
                      <a:pt x="27875" y="37"/>
                      <a:pt x="27843" y="124"/>
                    </a:cubicBezTo>
                    <a:cubicBezTo>
                      <a:pt x="27599" y="671"/>
                      <a:pt x="27387" y="1218"/>
                      <a:pt x="27174" y="1765"/>
                    </a:cubicBezTo>
                    <a:lnTo>
                      <a:pt x="27052" y="1826"/>
                    </a:lnTo>
                    <a:cubicBezTo>
                      <a:pt x="26870" y="1917"/>
                      <a:pt x="26627" y="2008"/>
                      <a:pt x="26323" y="2130"/>
                    </a:cubicBezTo>
                    <a:cubicBezTo>
                      <a:pt x="25077" y="2647"/>
                      <a:pt x="22888" y="3437"/>
                      <a:pt x="20487" y="4318"/>
                    </a:cubicBezTo>
                    <a:cubicBezTo>
                      <a:pt x="16747" y="5676"/>
                      <a:pt x="15042" y="8919"/>
                      <a:pt x="15016" y="9087"/>
                    </a:cubicBezTo>
                    <a:lnTo>
                      <a:pt x="15016" y="9087"/>
                    </a:lnTo>
                    <a:cubicBezTo>
                      <a:pt x="15062" y="8990"/>
                      <a:pt x="18314" y="8588"/>
                      <a:pt x="22159" y="7236"/>
                    </a:cubicBezTo>
                    <a:cubicBezTo>
                      <a:pt x="23861" y="6598"/>
                      <a:pt x="25289" y="5473"/>
                      <a:pt x="26292" y="3984"/>
                    </a:cubicBezTo>
                    <a:lnTo>
                      <a:pt x="26292" y="3984"/>
                    </a:lnTo>
                    <a:cubicBezTo>
                      <a:pt x="25897" y="4957"/>
                      <a:pt x="25472" y="5929"/>
                      <a:pt x="25016" y="6902"/>
                    </a:cubicBezTo>
                    <a:cubicBezTo>
                      <a:pt x="24621" y="7723"/>
                      <a:pt x="24226" y="8513"/>
                      <a:pt x="23830" y="9334"/>
                    </a:cubicBezTo>
                    <a:cubicBezTo>
                      <a:pt x="23618" y="9394"/>
                      <a:pt x="23314" y="9486"/>
                      <a:pt x="22919" y="9607"/>
                    </a:cubicBezTo>
                    <a:cubicBezTo>
                      <a:pt x="21611" y="10002"/>
                      <a:pt x="19362" y="10549"/>
                      <a:pt x="16870" y="11157"/>
                    </a:cubicBezTo>
                    <a:cubicBezTo>
                      <a:pt x="13023" y="12119"/>
                      <a:pt x="10959" y="15160"/>
                      <a:pt x="10913" y="15347"/>
                    </a:cubicBezTo>
                    <a:lnTo>
                      <a:pt x="10913" y="15347"/>
                    </a:lnTo>
                    <a:cubicBezTo>
                      <a:pt x="10979" y="15228"/>
                      <a:pt x="14254" y="15155"/>
                      <a:pt x="18238" y="14197"/>
                    </a:cubicBezTo>
                    <a:cubicBezTo>
                      <a:pt x="19970" y="13741"/>
                      <a:pt x="21551" y="12768"/>
                      <a:pt x="22706" y="11400"/>
                    </a:cubicBezTo>
                    <a:lnTo>
                      <a:pt x="22706" y="11400"/>
                    </a:lnTo>
                    <a:cubicBezTo>
                      <a:pt x="22341" y="12069"/>
                      <a:pt x="21946" y="12708"/>
                      <a:pt x="21581" y="13376"/>
                    </a:cubicBezTo>
                    <a:cubicBezTo>
                      <a:pt x="20882" y="14531"/>
                      <a:pt x="20183" y="15656"/>
                      <a:pt x="19423" y="16781"/>
                    </a:cubicBezTo>
                    <a:lnTo>
                      <a:pt x="19393" y="16781"/>
                    </a:lnTo>
                    <a:lnTo>
                      <a:pt x="19301" y="16811"/>
                    </a:lnTo>
                    <a:cubicBezTo>
                      <a:pt x="19119" y="16841"/>
                      <a:pt x="18815" y="16902"/>
                      <a:pt x="18481" y="16993"/>
                    </a:cubicBezTo>
                    <a:cubicBezTo>
                      <a:pt x="17143" y="17206"/>
                      <a:pt x="14833" y="17540"/>
                      <a:pt x="12280" y="17875"/>
                    </a:cubicBezTo>
                    <a:cubicBezTo>
                      <a:pt x="8344" y="18416"/>
                      <a:pt x="5923" y="21213"/>
                      <a:pt x="5867" y="21395"/>
                    </a:cubicBezTo>
                    <a:lnTo>
                      <a:pt x="5867" y="21395"/>
                    </a:lnTo>
                    <a:cubicBezTo>
                      <a:pt x="5884" y="21371"/>
                      <a:pt x="6070" y="21365"/>
                      <a:pt x="6395" y="21365"/>
                    </a:cubicBezTo>
                    <a:cubicBezTo>
                      <a:pt x="6662" y="21365"/>
                      <a:pt x="7023" y="21369"/>
                      <a:pt x="7461" y="21369"/>
                    </a:cubicBezTo>
                    <a:cubicBezTo>
                      <a:pt x="8821" y="21369"/>
                      <a:pt x="10927" y="21333"/>
                      <a:pt x="13283" y="21036"/>
                    </a:cubicBezTo>
                    <a:cubicBezTo>
                      <a:pt x="15107" y="20762"/>
                      <a:pt x="16809" y="19942"/>
                      <a:pt x="18146" y="18665"/>
                    </a:cubicBezTo>
                    <a:lnTo>
                      <a:pt x="18146" y="18665"/>
                    </a:lnTo>
                    <a:cubicBezTo>
                      <a:pt x="16991" y="20276"/>
                      <a:pt x="15776" y="21887"/>
                      <a:pt x="14499" y="23407"/>
                    </a:cubicBezTo>
                    <a:lnTo>
                      <a:pt x="14286" y="23437"/>
                    </a:lnTo>
                    <a:cubicBezTo>
                      <a:pt x="14073" y="23468"/>
                      <a:pt x="13800" y="23498"/>
                      <a:pt x="13526" y="23528"/>
                    </a:cubicBezTo>
                    <a:cubicBezTo>
                      <a:pt x="12158" y="23589"/>
                      <a:pt x="9818" y="23680"/>
                      <a:pt x="7234" y="23771"/>
                    </a:cubicBezTo>
                    <a:cubicBezTo>
                      <a:pt x="3222" y="23923"/>
                      <a:pt x="457" y="26537"/>
                      <a:pt x="456" y="26659"/>
                    </a:cubicBezTo>
                    <a:lnTo>
                      <a:pt x="456" y="26659"/>
                    </a:lnTo>
                    <a:cubicBezTo>
                      <a:pt x="456" y="26648"/>
                      <a:pt x="484" y="26643"/>
                      <a:pt x="537" y="26643"/>
                    </a:cubicBezTo>
                    <a:cubicBezTo>
                      <a:pt x="1012" y="26643"/>
                      <a:pt x="3527" y="27040"/>
                      <a:pt x="6758" y="27040"/>
                    </a:cubicBezTo>
                    <a:cubicBezTo>
                      <a:pt x="7121" y="27040"/>
                      <a:pt x="7493" y="27035"/>
                      <a:pt x="7873" y="27024"/>
                    </a:cubicBezTo>
                    <a:cubicBezTo>
                      <a:pt x="9788" y="26933"/>
                      <a:pt x="11611" y="26264"/>
                      <a:pt x="13101" y="25079"/>
                    </a:cubicBezTo>
                    <a:lnTo>
                      <a:pt x="13101" y="25079"/>
                    </a:lnTo>
                    <a:lnTo>
                      <a:pt x="12949" y="25230"/>
                    </a:lnTo>
                    <a:cubicBezTo>
                      <a:pt x="12371" y="25869"/>
                      <a:pt x="11794" y="26507"/>
                      <a:pt x="11186" y="27145"/>
                    </a:cubicBezTo>
                    <a:cubicBezTo>
                      <a:pt x="11034" y="27206"/>
                      <a:pt x="10821" y="27328"/>
                      <a:pt x="10547" y="27419"/>
                    </a:cubicBezTo>
                    <a:lnTo>
                      <a:pt x="10456" y="27480"/>
                    </a:lnTo>
                    <a:cubicBezTo>
                      <a:pt x="8481" y="28452"/>
                      <a:pt x="6626" y="29668"/>
                      <a:pt x="4985" y="31066"/>
                    </a:cubicBezTo>
                    <a:cubicBezTo>
                      <a:pt x="3009" y="32829"/>
                      <a:pt x="1338" y="34835"/>
                      <a:pt x="0" y="37085"/>
                    </a:cubicBezTo>
                    <a:cubicBezTo>
                      <a:pt x="2675" y="36477"/>
                      <a:pt x="5167" y="35261"/>
                      <a:pt x="7265" y="33468"/>
                    </a:cubicBezTo>
                    <a:cubicBezTo>
                      <a:pt x="8845" y="32100"/>
                      <a:pt x="10122" y="30398"/>
                      <a:pt x="11034" y="28544"/>
                    </a:cubicBezTo>
                    <a:cubicBezTo>
                      <a:pt x="11277" y="28027"/>
                      <a:pt x="11429" y="27601"/>
                      <a:pt x="11520" y="27328"/>
                    </a:cubicBezTo>
                    <a:lnTo>
                      <a:pt x="12614" y="26173"/>
                    </a:lnTo>
                    <a:cubicBezTo>
                      <a:pt x="12918" y="25838"/>
                      <a:pt x="13222" y="25474"/>
                      <a:pt x="13526" y="25139"/>
                    </a:cubicBezTo>
                    <a:lnTo>
                      <a:pt x="13526" y="25139"/>
                    </a:lnTo>
                    <a:cubicBezTo>
                      <a:pt x="12493" y="26781"/>
                      <a:pt x="11885" y="28696"/>
                      <a:pt x="11794" y="30641"/>
                    </a:cubicBezTo>
                    <a:cubicBezTo>
                      <a:pt x="11703" y="34727"/>
                      <a:pt x="11582" y="38210"/>
                      <a:pt x="11461" y="38210"/>
                    </a:cubicBezTo>
                    <a:cubicBezTo>
                      <a:pt x="11461" y="38210"/>
                      <a:pt x="11460" y="38210"/>
                      <a:pt x="11460" y="38210"/>
                    </a:cubicBezTo>
                    <a:lnTo>
                      <a:pt x="11460" y="38210"/>
                    </a:lnTo>
                    <a:cubicBezTo>
                      <a:pt x="11461" y="38210"/>
                      <a:pt x="11461" y="38210"/>
                      <a:pt x="11461" y="38210"/>
                    </a:cubicBezTo>
                    <a:cubicBezTo>
                      <a:pt x="11617" y="38210"/>
                      <a:pt x="15320" y="35089"/>
                      <a:pt x="15350" y="30884"/>
                    </a:cubicBezTo>
                    <a:cubicBezTo>
                      <a:pt x="15380" y="28787"/>
                      <a:pt x="15228" y="26689"/>
                      <a:pt x="14955" y="24623"/>
                    </a:cubicBezTo>
                    <a:cubicBezTo>
                      <a:pt x="14924" y="24319"/>
                      <a:pt x="14894" y="24075"/>
                      <a:pt x="14864" y="23893"/>
                    </a:cubicBezTo>
                    <a:cubicBezTo>
                      <a:pt x="14864" y="23771"/>
                      <a:pt x="14864" y="23680"/>
                      <a:pt x="14833" y="23620"/>
                    </a:cubicBezTo>
                    <a:cubicBezTo>
                      <a:pt x="15715" y="22586"/>
                      <a:pt x="16535" y="21553"/>
                      <a:pt x="17356" y="20458"/>
                    </a:cubicBezTo>
                    <a:cubicBezTo>
                      <a:pt x="17782" y="19881"/>
                      <a:pt x="18238" y="19273"/>
                      <a:pt x="18663" y="18665"/>
                    </a:cubicBezTo>
                    <a:lnTo>
                      <a:pt x="18663" y="18665"/>
                    </a:lnTo>
                    <a:cubicBezTo>
                      <a:pt x="17812" y="20398"/>
                      <a:pt x="17447" y="22313"/>
                      <a:pt x="17569" y="24227"/>
                    </a:cubicBezTo>
                    <a:cubicBezTo>
                      <a:pt x="17934" y="28331"/>
                      <a:pt x="18207" y="31796"/>
                      <a:pt x="18086" y="31796"/>
                    </a:cubicBezTo>
                    <a:cubicBezTo>
                      <a:pt x="18086" y="31796"/>
                      <a:pt x="18087" y="31796"/>
                      <a:pt x="18087" y="31796"/>
                    </a:cubicBezTo>
                    <a:cubicBezTo>
                      <a:pt x="18236" y="31796"/>
                      <a:pt x="21579" y="28313"/>
                      <a:pt x="21125" y="24136"/>
                    </a:cubicBezTo>
                    <a:cubicBezTo>
                      <a:pt x="20912" y="22039"/>
                      <a:pt x="20548" y="19972"/>
                      <a:pt x="20031" y="17936"/>
                    </a:cubicBezTo>
                    <a:cubicBezTo>
                      <a:pt x="19970" y="17662"/>
                      <a:pt x="19909" y="17419"/>
                      <a:pt x="19879" y="17236"/>
                    </a:cubicBezTo>
                    <a:lnTo>
                      <a:pt x="19849" y="17024"/>
                    </a:lnTo>
                    <a:lnTo>
                      <a:pt x="19849" y="16963"/>
                    </a:lnTo>
                    <a:cubicBezTo>
                      <a:pt x="21064" y="15170"/>
                      <a:pt x="22189" y="13315"/>
                      <a:pt x="23253" y="11400"/>
                    </a:cubicBezTo>
                    <a:lnTo>
                      <a:pt x="23253" y="11400"/>
                    </a:lnTo>
                    <a:cubicBezTo>
                      <a:pt x="22675" y="13194"/>
                      <a:pt x="22523" y="15078"/>
                      <a:pt x="22858" y="16932"/>
                    </a:cubicBezTo>
                    <a:cubicBezTo>
                      <a:pt x="23678" y="20975"/>
                      <a:pt x="24377" y="24410"/>
                      <a:pt x="24256" y="24410"/>
                    </a:cubicBezTo>
                    <a:cubicBezTo>
                      <a:pt x="24256" y="24410"/>
                      <a:pt x="24257" y="24410"/>
                      <a:pt x="24257" y="24410"/>
                    </a:cubicBezTo>
                    <a:cubicBezTo>
                      <a:pt x="24400" y="24410"/>
                      <a:pt x="27292" y="20594"/>
                      <a:pt x="26384" y="16446"/>
                    </a:cubicBezTo>
                    <a:cubicBezTo>
                      <a:pt x="25928" y="14410"/>
                      <a:pt x="25289" y="12373"/>
                      <a:pt x="24560" y="10397"/>
                    </a:cubicBezTo>
                    <a:cubicBezTo>
                      <a:pt x="24438" y="10093"/>
                      <a:pt x="24377" y="9850"/>
                      <a:pt x="24286" y="9668"/>
                    </a:cubicBezTo>
                    <a:lnTo>
                      <a:pt x="24256" y="9516"/>
                    </a:lnTo>
                    <a:cubicBezTo>
                      <a:pt x="24499" y="8999"/>
                      <a:pt x="24773" y="8483"/>
                      <a:pt x="25016" y="7966"/>
                    </a:cubicBezTo>
                    <a:cubicBezTo>
                      <a:pt x="25624" y="6750"/>
                      <a:pt x="26171" y="5504"/>
                      <a:pt x="26688" y="4288"/>
                    </a:cubicBezTo>
                    <a:lnTo>
                      <a:pt x="26809" y="3984"/>
                    </a:lnTo>
                    <a:lnTo>
                      <a:pt x="26809" y="3984"/>
                    </a:lnTo>
                    <a:cubicBezTo>
                      <a:pt x="26414" y="5808"/>
                      <a:pt x="26505" y="7723"/>
                      <a:pt x="27022" y="9516"/>
                    </a:cubicBezTo>
                    <a:cubicBezTo>
                      <a:pt x="28263" y="13453"/>
                      <a:pt x="29324" y="16786"/>
                      <a:pt x="29212" y="16811"/>
                    </a:cubicBezTo>
                    <a:lnTo>
                      <a:pt x="29212" y="16811"/>
                    </a:lnTo>
                    <a:cubicBezTo>
                      <a:pt x="29349" y="16783"/>
                      <a:pt x="31820" y="12694"/>
                      <a:pt x="30487" y="8665"/>
                    </a:cubicBezTo>
                    <a:cubicBezTo>
                      <a:pt x="29818" y="6659"/>
                      <a:pt x="28998" y="4683"/>
                      <a:pt x="28055" y="2799"/>
                    </a:cubicBezTo>
                    <a:cubicBezTo>
                      <a:pt x="27873" y="2403"/>
                      <a:pt x="27751" y="2130"/>
                      <a:pt x="27660" y="1947"/>
                    </a:cubicBezTo>
                    <a:cubicBezTo>
                      <a:pt x="27873" y="1400"/>
                      <a:pt x="28055" y="823"/>
                      <a:pt x="28207" y="276"/>
                    </a:cubicBezTo>
                    <a:cubicBezTo>
                      <a:pt x="28266" y="119"/>
                      <a:pt x="28136" y="1"/>
                      <a:pt x="280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4"/>
              <p:cNvSpPr/>
              <p:nvPr/>
            </p:nvSpPr>
            <p:spPr>
              <a:xfrm>
                <a:off x="9732017" y="-1907158"/>
                <a:ext cx="1471694" cy="849276"/>
              </a:xfrm>
              <a:custGeom>
                <a:avLst/>
                <a:gdLst/>
                <a:ahLst/>
                <a:cxnLst/>
                <a:rect l="l" t="t" r="r" b="b"/>
                <a:pathLst>
                  <a:path w="43095" h="24869" extrusionOk="0">
                    <a:moveTo>
                      <a:pt x="27116" y="1544"/>
                    </a:moveTo>
                    <a:cubicBezTo>
                      <a:pt x="27114" y="1545"/>
                      <a:pt x="27114" y="1547"/>
                      <a:pt x="27114" y="1548"/>
                    </a:cubicBezTo>
                    <a:cubicBezTo>
                      <a:pt x="27114" y="1547"/>
                      <a:pt x="27115" y="1546"/>
                      <a:pt x="27116" y="1544"/>
                    </a:cubicBezTo>
                    <a:close/>
                    <a:moveTo>
                      <a:pt x="20430" y="4856"/>
                    </a:moveTo>
                    <a:cubicBezTo>
                      <a:pt x="20428" y="4857"/>
                      <a:pt x="20426" y="4859"/>
                      <a:pt x="20426" y="4862"/>
                    </a:cubicBezTo>
                    <a:cubicBezTo>
                      <a:pt x="20427" y="4860"/>
                      <a:pt x="20428" y="4858"/>
                      <a:pt x="20430" y="4856"/>
                    </a:cubicBezTo>
                    <a:close/>
                    <a:moveTo>
                      <a:pt x="13013" y="7593"/>
                    </a:moveTo>
                    <a:cubicBezTo>
                      <a:pt x="13011" y="7594"/>
                      <a:pt x="13010" y="7595"/>
                      <a:pt x="13010" y="7597"/>
                    </a:cubicBezTo>
                    <a:cubicBezTo>
                      <a:pt x="13011" y="7596"/>
                      <a:pt x="13011" y="7595"/>
                      <a:pt x="13013" y="7593"/>
                    </a:cubicBezTo>
                    <a:close/>
                    <a:moveTo>
                      <a:pt x="5688" y="9327"/>
                    </a:moveTo>
                    <a:cubicBezTo>
                      <a:pt x="5686" y="9327"/>
                      <a:pt x="5685" y="9328"/>
                      <a:pt x="5685" y="9330"/>
                    </a:cubicBezTo>
                    <a:cubicBezTo>
                      <a:pt x="5685" y="9329"/>
                      <a:pt x="5686" y="9328"/>
                      <a:pt x="5688" y="9327"/>
                    </a:cubicBezTo>
                    <a:close/>
                    <a:moveTo>
                      <a:pt x="27326" y="19391"/>
                    </a:moveTo>
                    <a:cubicBezTo>
                      <a:pt x="27327" y="19391"/>
                      <a:pt x="27327" y="19391"/>
                      <a:pt x="27327" y="19391"/>
                    </a:cubicBezTo>
                    <a:lnTo>
                      <a:pt x="27327" y="19391"/>
                    </a:lnTo>
                    <a:cubicBezTo>
                      <a:pt x="27327" y="19391"/>
                      <a:pt x="27327" y="19391"/>
                      <a:pt x="27326" y="19391"/>
                    </a:cubicBezTo>
                    <a:close/>
                    <a:moveTo>
                      <a:pt x="9362" y="24862"/>
                    </a:moveTo>
                    <a:cubicBezTo>
                      <a:pt x="9363" y="24862"/>
                      <a:pt x="9363" y="24862"/>
                      <a:pt x="9363" y="24863"/>
                    </a:cubicBezTo>
                    <a:lnTo>
                      <a:pt x="9363" y="24863"/>
                    </a:lnTo>
                    <a:cubicBezTo>
                      <a:pt x="9363" y="24862"/>
                      <a:pt x="9363" y="24862"/>
                      <a:pt x="9362" y="24862"/>
                    </a:cubicBezTo>
                    <a:close/>
                    <a:moveTo>
                      <a:pt x="32525" y="1"/>
                    </a:moveTo>
                    <a:cubicBezTo>
                      <a:pt x="29468" y="1"/>
                      <a:pt x="27197" y="1409"/>
                      <a:pt x="27116" y="1544"/>
                    </a:cubicBezTo>
                    <a:lnTo>
                      <a:pt x="27116" y="1544"/>
                    </a:lnTo>
                    <a:cubicBezTo>
                      <a:pt x="27118" y="1542"/>
                      <a:pt x="27123" y="1540"/>
                      <a:pt x="27131" y="1540"/>
                    </a:cubicBezTo>
                    <a:cubicBezTo>
                      <a:pt x="27382" y="1540"/>
                      <a:pt x="30332" y="2769"/>
                      <a:pt x="34226" y="3524"/>
                    </a:cubicBezTo>
                    <a:cubicBezTo>
                      <a:pt x="34716" y="3609"/>
                      <a:pt x="35210" y="3651"/>
                      <a:pt x="35703" y="3651"/>
                    </a:cubicBezTo>
                    <a:cubicBezTo>
                      <a:pt x="36986" y="3651"/>
                      <a:pt x="38260" y="3365"/>
                      <a:pt x="39424" y="2795"/>
                    </a:cubicBezTo>
                    <a:lnTo>
                      <a:pt x="39424" y="2795"/>
                    </a:lnTo>
                    <a:cubicBezTo>
                      <a:pt x="38573" y="3433"/>
                      <a:pt x="37722" y="4071"/>
                      <a:pt x="36840" y="4679"/>
                    </a:cubicBezTo>
                    <a:cubicBezTo>
                      <a:pt x="36111" y="5196"/>
                      <a:pt x="35351" y="5682"/>
                      <a:pt x="34591" y="6169"/>
                    </a:cubicBezTo>
                    <a:cubicBezTo>
                      <a:pt x="34378" y="6138"/>
                      <a:pt x="34074" y="6077"/>
                      <a:pt x="33679" y="5956"/>
                    </a:cubicBezTo>
                    <a:cubicBezTo>
                      <a:pt x="32372" y="5621"/>
                      <a:pt x="30123" y="4983"/>
                      <a:pt x="27661" y="4254"/>
                    </a:cubicBezTo>
                    <a:cubicBezTo>
                      <a:pt x="26690" y="3969"/>
                      <a:pt x="25749" y="3861"/>
                      <a:pt x="24884" y="3861"/>
                    </a:cubicBezTo>
                    <a:cubicBezTo>
                      <a:pt x="22388" y="3861"/>
                      <a:pt x="20528" y="4755"/>
                      <a:pt x="20430" y="4856"/>
                    </a:cubicBezTo>
                    <a:lnTo>
                      <a:pt x="20430" y="4856"/>
                    </a:lnTo>
                    <a:cubicBezTo>
                      <a:pt x="20432" y="4855"/>
                      <a:pt x="20434" y="4855"/>
                      <a:pt x="20437" y="4855"/>
                    </a:cubicBezTo>
                    <a:cubicBezTo>
                      <a:pt x="20634" y="4855"/>
                      <a:pt x="23484" y="6423"/>
                      <a:pt x="27296" y="7567"/>
                    </a:cubicBezTo>
                    <a:cubicBezTo>
                      <a:pt x="28080" y="7801"/>
                      <a:pt x="28890" y="7916"/>
                      <a:pt x="29699" y="7916"/>
                    </a:cubicBezTo>
                    <a:cubicBezTo>
                      <a:pt x="30676" y="7916"/>
                      <a:pt x="31653" y="7747"/>
                      <a:pt x="32585" y="7415"/>
                    </a:cubicBezTo>
                    <a:lnTo>
                      <a:pt x="32585" y="7415"/>
                    </a:lnTo>
                    <a:cubicBezTo>
                      <a:pt x="31946" y="7780"/>
                      <a:pt x="31278" y="8175"/>
                      <a:pt x="30609" y="8539"/>
                    </a:cubicBezTo>
                    <a:cubicBezTo>
                      <a:pt x="29454" y="9208"/>
                      <a:pt x="28269" y="9816"/>
                      <a:pt x="27053" y="10424"/>
                    </a:cubicBezTo>
                    <a:lnTo>
                      <a:pt x="27022" y="10424"/>
                    </a:lnTo>
                    <a:lnTo>
                      <a:pt x="26931" y="10394"/>
                    </a:lnTo>
                    <a:cubicBezTo>
                      <a:pt x="26718" y="10333"/>
                      <a:pt x="26475" y="10242"/>
                      <a:pt x="26141" y="10120"/>
                    </a:cubicBezTo>
                    <a:cubicBezTo>
                      <a:pt x="24864" y="9634"/>
                      <a:pt x="22706" y="8752"/>
                      <a:pt x="20335" y="7780"/>
                    </a:cubicBezTo>
                    <a:cubicBezTo>
                      <a:pt x="18924" y="7206"/>
                      <a:pt x="17542" y="7022"/>
                      <a:pt x="16367" y="7022"/>
                    </a:cubicBezTo>
                    <a:cubicBezTo>
                      <a:pt x="14458" y="7022"/>
                      <a:pt x="13091" y="7506"/>
                      <a:pt x="13013" y="7593"/>
                    </a:cubicBezTo>
                    <a:lnTo>
                      <a:pt x="13013" y="7593"/>
                    </a:lnTo>
                    <a:cubicBezTo>
                      <a:pt x="13014" y="7592"/>
                      <a:pt x="13017" y="7592"/>
                      <a:pt x="13020" y="7592"/>
                    </a:cubicBezTo>
                    <a:cubicBezTo>
                      <a:pt x="13208" y="7592"/>
                      <a:pt x="15892" y="9439"/>
                      <a:pt x="19606" y="11001"/>
                    </a:cubicBezTo>
                    <a:cubicBezTo>
                      <a:pt x="20653" y="11432"/>
                      <a:pt x="21769" y="11643"/>
                      <a:pt x="22891" y="11643"/>
                    </a:cubicBezTo>
                    <a:cubicBezTo>
                      <a:pt x="23592" y="11643"/>
                      <a:pt x="24296" y="11560"/>
                      <a:pt x="24986" y="11397"/>
                    </a:cubicBezTo>
                    <a:lnTo>
                      <a:pt x="24986" y="11397"/>
                    </a:lnTo>
                    <a:cubicBezTo>
                      <a:pt x="23162" y="12217"/>
                      <a:pt x="21308" y="12977"/>
                      <a:pt x="19454" y="13676"/>
                    </a:cubicBezTo>
                    <a:lnTo>
                      <a:pt x="19271" y="13555"/>
                    </a:lnTo>
                    <a:cubicBezTo>
                      <a:pt x="19059" y="13463"/>
                      <a:pt x="18846" y="13342"/>
                      <a:pt x="18542" y="13220"/>
                    </a:cubicBezTo>
                    <a:cubicBezTo>
                      <a:pt x="17326" y="12612"/>
                      <a:pt x="15259" y="11518"/>
                      <a:pt x="12980" y="10272"/>
                    </a:cubicBezTo>
                    <a:cubicBezTo>
                      <a:pt x="11159" y="9307"/>
                      <a:pt x="9316" y="9060"/>
                      <a:pt x="7937" y="9060"/>
                    </a:cubicBezTo>
                    <a:cubicBezTo>
                      <a:pt x="6645" y="9060"/>
                      <a:pt x="5762" y="9277"/>
                      <a:pt x="5688" y="9327"/>
                    </a:cubicBezTo>
                    <a:lnTo>
                      <a:pt x="5688" y="9327"/>
                    </a:lnTo>
                    <a:cubicBezTo>
                      <a:pt x="5688" y="9327"/>
                      <a:pt x="5689" y="9327"/>
                      <a:pt x="5689" y="9327"/>
                    </a:cubicBezTo>
                    <a:cubicBezTo>
                      <a:pt x="5819" y="9327"/>
                      <a:pt x="8342" y="11467"/>
                      <a:pt x="11916" y="13403"/>
                    </a:cubicBezTo>
                    <a:cubicBezTo>
                      <a:pt x="13207" y="14084"/>
                      <a:pt x="14625" y="14438"/>
                      <a:pt x="16072" y="14438"/>
                    </a:cubicBezTo>
                    <a:cubicBezTo>
                      <a:pt x="16499" y="14438"/>
                      <a:pt x="16928" y="14407"/>
                      <a:pt x="17357" y="14345"/>
                    </a:cubicBezTo>
                    <a:lnTo>
                      <a:pt x="17357" y="14345"/>
                    </a:lnTo>
                    <a:lnTo>
                      <a:pt x="17174" y="14436"/>
                    </a:lnTo>
                    <a:cubicBezTo>
                      <a:pt x="16353" y="14679"/>
                      <a:pt x="15502" y="14953"/>
                      <a:pt x="14682" y="15196"/>
                    </a:cubicBezTo>
                    <a:cubicBezTo>
                      <a:pt x="14499" y="15166"/>
                      <a:pt x="14256" y="15135"/>
                      <a:pt x="13983" y="15105"/>
                    </a:cubicBezTo>
                    <a:lnTo>
                      <a:pt x="13861" y="15105"/>
                    </a:lnTo>
                    <a:cubicBezTo>
                      <a:pt x="13253" y="15063"/>
                      <a:pt x="12645" y="15042"/>
                      <a:pt x="12038" y="15042"/>
                    </a:cubicBezTo>
                    <a:cubicBezTo>
                      <a:pt x="10459" y="15042"/>
                      <a:pt x="8885" y="15184"/>
                      <a:pt x="7326" y="15470"/>
                    </a:cubicBezTo>
                    <a:cubicBezTo>
                      <a:pt x="4773" y="15986"/>
                      <a:pt x="2311" y="16898"/>
                      <a:pt x="1" y="18144"/>
                    </a:cubicBezTo>
                    <a:cubicBezTo>
                      <a:pt x="1664" y="18686"/>
                      <a:pt x="3401" y="18957"/>
                      <a:pt x="5142" y="18957"/>
                    </a:cubicBezTo>
                    <a:cubicBezTo>
                      <a:pt x="6137" y="18957"/>
                      <a:pt x="7133" y="18868"/>
                      <a:pt x="8116" y="18692"/>
                    </a:cubicBezTo>
                    <a:cubicBezTo>
                      <a:pt x="10153" y="18266"/>
                      <a:pt x="12098" y="17476"/>
                      <a:pt x="13831" y="16290"/>
                    </a:cubicBezTo>
                    <a:cubicBezTo>
                      <a:pt x="14317" y="15986"/>
                      <a:pt x="14651" y="15713"/>
                      <a:pt x="14894" y="15530"/>
                    </a:cubicBezTo>
                    <a:lnTo>
                      <a:pt x="16414" y="15074"/>
                    </a:lnTo>
                    <a:cubicBezTo>
                      <a:pt x="16840" y="14922"/>
                      <a:pt x="17296" y="14770"/>
                      <a:pt x="17721" y="14649"/>
                    </a:cubicBezTo>
                    <a:lnTo>
                      <a:pt x="17721" y="14649"/>
                    </a:lnTo>
                    <a:cubicBezTo>
                      <a:pt x="15989" y="15530"/>
                      <a:pt x="14530" y="16868"/>
                      <a:pt x="13466" y="18479"/>
                    </a:cubicBezTo>
                    <a:cubicBezTo>
                      <a:pt x="11340" y="21922"/>
                      <a:pt x="9509" y="24864"/>
                      <a:pt x="9368" y="24864"/>
                    </a:cubicBezTo>
                    <a:cubicBezTo>
                      <a:pt x="9366" y="24864"/>
                      <a:pt x="9365" y="24863"/>
                      <a:pt x="9363" y="24863"/>
                    </a:cubicBezTo>
                    <a:lnTo>
                      <a:pt x="9363" y="24863"/>
                    </a:lnTo>
                    <a:cubicBezTo>
                      <a:pt x="9369" y="24866"/>
                      <a:pt x="9383" y="24868"/>
                      <a:pt x="9407" y="24868"/>
                    </a:cubicBezTo>
                    <a:cubicBezTo>
                      <a:pt x="9905" y="24868"/>
                      <a:pt x="14359" y="23960"/>
                      <a:pt x="16414" y="20515"/>
                    </a:cubicBezTo>
                    <a:cubicBezTo>
                      <a:pt x="17478" y="18692"/>
                      <a:pt x="18420" y="16837"/>
                      <a:pt x="19211" y="14892"/>
                    </a:cubicBezTo>
                    <a:lnTo>
                      <a:pt x="19515" y="14223"/>
                    </a:lnTo>
                    <a:lnTo>
                      <a:pt x="19636" y="13980"/>
                    </a:lnTo>
                    <a:cubicBezTo>
                      <a:pt x="20913" y="13524"/>
                      <a:pt x="22159" y="13038"/>
                      <a:pt x="23375" y="12521"/>
                    </a:cubicBezTo>
                    <a:cubicBezTo>
                      <a:pt x="24074" y="12248"/>
                      <a:pt x="24743" y="11944"/>
                      <a:pt x="25411" y="11640"/>
                    </a:cubicBezTo>
                    <a:lnTo>
                      <a:pt x="25411" y="11640"/>
                    </a:lnTo>
                    <a:cubicBezTo>
                      <a:pt x="23831" y="12704"/>
                      <a:pt x="22524" y="14163"/>
                      <a:pt x="21673" y="15895"/>
                    </a:cubicBezTo>
                    <a:cubicBezTo>
                      <a:pt x="19927" y="19568"/>
                      <a:pt x="18449" y="22674"/>
                      <a:pt x="18332" y="22674"/>
                    </a:cubicBezTo>
                    <a:cubicBezTo>
                      <a:pt x="18331" y="22674"/>
                      <a:pt x="18330" y="22674"/>
                      <a:pt x="18329" y="22673"/>
                    </a:cubicBezTo>
                    <a:lnTo>
                      <a:pt x="18329" y="22673"/>
                    </a:lnTo>
                    <a:cubicBezTo>
                      <a:pt x="18331" y="22676"/>
                      <a:pt x="18338" y="22678"/>
                      <a:pt x="18349" y="22678"/>
                    </a:cubicBezTo>
                    <a:cubicBezTo>
                      <a:pt x="18688" y="22678"/>
                      <a:pt x="23127" y="21333"/>
                      <a:pt x="24803" y="17597"/>
                    </a:cubicBezTo>
                    <a:cubicBezTo>
                      <a:pt x="25685" y="15682"/>
                      <a:pt x="26414" y="13707"/>
                      <a:pt x="26992" y="11701"/>
                    </a:cubicBezTo>
                    <a:lnTo>
                      <a:pt x="27205" y="11001"/>
                    </a:lnTo>
                    <a:lnTo>
                      <a:pt x="27266" y="10789"/>
                    </a:lnTo>
                    <a:lnTo>
                      <a:pt x="27266" y="10758"/>
                    </a:lnTo>
                    <a:cubicBezTo>
                      <a:pt x="29241" y="9816"/>
                      <a:pt x="31156" y="8783"/>
                      <a:pt x="33010" y="7658"/>
                    </a:cubicBezTo>
                    <a:lnTo>
                      <a:pt x="33010" y="7658"/>
                    </a:lnTo>
                    <a:cubicBezTo>
                      <a:pt x="31612" y="8904"/>
                      <a:pt x="30548" y="10454"/>
                      <a:pt x="29880" y="12217"/>
                    </a:cubicBezTo>
                    <a:cubicBezTo>
                      <a:pt x="28584" y="16103"/>
                      <a:pt x="27438" y="19391"/>
                      <a:pt x="27329" y="19391"/>
                    </a:cubicBezTo>
                    <a:cubicBezTo>
                      <a:pt x="27328" y="19391"/>
                      <a:pt x="27328" y="19391"/>
                      <a:pt x="27327" y="19391"/>
                    </a:cubicBezTo>
                    <a:lnTo>
                      <a:pt x="27327" y="19391"/>
                    </a:lnTo>
                    <a:cubicBezTo>
                      <a:pt x="27329" y="19392"/>
                      <a:pt x="27331" y="19392"/>
                      <a:pt x="27334" y="19392"/>
                    </a:cubicBezTo>
                    <a:cubicBezTo>
                      <a:pt x="27561" y="19392"/>
                      <a:pt x="31907" y="17563"/>
                      <a:pt x="33193" y="13585"/>
                    </a:cubicBezTo>
                    <a:cubicBezTo>
                      <a:pt x="33831" y="11579"/>
                      <a:pt x="34348" y="9542"/>
                      <a:pt x="34712" y="7476"/>
                    </a:cubicBezTo>
                    <a:cubicBezTo>
                      <a:pt x="34773" y="7141"/>
                      <a:pt x="34804" y="6898"/>
                      <a:pt x="34864" y="6716"/>
                    </a:cubicBezTo>
                    <a:lnTo>
                      <a:pt x="34895" y="6533"/>
                    </a:lnTo>
                    <a:cubicBezTo>
                      <a:pt x="35381" y="6229"/>
                      <a:pt x="35868" y="5895"/>
                      <a:pt x="36354" y="5591"/>
                    </a:cubicBezTo>
                    <a:cubicBezTo>
                      <a:pt x="37478" y="4831"/>
                      <a:pt x="38573" y="4041"/>
                      <a:pt x="39637" y="3251"/>
                    </a:cubicBezTo>
                    <a:lnTo>
                      <a:pt x="39880" y="3038"/>
                    </a:lnTo>
                    <a:lnTo>
                      <a:pt x="39880" y="3038"/>
                    </a:lnTo>
                    <a:cubicBezTo>
                      <a:pt x="38634" y="4436"/>
                      <a:pt x="37752" y="6108"/>
                      <a:pt x="37296" y="7931"/>
                    </a:cubicBezTo>
                    <a:cubicBezTo>
                      <a:pt x="36388" y="11956"/>
                      <a:pt x="35631" y="15348"/>
                      <a:pt x="35504" y="15348"/>
                    </a:cubicBezTo>
                    <a:cubicBezTo>
                      <a:pt x="35504" y="15348"/>
                      <a:pt x="35503" y="15348"/>
                      <a:pt x="35503" y="15348"/>
                    </a:cubicBezTo>
                    <a:lnTo>
                      <a:pt x="35503" y="15348"/>
                    </a:lnTo>
                    <a:cubicBezTo>
                      <a:pt x="35504" y="15350"/>
                      <a:pt x="35508" y="15351"/>
                      <a:pt x="35512" y="15351"/>
                    </a:cubicBezTo>
                    <a:cubicBezTo>
                      <a:pt x="35754" y="15351"/>
                      <a:pt x="39836" y="13049"/>
                      <a:pt x="40700" y="8935"/>
                    </a:cubicBezTo>
                    <a:cubicBezTo>
                      <a:pt x="41126" y="6868"/>
                      <a:pt x="41430" y="4740"/>
                      <a:pt x="41551" y="2643"/>
                    </a:cubicBezTo>
                    <a:cubicBezTo>
                      <a:pt x="41582" y="2217"/>
                      <a:pt x="41612" y="1913"/>
                      <a:pt x="41643" y="1700"/>
                    </a:cubicBezTo>
                    <a:cubicBezTo>
                      <a:pt x="42099" y="1336"/>
                      <a:pt x="42524" y="940"/>
                      <a:pt x="42950" y="545"/>
                    </a:cubicBezTo>
                    <a:cubicBezTo>
                      <a:pt x="43095" y="400"/>
                      <a:pt x="42990" y="197"/>
                      <a:pt x="42833" y="197"/>
                    </a:cubicBezTo>
                    <a:cubicBezTo>
                      <a:pt x="42793" y="197"/>
                      <a:pt x="42750" y="210"/>
                      <a:pt x="42707" y="241"/>
                    </a:cubicBezTo>
                    <a:cubicBezTo>
                      <a:pt x="42220" y="576"/>
                      <a:pt x="41764" y="940"/>
                      <a:pt x="41308" y="1336"/>
                    </a:cubicBezTo>
                    <a:lnTo>
                      <a:pt x="41156" y="1336"/>
                    </a:lnTo>
                    <a:cubicBezTo>
                      <a:pt x="40974" y="1305"/>
                      <a:pt x="40700" y="1275"/>
                      <a:pt x="40396" y="1244"/>
                    </a:cubicBezTo>
                    <a:cubicBezTo>
                      <a:pt x="39029" y="1032"/>
                      <a:pt x="36749" y="637"/>
                      <a:pt x="34226" y="150"/>
                    </a:cubicBezTo>
                    <a:cubicBezTo>
                      <a:pt x="33639" y="46"/>
                      <a:pt x="33070" y="1"/>
                      <a:pt x="32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4"/>
              <p:cNvSpPr/>
              <p:nvPr/>
            </p:nvSpPr>
            <p:spPr>
              <a:xfrm>
                <a:off x="9796390" y="-2591285"/>
                <a:ext cx="997556" cy="987994"/>
              </a:xfrm>
              <a:custGeom>
                <a:avLst/>
                <a:gdLst/>
                <a:ahLst/>
                <a:cxnLst/>
                <a:rect l="l" t="t" r="r" b="b"/>
                <a:pathLst>
                  <a:path w="29211" h="28931" extrusionOk="0">
                    <a:moveTo>
                      <a:pt x="0" y="1"/>
                    </a:moveTo>
                    <a:cubicBezTo>
                      <a:pt x="1155" y="2189"/>
                      <a:pt x="2037" y="4499"/>
                      <a:pt x="2614" y="6900"/>
                    </a:cubicBezTo>
                    <a:cubicBezTo>
                      <a:pt x="3222" y="9271"/>
                      <a:pt x="3891" y="11672"/>
                      <a:pt x="5471" y="13466"/>
                    </a:cubicBezTo>
                    <a:cubicBezTo>
                      <a:pt x="6383" y="14469"/>
                      <a:pt x="7599" y="15290"/>
                      <a:pt x="8085" y="16566"/>
                    </a:cubicBezTo>
                    <a:cubicBezTo>
                      <a:pt x="8450" y="17417"/>
                      <a:pt x="8420" y="18390"/>
                      <a:pt x="8602" y="19302"/>
                    </a:cubicBezTo>
                    <a:cubicBezTo>
                      <a:pt x="8967" y="21156"/>
                      <a:pt x="10183" y="22706"/>
                      <a:pt x="11854" y="23496"/>
                    </a:cubicBezTo>
                    <a:cubicBezTo>
                      <a:pt x="12341" y="23679"/>
                      <a:pt x="12766" y="23891"/>
                      <a:pt x="13222" y="24135"/>
                    </a:cubicBezTo>
                    <a:cubicBezTo>
                      <a:pt x="14225" y="24834"/>
                      <a:pt x="14620" y="26171"/>
                      <a:pt x="15411" y="27113"/>
                    </a:cubicBezTo>
                    <a:cubicBezTo>
                      <a:pt x="16231" y="27995"/>
                      <a:pt x="17326" y="28572"/>
                      <a:pt x="18511" y="28755"/>
                    </a:cubicBezTo>
                    <a:cubicBezTo>
                      <a:pt x="19390" y="28867"/>
                      <a:pt x="20286" y="28930"/>
                      <a:pt x="21174" y="28930"/>
                    </a:cubicBezTo>
                    <a:cubicBezTo>
                      <a:pt x="21483" y="28930"/>
                      <a:pt x="21792" y="28922"/>
                      <a:pt x="22098" y="28907"/>
                    </a:cubicBezTo>
                    <a:cubicBezTo>
                      <a:pt x="22182" y="28911"/>
                      <a:pt x="22266" y="28912"/>
                      <a:pt x="22350" y="28912"/>
                    </a:cubicBezTo>
                    <a:cubicBezTo>
                      <a:pt x="24260" y="28912"/>
                      <a:pt x="26031" y="27922"/>
                      <a:pt x="26991" y="26262"/>
                    </a:cubicBezTo>
                    <a:cubicBezTo>
                      <a:pt x="27721" y="25198"/>
                      <a:pt x="28329" y="24043"/>
                      <a:pt x="28754" y="22828"/>
                    </a:cubicBezTo>
                    <a:cubicBezTo>
                      <a:pt x="29210" y="21490"/>
                      <a:pt x="29180" y="20062"/>
                      <a:pt x="28663" y="18724"/>
                    </a:cubicBezTo>
                    <a:cubicBezTo>
                      <a:pt x="28116" y="17356"/>
                      <a:pt x="26931" y="16232"/>
                      <a:pt x="26536" y="14803"/>
                    </a:cubicBezTo>
                    <a:cubicBezTo>
                      <a:pt x="26384" y="14226"/>
                      <a:pt x="26292" y="13648"/>
                      <a:pt x="26232" y="13040"/>
                    </a:cubicBezTo>
                    <a:cubicBezTo>
                      <a:pt x="25776" y="10791"/>
                      <a:pt x="24317" y="8846"/>
                      <a:pt x="22250" y="7812"/>
                    </a:cubicBezTo>
                    <a:cubicBezTo>
                      <a:pt x="21247" y="7326"/>
                      <a:pt x="20183" y="7113"/>
                      <a:pt x="19210" y="6536"/>
                    </a:cubicBezTo>
                    <a:cubicBezTo>
                      <a:pt x="17842" y="5745"/>
                      <a:pt x="16870" y="4317"/>
                      <a:pt x="15623" y="3283"/>
                    </a:cubicBezTo>
                    <a:cubicBezTo>
                      <a:pt x="13465" y="1429"/>
                      <a:pt x="10578" y="852"/>
                      <a:pt x="7903" y="608"/>
                    </a:cubicBezTo>
                    <a:cubicBezTo>
                      <a:pt x="5259" y="396"/>
                      <a:pt x="2645" y="27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4"/>
              <p:cNvSpPr/>
              <p:nvPr/>
            </p:nvSpPr>
            <p:spPr>
              <a:xfrm>
                <a:off x="9881492" y="-2546481"/>
                <a:ext cx="834592" cy="993492"/>
              </a:xfrm>
              <a:custGeom>
                <a:avLst/>
                <a:gdLst/>
                <a:ahLst/>
                <a:cxnLst/>
                <a:rect l="l" t="t" r="r" b="b"/>
                <a:pathLst>
                  <a:path w="24439" h="29092" extrusionOk="0">
                    <a:moveTo>
                      <a:pt x="1671" y="1"/>
                    </a:moveTo>
                    <a:cubicBezTo>
                      <a:pt x="1645" y="1"/>
                      <a:pt x="1620" y="44"/>
                      <a:pt x="1642" y="87"/>
                    </a:cubicBezTo>
                    <a:cubicBezTo>
                      <a:pt x="1885" y="482"/>
                      <a:pt x="2098" y="938"/>
                      <a:pt x="2250" y="1394"/>
                    </a:cubicBezTo>
                    <a:cubicBezTo>
                      <a:pt x="2311" y="1576"/>
                      <a:pt x="2341" y="1759"/>
                      <a:pt x="2402" y="1941"/>
                    </a:cubicBezTo>
                    <a:cubicBezTo>
                      <a:pt x="1885" y="1546"/>
                      <a:pt x="1338" y="1211"/>
                      <a:pt x="791" y="877"/>
                    </a:cubicBezTo>
                    <a:cubicBezTo>
                      <a:pt x="764" y="857"/>
                      <a:pt x="740" y="849"/>
                      <a:pt x="718" y="849"/>
                    </a:cubicBezTo>
                    <a:cubicBezTo>
                      <a:pt x="638" y="849"/>
                      <a:pt x="598" y="958"/>
                      <a:pt x="669" y="1029"/>
                    </a:cubicBezTo>
                    <a:cubicBezTo>
                      <a:pt x="1156" y="1424"/>
                      <a:pt x="1642" y="1850"/>
                      <a:pt x="2128" y="2245"/>
                    </a:cubicBezTo>
                    <a:lnTo>
                      <a:pt x="1581" y="2245"/>
                    </a:lnTo>
                    <a:cubicBezTo>
                      <a:pt x="1064" y="2214"/>
                      <a:pt x="578" y="2154"/>
                      <a:pt x="92" y="2032"/>
                    </a:cubicBezTo>
                    <a:cubicBezTo>
                      <a:pt x="61" y="2032"/>
                      <a:pt x="1" y="2093"/>
                      <a:pt x="61" y="2093"/>
                    </a:cubicBezTo>
                    <a:cubicBezTo>
                      <a:pt x="456" y="2245"/>
                      <a:pt x="852" y="2336"/>
                      <a:pt x="1247" y="2397"/>
                    </a:cubicBezTo>
                    <a:cubicBezTo>
                      <a:pt x="1642" y="2427"/>
                      <a:pt x="2037" y="2458"/>
                      <a:pt x="2432" y="2518"/>
                    </a:cubicBezTo>
                    <a:cubicBezTo>
                      <a:pt x="3162" y="3126"/>
                      <a:pt x="3891" y="3734"/>
                      <a:pt x="4621" y="4342"/>
                    </a:cubicBezTo>
                    <a:cubicBezTo>
                      <a:pt x="4165" y="4342"/>
                      <a:pt x="3739" y="4342"/>
                      <a:pt x="3283" y="4312"/>
                    </a:cubicBezTo>
                    <a:cubicBezTo>
                      <a:pt x="2675" y="4251"/>
                      <a:pt x="2037" y="4160"/>
                      <a:pt x="1429" y="4008"/>
                    </a:cubicBezTo>
                    <a:cubicBezTo>
                      <a:pt x="1368" y="4008"/>
                      <a:pt x="1368" y="4069"/>
                      <a:pt x="1429" y="4099"/>
                    </a:cubicBezTo>
                    <a:cubicBezTo>
                      <a:pt x="2327" y="4330"/>
                      <a:pt x="3377" y="4582"/>
                      <a:pt x="4359" y="4582"/>
                    </a:cubicBezTo>
                    <a:cubicBezTo>
                      <a:pt x="4540" y="4582"/>
                      <a:pt x="4719" y="4574"/>
                      <a:pt x="4894" y="4555"/>
                    </a:cubicBezTo>
                    <a:cubicBezTo>
                      <a:pt x="5563" y="5132"/>
                      <a:pt x="6262" y="5740"/>
                      <a:pt x="6900" y="6348"/>
                    </a:cubicBezTo>
                    <a:cubicBezTo>
                      <a:pt x="5875" y="6622"/>
                      <a:pt x="4832" y="6759"/>
                      <a:pt x="3784" y="6759"/>
                    </a:cubicBezTo>
                    <a:cubicBezTo>
                      <a:pt x="3435" y="6759"/>
                      <a:pt x="3086" y="6743"/>
                      <a:pt x="2736" y="6713"/>
                    </a:cubicBezTo>
                    <a:cubicBezTo>
                      <a:pt x="2675" y="6713"/>
                      <a:pt x="2645" y="6804"/>
                      <a:pt x="2706" y="6835"/>
                    </a:cubicBezTo>
                    <a:cubicBezTo>
                      <a:pt x="3184" y="6904"/>
                      <a:pt x="3669" y="6938"/>
                      <a:pt x="4156" y="6938"/>
                    </a:cubicBezTo>
                    <a:cubicBezTo>
                      <a:pt x="5152" y="6938"/>
                      <a:pt x="6153" y="6796"/>
                      <a:pt x="7113" y="6531"/>
                    </a:cubicBezTo>
                    <a:lnTo>
                      <a:pt x="7508" y="6895"/>
                    </a:lnTo>
                    <a:cubicBezTo>
                      <a:pt x="8147" y="7503"/>
                      <a:pt x="8785" y="8142"/>
                      <a:pt x="9423" y="8780"/>
                    </a:cubicBezTo>
                    <a:cubicBezTo>
                      <a:pt x="9028" y="8871"/>
                      <a:pt x="8663" y="8993"/>
                      <a:pt x="8268" y="9053"/>
                    </a:cubicBezTo>
                    <a:cubicBezTo>
                      <a:pt x="7691" y="9145"/>
                      <a:pt x="7083" y="9175"/>
                      <a:pt x="6475" y="9175"/>
                    </a:cubicBezTo>
                    <a:cubicBezTo>
                      <a:pt x="6353" y="9175"/>
                      <a:pt x="6353" y="9357"/>
                      <a:pt x="6475" y="9357"/>
                    </a:cubicBezTo>
                    <a:cubicBezTo>
                      <a:pt x="6718" y="9365"/>
                      <a:pt x="6984" y="9373"/>
                      <a:pt x="7260" y="9373"/>
                    </a:cubicBezTo>
                    <a:cubicBezTo>
                      <a:pt x="8052" y="9373"/>
                      <a:pt x="8929" y="9308"/>
                      <a:pt x="9606" y="8993"/>
                    </a:cubicBezTo>
                    <a:cubicBezTo>
                      <a:pt x="10031" y="9449"/>
                      <a:pt x="10457" y="9905"/>
                      <a:pt x="10882" y="10360"/>
                    </a:cubicBezTo>
                    <a:cubicBezTo>
                      <a:pt x="9367" y="10940"/>
                      <a:pt x="7770" y="11241"/>
                      <a:pt x="6163" y="11241"/>
                    </a:cubicBezTo>
                    <a:cubicBezTo>
                      <a:pt x="5578" y="11241"/>
                      <a:pt x="4992" y="11201"/>
                      <a:pt x="4408" y="11120"/>
                    </a:cubicBezTo>
                    <a:cubicBezTo>
                      <a:pt x="4347" y="11120"/>
                      <a:pt x="4317" y="11212"/>
                      <a:pt x="4378" y="11242"/>
                    </a:cubicBezTo>
                    <a:cubicBezTo>
                      <a:pt x="5121" y="11383"/>
                      <a:pt x="5872" y="11454"/>
                      <a:pt x="6620" y="11454"/>
                    </a:cubicBezTo>
                    <a:cubicBezTo>
                      <a:pt x="8135" y="11454"/>
                      <a:pt x="9641" y="11163"/>
                      <a:pt x="11065" y="10573"/>
                    </a:cubicBezTo>
                    <a:cubicBezTo>
                      <a:pt x="11612" y="11181"/>
                      <a:pt x="12159" y="11819"/>
                      <a:pt x="12706" y="12488"/>
                    </a:cubicBezTo>
                    <a:cubicBezTo>
                      <a:pt x="12607" y="12481"/>
                      <a:pt x="12510" y="12477"/>
                      <a:pt x="12414" y="12477"/>
                    </a:cubicBezTo>
                    <a:cubicBezTo>
                      <a:pt x="12127" y="12477"/>
                      <a:pt x="11847" y="12511"/>
                      <a:pt x="11551" y="12579"/>
                    </a:cubicBezTo>
                    <a:cubicBezTo>
                      <a:pt x="10669" y="12792"/>
                      <a:pt x="9788" y="12944"/>
                      <a:pt x="8906" y="13005"/>
                    </a:cubicBezTo>
                    <a:cubicBezTo>
                      <a:pt x="8846" y="13005"/>
                      <a:pt x="8846" y="13096"/>
                      <a:pt x="8906" y="13096"/>
                    </a:cubicBezTo>
                    <a:cubicBezTo>
                      <a:pt x="9020" y="13101"/>
                      <a:pt x="9133" y="13104"/>
                      <a:pt x="9246" y="13104"/>
                    </a:cubicBezTo>
                    <a:cubicBezTo>
                      <a:pt x="9770" y="13104"/>
                      <a:pt x="10291" y="13050"/>
                      <a:pt x="10791" y="12974"/>
                    </a:cubicBezTo>
                    <a:cubicBezTo>
                      <a:pt x="11270" y="12906"/>
                      <a:pt x="11885" y="12718"/>
                      <a:pt x="12432" y="12718"/>
                    </a:cubicBezTo>
                    <a:cubicBezTo>
                      <a:pt x="12615" y="12718"/>
                      <a:pt x="12790" y="12739"/>
                      <a:pt x="12949" y="12792"/>
                    </a:cubicBezTo>
                    <a:cubicBezTo>
                      <a:pt x="13192" y="13096"/>
                      <a:pt x="13466" y="13400"/>
                      <a:pt x="13679" y="13704"/>
                    </a:cubicBezTo>
                    <a:cubicBezTo>
                      <a:pt x="13891" y="13947"/>
                      <a:pt x="14104" y="14190"/>
                      <a:pt x="14287" y="14464"/>
                    </a:cubicBezTo>
                    <a:cubicBezTo>
                      <a:pt x="14096" y="14437"/>
                      <a:pt x="13904" y="14425"/>
                      <a:pt x="13711" y="14425"/>
                    </a:cubicBezTo>
                    <a:cubicBezTo>
                      <a:pt x="12831" y="14425"/>
                      <a:pt x="11938" y="14668"/>
                      <a:pt x="11065" y="14768"/>
                    </a:cubicBezTo>
                    <a:cubicBezTo>
                      <a:pt x="10545" y="14844"/>
                      <a:pt x="10021" y="14881"/>
                      <a:pt x="9497" y="14881"/>
                    </a:cubicBezTo>
                    <a:cubicBezTo>
                      <a:pt x="8552" y="14881"/>
                      <a:pt x="7607" y="14759"/>
                      <a:pt x="6688" y="14525"/>
                    </a:cubicBezTo>
                    <a:cubicBezTo>
                      <a:pt x="6627" y="14525"/>
                      <a:pt x="6566" y="14616"/>
                      <a:pt x="6657" y="14646"/>
                    </a:cubicBezTo>
                    <a:cubicBezTo>
                      <a:pt x="7549" y="14928"/>
                      <a:pt x="8477" y="15083"/>
                      <a:pt x="9413" y="15083"/>
                    </a:cubicBezTo>
                    <a:cubicBezTo>
                      <a:pt x="9689" y="15083"/>
                      <a:pt x="9967" y="15069"/>
                      <a:pt x="10244" y="15041"/>
                    </a:cubicBezTo>
                    <a:cubicBezTo>
                      <a:pt x="11445" y="14990"/>
                      <a:pt x="12624" y="14703"/>
                      <a:pt x="13818" y="14703"/>
                    </a:cubicBezTo>
                    <a:cubicBezTo>
                      <a:pt x="14045" y="14703"/>
                      <a:pt x="14272" y="14713"/>
                      <a:pt x="14499" y="14737"/>
                    </a:cubicBezTo>
                    <a:cubicBezTo>
                      <a:pt x="15138" y="15558"/>
                      <a:pt x="15746" y="16379"/>
                      <a:pt x="16353" y="17230"/>
                    </a:cubicBezTo>
                    <a:cubicBezTo>
                      <a:pt x="16075" y="17171"/>
                      <a:pt x="15798" y="17146"/>
                      <a:pt x="15522" y="17146"/>
                    </a:cubicBezTo>
                    <a:cubicBezTo>
                      <a:pt x="14654" y="17146"/>
                      <a:pt x="13795" y="17394"/>
                      <a:pt x="12919" y="17625"/>
                    </a:cubicBezTo>
                    <a:cubicBezTo>
                      <a:pt x="11751" y="17917"/>
                      <a:pt x="10569" y="18166"/>
                      <a:pt x="9392" y="18166"/>
                    </a:cubicBezTo>
                    <a:cubicBezTo>
                      <a:pt x="8854" y="18166"/>
                      <a:pt x="8316" y="18114"/>
                      <a:pt x="7782" y="17990"/>
                    </a:cubicBezTo>
                    <a:cubicBezTo>
                      <a:pt x="7776" y="17987"/>
                      <a:pt x="7771" y="17986"/>
                      <a:pt x="7766" y="17986"/>
                    </a:cubicBezTo>
                    <a:cubicBezTo>
                      <a:pt x="7711" y="17986"/>
                      <a:pt x="7668" y="18114"/>
                      <a:pt x="7751" y="18142"/>
                    </a:cubicBezTo>
                    <a:cubicBezTo>
                      <a:pt x="8435" y="18309"/>
                      <a:pt x="9134" y="18392"/>
                      <a:pt x="9834" y="18392"/>
                    </a:cubicBezTo>
                    <a:cubicBezTo>
                      <a:pt x="10533" y="18392"/>
                      <a:pt x="11232" y="18309"/>
                      <a:pt x="11916" y="18142"/>
                    </a:cubicBezTo>
                    <a:cubicBezTo>
                      <a:pt x="13059" y="17890"/>
                      <a:pt x="14254" y="17415"/>
                      <a:pt x="15436" y="17415"/>
                    </a:cubicBezTo>
                    <a:cubicBezTo>
                      <a:pt x="15825" y="17415"/>
                      <a:pt x="16213" y="17467"/>
                      <a:pt x="16597" y="17595"/>
                    </a:cubicBezTo>
                    <a:cubicBezTo>
                      <a:pt x="17144" y="18354"/>
                      <a:pt x="17660" y="19114"/>
                      <a:pt x="18147" y="19905"/>
                    </a:cubicBezTo>
                    <a:cubicBezTo>
                      <a:pt x="17899" y="19865"/>
                      <a:pt x="17653" y="19848"/>
                      <a:pt x="17408" y="19848"/>
                    </a:cubicBezTo>
                    <a:cubicBezTo>
                      <a:pt x="15660" y="19848"/>
                      <a:pt x="13974" y="20731"/>
                      <a:pt x="12265" y="20731"/>
                    </a:cubicBezTo>
                    <a:cubicBezTo>
                      <a:pt x="12007" y="20731"/>
                      <a:pt x="11749" y="20711"/>
                      <a:pt x="11490" y="20665"/>
                    </a:cubicBezTo>
                    <a:cubicBezTo>
                      <a:pt x="11399" y="20665"/>
                      <a:pt x="11369" y="20786"/>
                      <a:pt x="11460" y="20817"/>
                    </a:cubicBezTo>
                    <a:cubicBezTo>
                      <a:pt x="11776" y="20887"/>
                      <a:pt x="12092" y="20917"/>
                      <a:pt x="12407" y="20917"/>
                    </a:cubicBezTo>
                    <a:cubicBezTo>
                      <a:pt x="14042" y="20917"/>
                      <a:pt x="15654" y="20116"/>
                      <a:pt x="17288" y="20116"/>
                    </a:cubicBezTo>
                    <a:cubicBezTo>
                      <a:pt x="17634" y="20116"/>
                      <a:pt x="17981" y="20152"/>
                      <a:pt x="18329" y="20239"/>
                    </a:cubicBezTo>
                    <a:cubicBezTo>
                      <a:pt x="18542" y="20573"/>
                      <a:pt x="18755" y="20908"/>
                      <a:pt x="18967" y="21272"/>
                    </a:cubicBezTo>
                    <a:cubicBezTo>
                      <a:pt x="19302" y="21850"/>
                      <a:pt x="19667" y="22427"/>
                      <a:pt x="20001" y="23035"/>
                    </a:cubicBezTo>
                    <a:cubicBezTo>
                      <a:pt x="19648" y="22900"/>
                      <a:pt x="19266" y="22855"/>
                      <a:pt x="18877" y="22855"/>
                    </a:cubicBezTo>
                    <a:cubicBezTo>
                      <a:pt x="18394" y="22855"/>
                      <a:pt x="17902" y="22924"/>
                      <a:pt x="17448" y="22975"/>
                    </a:cubicBezTo>
                    <a:cubicBezTo>
                      <a:pt x="16825" y="23066"/>
                      <a:pt x="16194" y="23149"/>
                      <a:pt x="15575" y="23149"/>
                    </a:cubicBezTo>
                    <a:cubicBezTo>
                      <a:pt x="14955" y="23149"/>
                      <a:pt x="14347" y="23066"/>
                      <a:pt x="13770" y="22823"/>
                    </a:cubicBezTo>
                    <a:cubicBezTo>
                      <a:pt x="13760" y="22819"/>
                      <a:pt x="13750" y="22818"/>
                      <a:pt x="13740" y="22818"/>
                    </a:cubicBezTo>
                    <a:cubicBezTo>
                      <a:pt x="13661" y="22818"/>
                      <a:pt x="13597" y="22917"/>
                      <a:pt x="13679" y="22944"/>
                    </a:cubicBezTo>
                    <a:cubicBezTo>
                      <a:pt x="14379" y="23238"/>
                      <a:pt x="15130" y="23397"/>
                      <a:pt x="15881" y="23397"/>
                    </a:cubicBezTo>
                    <a:cubicBezTo>
                      <a:pt x="16141" y="23397"/>
                      <a:pt x="16400" y="23378"/>
                      <a:pt x="16657" y="23339"/>
                    </a:cubicBezTo>
                    <a:cubicBezTo>
                      <a:pt x="17358" y="23269"/>
                      <a:pt x="18018" y="23179"/>
                      <a:pt x="18684" y="23179"/>
                    </a:cubicBezTo>
                    <a:cubicBezTo>
                      <a:pt x="19174" y="23179"/>
                      <a:pt x="19668" y="23228"/>
                      <a:pt x="20183" y="23370"/>
                    </a:cubicBezTo>
                    <a:cubicBezTo>
                      <a:pt x="20518" y="24008"/>
                      <a:pt x="20852" y="24616"/>
                      <a:pt x="21186" y="25285"/>
                    </a:cubicBezTo>
                    <a:lnTo>
                      <a:pt x="21278" y="25406"/>
                    </a:lnTo>
                    <a:cubicBezTo>
                      <a:pt x="20859" y="25305"/>
                      <a:pt x="20438" y="25271"/>
                      <a:pt x="20015" y="25271"/>
                    </a:cubicBezTo>
                    <a:cubicBezTo>
                      <a:pt x="19122" y="25271"/>
                      <a:pt x="18223" y="25424"/>
                      <a:pt x="17337" y="25424"/>
                    </a:cubicBezTo>
                    <a:cubicBezTo>
                      <a:pt x="16873" y="25424"/>
                      <a:pt x="16413" y="25382"/>
                      <a:pt x="15958" y="25254"/>
                    </a:cubicBezTo>
                    <a:cubicBezTo>
                      <a:pt x="15898" y="25254"/>
                      <a:pt x="15867" y="25345"/>
                      <a:pt x="15928" y="25345"/>
                    </a:cubicBezTo>
                    <a:cubicBezTo>
                      <a:pt x="16476" y="25534"/>
                      <a:pt x="17036" y="25588"/>
                      <a:pt x="17602" y="25588"/>
                    </a:cubicBezTo>
                    <a:cubicBezTo>
                      <a:pt x="18352" y="25588"/>
                      <a:pt x="19113" y="25494"/>
                      <a:pt x="19872" y="25494"/>
                    </a:cubicBezTo>
                    <a:cubicBezTo>
                      <a:pt x="20383" y="25494"/>
                      <a:pt x="20894" y="25537"/>
                      <a:pt x="21399" y="25680"/>
                    </a:cubicBezTo>
                    <a:cubicBezTo>
                      <a:pt x="21916" y="26804"/>
                      <a:pt x="22402" y="28051"/>
                      <a:pt x="23101" y="29023"/>
                    </a:cubicBezTo>
                    <a:cubicBezTo>
                      <a:pt x="23139" y="29070"/>
                      <a:pt x="23188" y="29091"/>
                      <a:pt x="23238" y="29091"/>
                    </a:cubicBezTo>
                    <a:cubicBezTo>
                      <a:pt x="23347" y="29091"/>
                      <a:pt x="23457" y="28988"/>
                      <a:pt x="23436" y="28841"/>
                    </a:cubicBezTo>
                    <a:cubicBezTo>
                      <a:pt x="23192" y="27625"/>
                      <a:pt x="22524" y="26470"/>
                      <a:pt x="21946" y="25376"/>
                    </a:cubicBezTo>
                    <a:cubicBezTo>
                      <a:pt x="22524" y="23491"/>
                      <a:pt x="24135" y="22215"/>
                      <a:pt x="24439" y="20148"/>
                    </a:cubicBezTo>
                    <a:cubicBezTo>
                      <a:pt x="24439" y="20110"/>
                      <a:pt x="24404" y="20084"/>
                      <a:pt x="24370" y="20084"/>
                    </a:cubicBezTo>
                    <a:cubicBezTo>
                      <a:pt x="24349" y="20084"/>
                      <a:pt x="24329" y="20094"/>
                      <a:pt x="24317" y="20117"/>
                    </a:cubicBezTo>
                    <a:cubicBezTo>
                      <a:pt x="23952" y="22063"/>
                      <a:pt x="22402" y="23309"/>
                      <a:pt x="21794" y="25102"/>
                    </a:cubicBezTo>
                    <a:lnTo>
                      <a:pt x="21703" y="24950"/>
                    </a:lnTo>
                    <a:cubicBezTo>
                      <a:pt x="21399" y="24312"/>
                      <a:pt x="21034" y="23674"/>
                      <a:pt x="20700" y="23066"/>
                    </a:cubicBezTo>
                    <a:cubicBezTo>
                      <a:pt x="21034" y="21789"/>
                      <a:pt x="21673" y="20877"/>
                      <a:pt x="22311" y="19753"/>
                    </a:cubicBezTo>
                    <a:cubicBezTo>
                      <a:pt x="22889" y="18810"/>
                      <a:pt x="23192" y="17747"/>
                      <a:pt x="23162" y="16652"/>
                    </a:cubicBezTo>
                    <a:cubicBezTo>
                      <a:pt x="23162" y="16592"/>
                      <a:pt x="23124" y="16561"/>
                      <a:pt x="23086" y="16561"/>
                    </a:cubicBezTo>
                    <a:cubicBezTo>
                      <a:pt x="23048" y="16561"/>
                      <a:pt x="23010" y="16592"/>
                      <a:pt x="23010" y="16652"/>
                    </a:cubicBezTo>
                    <a:cubicBezTo>
                      <a:pt x="23040" y="18081"/>
                      <a:pt x="22341" y="19236"/>
                      <a:pt x="21642" y="20361"/>
                    </a:cubicBezTo>
                    <a:cubicBezTo>
                      <a:pt x="21217" y="21060"/>
                      <a:pt x="20670" y="21880"/>
                      <a:pt x="20518" y="22731"/>
                    </a:cubicBezTo>
                    <a:cubicBezTo>
                      <a:pt x="20183" y="22124"/>
                      <a:pt x="19819" y="21546"/>
                      <a:pt x="19484" y="20938"/>
                    </a:cubicBezTo>
                    <a:cubicBezTo>
                      <a:pt x="19271" y="20604"/>
                      <a:pt x="19059" y="20239"/>
                      <a:pt x="18846" y="19905"/>
                    </a:cubicBezTo>
                    <a:cubicBezTo>
                      <a:pt x="19271" y="17473"/>
                      <a:pt x="21612" y="15953"/>
                      <a:pt x="21733" y="13339"/>
                    </a:cubicBezTo>
                    <a:cubicBezTo>
                      <a:pt x="21733" y="13286"/>
                      <a:pt x="21692" y="13254"/>
                      <a:pt x="21658" y="13254"/>
                    </a:cubicBezTo>
                    <a:cubicBezTo>
                      <a:pt x="21633" y="13254"/>
                      <a:pt x="21612" y="13271"/>
                      <a:pt x="21612" y="13309"/>
                    </a:cubicBezTo>
                    <a:cubicBezTo>
                      <a:pt x="21369" y="15801"/>
                      <a:pt x="19180" y="17291"/>
                      <a:pt x="18664" y="19601"/>
                    </a:cubicBezTo>
                    <a:cubicBezTo>
                      <a:pt x="18147" y="18810"/>
                      <a:pt x="17630" y="18020"/>
                      <a:pt x="17083" y="17260"/>
                    </a:cubicBezTo>
                    <a:cubicBezTo>
                      <a:pt x="17144" y="15588"/>
                      <a:pt x="18268" y="14221"/>
                      <a:pt x="18937" y="12762"/>
                    </a:cubicBezTo>
                    <a:cubicBezTo>
                      <a:pt x="19636" y="11424"/>
                      <a:pt x="19910" y="9905"/>
                      <a:pt x="19697" y="8385"/>
                    </a:cubicBezTo>
                    <a:cubicBezTo>
                      <a:pt x="19737" y="8304"/>
                      <a:pt x="19670" y="8250"/>
                      <a:pt x="19611" y="8250"/>
                    </a:cubicBezTo>
                    <a:cubicBezTo>
                      <a:pt x="19582" y="8250"/>
                      <a:pt x="19555" y="8263"/>
                      <a:pt x="19545" y="8294"/>
                    </a:cubicBezTo>
                    <a:cubicBezTo>
                      <a:pt x="19727" y="10239"/>
                      <a:pt x="19028" y="11971"/>
                      <a:pt x="18177" y="13552"/>
                    </a:cubicBezTo>
                    <a:cubicBezTo>
                      <a:pt x="17600" y="14585"/>
                      <a:pt x="16961" y="15619"/>
                      <a:pt x="16840" y="16835"/>
                    </a:cubicBezTo>
                    <a:cubicBezTo>
                      <a:pt x="16232" y="15953"/>
                      <a:pt x="15624" y="15133"/>
                      <a:pt x="14986" y="14312"/>
                    </a:cubicBezTo>
                    <a:cubicBezTo>
                      <a:pt x="15198" y="12853"/>
                      <a:pt x="15837" y="11546"/>
                      <a:pt x="16110" y="10087"/>
                    </a:cubicBezTo>
                    <a:cubicBezTo>
                      <a:pt x="16384" y="8810"/>
                      <a:pt x="16353" y="7473"/>
                      <a:pt x="15989" y="6196"/>
                    </a:cubicBezTo>
                    <a:cubicBezTo>
                      <a:pt x="15976" y="6171"/>
                      <a:pt x="15952" y="6161"/>
                      <a:pt x="15931" y="6161"/>
                    </a:cubicBezTo>
                    <a:cubicBezTo>
                      <a:pt x="15903" y="6161"/>
                      <a:pt x="15880" y="6179"/>
                      <a:pt x="15898" y="6196"/>
                    </a:cubicBezTo>
                    <a:cubicBezTo>
                      <a:pt x="16232" y="7746"/>
                      <a:pt x="16171" y="9327"/>
                      <a:pt x="15715" y="10847"/>
                    </a:cubicBezTo>
                    <a:cubicBezTo>
                      <a:pt x="15411" y="11880"/>
                      <a:pt x="14864" y="12914"/>
                      <a:pt x="14773" y="14008"/>
                    </a:cubicBezTo>
                    <a:lnTo>
                      <a:pt x="14135" y="13248"/>
                    </a:lnTo>
                    <a:cubicBezTo>
                      <a:pt x="13891" y="12944"/>
                      <a:pt x="13648" y="12640"/>
                      <a:pt x="13375" y="12336"/>
                    </a:cubicBezTo>
                    <a:cubicBezTo>
                      <a:pt x="13283" y="11667"/>
                      <a:pt x="13709" y="10847"/>
                      <a:pt x="13891" y="10208"/>
                    </a:cubicBezTo>
                    <a:cubicBezTo>
                      <a:pt x="14074" y="9601"/>
                      <a:pt x="14195" y="8932"/>
                      <a:pt x="14195" y="8294"/>
                    </a:cubicBezTo>
                    <a:cubicBezTo>
                      <a:pt x="14195" y="8263"/>
                      <a:pt x="14173" y="8248"/>
                      <a:pt x="14150" y="8248"/>
                    </a:cubicBezTo>
                    <a:cubicBezTo>
                      <a:pt x="14127" y="8248"/>
                      <a:pt x="14104" y="8263"/>
                      <a:pt x="14104" y="8294"/>
                    </a:cubicBezTo>
                    <a:cubicBezTo>
                      <a:pt x="13983" y="9175"/>
                      <a:pt x="13739" y="10056"/>
                      <a:pt x="13405" y="10908"/>
                    </a:cubicBezTo>
                    <a:cubicBezTo>
                      <a:pt x="13253" y="11272"/>
                      <a:pt x="13162" y="11667"/>
                      <a:pt x="13131" y="12032"/>
                    </a:cubicBezTo>
                    <a:cubicBezTo>
                      <a:pt x="12584" y="11394"/>
                      <a:pt x="12037" y="10756"/>
                      <a:pt x="11460" y="10148"/>
                    </a:cubicBezTo>
                    <a:cubicBezTo>
                      <a:pt x="12584" y="8081"/>
                      <a:pt x="12858" y="5649"/>
                      <a:pt x="12220" y="3369"/>
                    </a:cubicBezTo>
                    <a:cubicBezTo>
                      <a:pt x="12207" y="3331"/>
                      <a:pt x="12178" y="3314"/>
                      <a:pt x="12151" y="3314"/>
                    </a:cubicBezTo>
                    <a:cubicBezTo>
                      <a:pt x="12114" y="3314"/>
                      <a:pt x="12080" y="3347"/>
                      <a:pt x="12098" y="3400"/>
                    </a:cubicBezTo>
                    <a:cubicBezTo>
                      <a:pt x="12584" y="5619"/>
                      <a:pt x="12280" y="7929"/>
                      <a:pt x="11247" y="9935"/>
                    </a:cubicBezTo>
                    <a:cubicBezTo>
                      <a:pt x="10852" y="9479"/>
                      <a:pt x="10396" y="9023"/>
                      <a:pt x="9970" y="8567"/>
                    </a:cubicBezTo>
                    <a:cubicBezTo>
                      <a:pt x="10426" y="7686"/>
                      <a:pt x="10426" y="6409"/>
                      <a:pt x="10365" y="5436"/>
                    </a:cubicBezTo>
                    <a:cubicBezTo>
                      <a:pt x="10365" y="5376"/>
                      <a:pt x="10320" y="5345"/>
                      <a:pt x="10274" y="5345"/>
                    </a:cubicBezTo>
                    <a:cubicBezTo>
                      <a:pt x="10229" y="5345"/>
                      <a:pt x="10183" y="5376"/>
                      <a:pt x="10183" y="5436"/>
                    </a:cubicBezTo>
                    <a:cubicBezTo>
                      <a:pt x="10214" y="6044"/>
                      <a:pt x="10183" y="6652"/>
                      <a:pt x="10062" y="7260"/>
                    </a:cubicBezTo>
                    <a:cubicBezTo>
                      <a:pt x="10001" y="7625"/>
                      <a:pt x="9879" y="8020"/>
                      <a:pt x="9788" y="8385"/>
                    </a:cubicBezTo>
                    <a:cubicBezTo>
                      <a:pt x="9150" y="7746"/>
                      <a:pt x="8511" y="7108"/>
                      <a:pt x="7843" y="6500"/>
                    </a:cubicBezTo>
                    <a:lnTo>
                      <a:pt x="7448" y="6135"/>
                    </a:lnTo>
                    <a:cubicBezTo>
                      <a:pt x="7782" y="4676"/>
                      <a:pt x="7721" y="3157"/>
                      <a:pt x="7235" y="1728"/>
                    </a:cubicBezTo>
                    <a:cubicBezTo>
                      <a:pt x="7226" y="1719"/>
                      <a:pt x="7214" y="1716"/>
                      <a:pt x="7202" y="1716"/>
                    </a:cubicBezTo>
                    <a:cubicBezTo>
                      <a:pt x="7174" y="1716"/>
                      <a:pt x="7144" y="1737"/>
                      <a:pt x="7144" y="1759"/>
                    </a:cubicBezTo>
                    <a:cubicBezTo>
                      <a:pt x="7508" y="3126"/>
                      <a:pt x="7539" y="4555"/>
                      <a:pt x="7235" y="5953"/>
                    </a:cubicBezTo>
                    <a:cubicBezTo>
                      <a:pt x="6596" y="5345"/>
                      <a:pt x="5897" y="4737"/>
                      <a:pt x="5229" y="4160"/>
                    </a:cubicBezTo>
                    <a:cubicBezTo>
                      <a:pt x="5198" y="3035"/>
                      <a:pt x="4651" y="1850"/>
                      <a:pt x="4104" y="877"/>
                    </a:cubicBezTo>
                    <a:cubicBezTo>
                      <a:pt x="4092" y="854"/>
                      <a:pt x="4072" y="844"/>
                      <a:pt x="4053" y="844"/>
                    </a:cubicBezTo>
                    <a:cubicBezTo>
                      <a:pt x="4022" y="844"/>
                      <a:pt x="3994" y="870"/>
                      <a:pt x="4013" y="907"/>
                    </a:cubicBezTo>
                    <a:cubicBezTo>
                      <a:pt x="4317" y="1455"/>
                      <a:pt x="4530" y="2062"/>
                      <a:pt x="4712" y="2640"/>
                    </a:cubicBezTo>
                    <a:cubicBezTo>
                      <a:pt x="4833" y="3066"/>
                      <a:pt x="4864" y="3491"/>
                      <a:pt x="4955" y="3917"/>
                    </a:cubicBezTo>
                    <a:cubicBezTo>
                      <a:pt x="4226" y="3309"/>
                      <a:pt x="3496" y="2731"/>
                      <a:pt x="2706" y="2154"/>
                    </a:cubicBezTo>
                    <a:cubicBezTo>
                      <a:pt x="2523" y="1819"/>
                      <a:pt x="2463" y="1424"/>
                      <a:pt x="2341" y="1059"/>
                    </a:cubicBezTo>
                    <a:cubicBezTo>
                      <a:pt x="2159" y="695"/>
                      <a:pt x="1946" y="330"/>
                      <a:pt x="1703" y="26"/>
                    </a:cubicBezTo>
                    <a:cubicBezTo>
                      <a:pt x="1694" y="8"/>
                      <a:pt x="1682" y="1"/>
                      <a:pt x="16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4"/>
              <p:cNvSpPr/>
              <p:nvPr/>
            </p:nvSpPr>
            <p:spPr>
              <a:xfrm>
                <a:off x="11255312" y="-1380975"/>
                <a:ext cx="281908" cy="365678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10708" extrusionOk="0">
                    <a:moveTo>
                      <a:pt x="373" y="1"/>
                    </a:moveTo>
                    <a:cubicBezTo>
                      <a:pt x="183" y="1"/>
                      <a:pt x="0" y="122"/>
                      <a:pt x="15" y="366"/>
                    </a:cubicBezTo>
                    <a:cubicBezTo>
                      <a:pt x="167" y="2554"/>
                      <a:pt x="76" y="5138"/>
                      <a:pt x="1383" y="7022"/>
                    </a:cubicBezTo>
                    <a:cubicBezTo>
                      <a:pt x="2751" y="9028"/>
                      <a:pt x="5274" y="10275"/>
                      <a:pt x="7584" y="10700"/>
                    </a:cubicBezTo>
                    <a:cubicBezTo>
                      <a:pt x="7612" y="10705"/>
                      <a:pt x="7640" y="10708"/>
                      <a:pt x="7667" y="10708"/>
                    </a:cubicBezTo>
                    <a:cubicBezTo>
                      <a:pt x="8093" y="10708"/>
                      <a:pt x="8255" y="10056"/>
                      <a:pt x="7797" y="9971"/>
                    </a:cubicBezTo>
                    <a:lnTo>
                      <a:pt x="7797" y="9971"/>
                    </a:lnTo>
                    <a:lnTo>
                      <a:pt x="7797" y="10001"/>
                    </a:lnTo>
                    <a:cubicBezTo>
                      <a:pt x="5608" y="9575"/>
                      <a:pt x="3146" y="8390"/>
                      <a:pt x="1900" y="6445"/>
                    </a:cubicBezTo>
                    <a:cubicBezTo>
                      <a:pt x="806" y="4712"/>
                      <a:pt x="927" y="2372"/>
                      <a:pt x="775" y="366"/>
                    </a:cubicBezTo>
                    <a:cubicBezTo>
                      <a:pt x="760" y="122"/>
                      <a:pt x="563" y="1"/>
                      <a:pt x="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4"/>
              <p:cNvSpPr/>
              <p:nvPr/>
            </p:nvSpPr>
            <p:spPr>
              <a:xfrm>
                <a:off x="11331603" y="-1121469"/>
                <a:ext cx="98625" cy="93469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737" extrusionOk="0">
                    <a:moveTo>
                      <a:pt x="0" y="1"/>
                    </a:moveTo>
                    <a:lnTo>
                      <a:pt x="2371" y="2736"/>
                    </a:lnTo>
                    <a:lnTo>
                      <a:pt x="2888" y="1004"/>
                    </a:lnTo>
                    <a:lnTo>
                      <a:pt x="2888" y="1004"/>
                    </a:lnTo>
                    <a:cubicBezTo>
                      <a:pt x="2866" y="1005"/>
                      <a:pt x="2843" y="1006"/>
                      <a:pt x="2819" y="1006"/>
                    </a:cubicBezTo>
                    <a:cubicBezTo>
                      <a:pt x="1983" y="1006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4"/>
              <p:cNvSpPr/>
              <p:nvPr/>
            </p:nvSpPr>
            <p:spPr>
              <a:xfrm>
                <a:off x="11379345" y="-1099101"/>
                <a:ext cx="447433" cy="219277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6421" extrusionOk="0">
                    <a:moveTo>
                      <a:pt x="3518" y="1"/>
                    </a:moveTo>
                    <a:cubicBezTo>
                      <a:pt x="2364" y="1"/>
                      <a:pt x="1202" y="155"/>
                      <a:pt x="61" y="470"/>
                    </a:cubicBezTo>
                    <a:lnTo>
                      <a:pt x="1" y="470"/>
                    </a:lnTo>
                    <a:cubicBezTo>
                      <a:pt x="1004" y="2598"/>
                      <a:pt x="2675" y="4331"/>
                      <a:pt x="4773" y="5425"/>
                    </a:cubicBezTo>
                    <a:cubicBezTo>
                      <a:pt x="6149" y="6082"/>
                      <a:pt x="7650" y="6420"/>
                      <a:pt x="9164" y="6420"/>
                    </a:cubicBezTo>
                    <a:cubicBezTo>
                      <a:pt x="9890" y="6420"/>
                      <a:pt x="10619" y="6342"/>
                      <a:pt x="11338" y="6185"/>
                    </a:cubicBezTo>
                    <a:cubicBezTo>
                      <a:pt x="11946" y="6063"/>
                      <a:pt x="12493" y="5759"/>
                      <a:pt x="12888" y="5303"/>
                    </a:cubicBezTo>
                    <a:cubicBezTo>
                      <a:pt x="12980" y="5121"/>
                      <a:pt x="13040" y="4969"/>
                      <a:pt x="13040" y="4786"/>
                    </a:cubicBezTo>
                    <a:cubicBezTo>
                      <a:pt x="13101" y="4209"/>
                      <a:pt x="12676" y="3753"/>
                      <a:pt x="12250" y="3358"/>
                    </a:cubicBezTo>
                    <a:cubicBezTo>
                      <a:pt x="9819" y="1172"/>
                      <a:pt x="6700" y="1"/>
                      <a:pt x="3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4"/>
              <p:cNvSpPr/>
              <p:nvPr/>
            </p:nvSpPr>
            <p:spPr>
              <a:xfrm>
                <a:off x="11381428" y="-1099101"/>
                <a:ext cx="445350" cy="181132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5304" extrusionOk="0">
                    <a:moveTo>
                      <a:pt x="3457" y="1"/>
                    </a:moveTo>
                    <a:cubicBezTo>
                      <a:pt x="2303" y="1"/>
                      <a:pt x="1141" y="155"/>
                      <a:pt x="0" y="470"/>
                    </a:cubicBezTo>
                    <a:lnTo>
                      <a:pt x="12827" y="5303"/>
                    </a:lnTo>
                    <a:cubicBezTo>
                      <a:pt x="12919" y="5121"/>
                      <a:pt x="12979" y="4969"/>
                      <a:pt x="12979" y="4786"/>
                    </a:cubicBezTo>
                    <a:cubicBezTo>
                      <a:pt x="13040" y="4209"/>
                      <a:pt x="12615" y="3753"/>
                      <a:pt x="12189" y="3358"/>
                    </a:cubicBezTo>
                    <a:cubicBezTo>
                      <a:pt x="9758" y="1172"/>
                      <a:pt x="6639" y="1"/>
                      <a:pt x="3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4"/>
              <p:cNvSpPr/>
              <p:nvPr/>
            </p:nvSpPr>
            <p:spPr>
              <a:xfrm>
                <a:off x="10552061" y="-2065785"/>
                <a:ext cx="417381" cy="488926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14317" extrusionOk="0">
                    <a:moveTo>
                      <a:pt x="623" y="0"/>
                    </a:moveTo>
                    <a:cubicBezTo>
                      <a:pt x="433" y="0"/>
                      <a:pt x="243" y="129"/>
                      <a:pt x="243" y="388"/>
                    </a:cubicBezTo>
                    <a:cubicBezTo>
                      <a:pt x="0" y="7196"/>
                      <a:pt x="4833" y="13154"/>
                      <a:pt x="11551" y="14309"/>
                    </a:cubicBezTo>
                    <a:cubicBezTo>
                      <a:pt x="11579" y="14314"/>
                      <a:pt x="11607" y="14317"/>
                      <a:pt x="11633" y="14317"/>
                    </a:cubicBezTo>
                    <a:cubicBezTo>
                      <a:pt x="12059" y="14317"/>
                      <a:pt x="12221" y="13665"/>
                      <a:pt x="11763" y="13580"/>
                    </a:cubicBezTo>
                    <a:cubicBezTo>
                      <a:pt x="5380" y="12516"/>
                      <a:pt x="760" y="6862"/>
                      <a:pt x="1003" y="388"/>
                    </a:cubicBezTo>
                    <a:cubicBezTo>
                      <a:pt x="1003" y="129"/>
                      <a:pt x="813" y="0"/>
                      <a:pt x="6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4"/>
              <p:cNvSpPr/>
              <p:nvPr/>
            </p:nvSpPr>
            <p:spPr>
              <a:xfrm>
                <a:off x="10659565" y="-1446304"/>
                <a:ext cx="489916" cy="1008893"/>
              </a:xfrm>
              <a:custGeom>
                <a:avLst/>
                <a:gdLst/>
                <a:ahLst/>
                <a:cxnLst/>
                <a:rect l="l" t="t" r="r" b="b"/>
                <a:pathLst>
                  <a:path w="14346" h="29543" extrusionOk="0">
                    <a:moveTo>
                      <a:pt x="13748" y="1"/>
                    </a:moveTo>
                    <a:cubicBezTo>
                      <a:pt x="13667" y="1"/>
                      <a:pt x="13584" y="28"/>
                      <a:pt x="13509" y="90"/>
                    </a:cubicBezTo>
                    <a:cubicBezTo>
                      <a:pt x="11746" y="1549"/>
                      <a:pt x="10409" y="3525"/>
                      <a:pt x="9284" y="5500"/>
                    </a:cubicBezTo>
                    <a:cubicBezTo>
                      <a:pt x="8038" y="7537"/>
                      <a:pt x="7096" y="9756"/>
                      <a:pt x="6457" y="12066"/>
                    </a:cubicBezTo>
                    <a:cubicBezTo>
                      <a:pt x="5697" y="15075"/>
                      <a:pt x="5758" y="18175"/>
                      <a:pt x="4846" y="21124"/>
                    </a:cubicBezTo>
                    <a:cubicBezTo>
                      <a:pt x="3934" y="24042"/>
                      <a:pt x="2354" y="26686"/>
                      <a:pt x="256" y="28905"/>
                    </a:cubicBezTo>
                    <a:cubicBezTo>
                      <a:pt x="0" y="29161"/>
                      <a:pt x="244" y="29542"/>
                      <a:pt x="522" y="29542"/>
                    </a:cubicBezTo>
                    <a:cubicBezTo>
                      <a:pt x="607" y="29542"/>
                      <a:pt x="695" y="29507"/>
                      <a:pt x="773" y="29422"/>
                    </a:cubicBezTo>
                    <a:cubicBezTo>
                      <a:pt x="2627" y="27476"/>
                      <a:pt x="4117" y="25197"/>
                      <a:pt x="5089" y="22674"/>
                    </a:cubicBezTo>
                    <a:cubicBezTo>
                      <a:pt x="6275" y="19695"/>
                      <a:pt x="6366" y="16595"/>
                      <a:pt x="6913" y="13464"/>
                    </a:cubicBezTo>
                    <a:cubicBezTo>
                      <a:pt x="7430" y="11032"/>
                      <a:pt x="8311" y="8662"/>
                      <a:pt x="9588" y="6504"/>
                    </a:cubicBezTo>
                    <a:cubicBezTo>
                      <a:pt x="10743" y="4376"/>
                      <a:pt x="12141" y="2218"/>
                      <a:pt x="14056" y="637"/>
                    </a:cubicBezTo>
                    <a:cubicBezTo>
                      <a:pt x="14346" y="396"/>
                      <a:pt x="14060" y="1"/>
                      <a:pt x="1374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4"/>
              <p:cNvSpPr/>
              <p:nvPr/>
            </p:nvSpPr>
            <p:spPr>
              <a:xfrm>
                <a:off x="10655843" y="-564039"/>
                <a:ext cx="114232" cy="122496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3587" extrusionOk="0">
                    <a:moveTo>
                      <a:pt x="3344" y="0"/>
                    </a:moveTo>
                    <a:lnTo>
                      <a:pt x="1" y="2979"/>
                    </a:lnTo>
                    <a:lnTo>
                      <a:pt x="2220" y="3587"/>
                    </a:lnTo>
                    <a:lnTo>
                      <a:pt x="3344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4"/>
              <p:cNvSpPr/>
              <p:nvPr/>
            </p:nvSpPr>
            <p:spPr>
              <a:xfrm>
                <a:off x="10361060" y="-522547"/>
                <a:ext cx="402765" cy="548551"/>
              </a:xfrm>
              <a:custGeom>
                <a:avLst/>
                <a:gdLst/>
                <a:ahLst/>
                <a:cxnLst/>
                <a:rect l="l" t="t" r="r" b="b"/>
                <a:pathLst>
                  <a:path w="11794" h="16063" extrusionOk="0">
                    <a:moveTo>
                      <a:pt x="11156" y="1"/>
                    </a:moveTo>
                    <a:lnTo>
                      <a:pt x="11125" y="31"/>
                    </a:lnTo>
                    <a:cubicBezTo>
                      <a:pt x="5472" y="2311"/>
                      <a:pt x="1368" y="7326"/>
                      <a:pt x="213" y="13314"/>
                    </a:cubicBezTo>
                    <a:cubicBezTo>
                      <a:pt x="61" y="14074"/>
                      <a:pt x="0" y="14956"/>
                      <a:pt x="517" y="15533"/>
                    </a:cubicBezTo>
                    <a:cubicBezTo>
                      <a:pt x="669" y="15715"/>
                      <a:pt x="882" y="15867"/>
                      <a:pt x="1125" y="15959"/>
                    </a:cubicBezTo>
                    <a:cubicBezTo>
                      <a:pt x="1341" y="16031"/>
                      <a:pt x="1573" y="16063"/>
                      <a:pt x="1812" y="16063"/>
                    </a:cubicBezTo>
                    <a:cubicBezTo>
                      <a:pt x="2381" y="16063"/>
                      <a:pt x="2991" y="15881"/>
                      <a:pt x="3526" y="15624"/>
                    </a:cubicBezTo>
                    <a:cubicBezTo>
                      <a:pt x="6353" y="14317"/>
                      <a:pt x="8663" y="12098"/>
                      <a:pt x="10061" y="9332"/>
                    </a:cubicBezTo>
                    <a:cubicBezTo>
                      <a:pt x="11460" y="6566"/>
                      <a:pt x="11794" y="3040"/>
                      <a:pt x="11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4"/>
              <p:cNvSpPr/>
              <p:nvPr/>
            </p:nvSpPr>
            <p:spPr>
              <a:xfrm>
                <a:off x="10361060" y="-521488"/>
                <a:ext cx="378894" cy="543941"/>
              </a:xfrm>
              <a:custGeom>
                <a:avLst/>
                <a:gdLst/>
                <a:ahLst/>
                <a:cxnLst/>
                <a:rect l="l" t="t" r="r" b="b"/>
                <a:pathLst>
                  <a:path w="11095" h="15928" extrusionOk="0">
                    <a:moveTo>
                      <a:pt x="11095" y="0"/>
                    </a:moveTo>
                    <a:cubicBezTo>
                      <a:pt x="5441" y="2310"/>
                      <a:pt x="1338" y="7295"/>
                      <a:pt x="183" y="13283"/>
                    </a:cubicBezTo>
                    <a:cubicBezTo>
                      <a:pt x="61" y="14043"/>
                      <a:pt x="0" y="14925"/>
                      <a:pt x="517" y="15502"/>
                    </a:cubicBezTo>
                    <a:cubicBezTo>
                      <a:pt x="669" y="15684"/>
                      <a:pt x="882" y="15836"/>
                      <a:pt x="1125" y="15928"/>
                    </a:cubicBezTo>
                    <a:lnTo>
                      <a:pt x="1109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4"/>
              <p:cNvSpPr/>
              <p:nvPr/>
            </p:nvSpPr>
            <p:spPr>
              <a:xfrm>
                <a:off x="11056525" y="-1102789"/>
                <a:ext cx="86195" cy="120447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527" extrusionOk="0">
                    <a:moveTo>
                      <a:pt x="2098" y="1"/>
                    </a:moveTo>
                    <a:cubicBezTo>
                      <a:pt x="2098" y="1"/>
                      <a:pt x="517" y="822"/>
                      <a:pt x="0" y="3527"/>
                    </a:cubicBezTo>
                    <a:lnTo>
                      <a:pt x="2523" y="3466"/>
                    </a:lnTo>
                    <a:cubicBezTo>
                      <a:pt x="2523" y="3466"/>
                      <a:pt x="1703" y="1338"/>
                      <a:pt x="20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4"/>
              <p:cNvSpPr/>
              <p:nvPr/>
            </p:nvSpPr>
            <p:spPr>
              <a:xfrm>
                <a:off x="10561384" y="-1633207"/>
                <a:ext cx="137044" cy="59216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1734" extrusionOk="0">
                    <a:moveTo>
                      <a:pt x="487" y="1"/>
                    </a:moveTo>
                    <a:lnTo>
                      <a:pt x="1" y="1733"/>
                    </a:lnTo>
                    <a:cubicBezTo>
                      <a:pt x="882" y="1549"/>
                      <a:pt x="1791" y="1447"/>
                      <a:pt x="2699" y="1447"/>
                    </a:cubicBezTo>
                    <a:cubicBezTo>
                      <a:pt x="3138" y="1447"/>
                      <a:pt x="3577" y="1471"/>
                      <a:pt x="4013" y="1520"/>
                    </a:cubicBezTo>
                    <a:cubicBezTo>
                      <a:pt x="4013" y="1520"/>
                      <a:pt x="852" y="578"/>
                      <a:pt x="4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4"/>
              <p:cNvSpPr/>
              <p:nvPr/>
            </p:nvSpPr>
            <p:spPr>
              <a:xfrm>
                <a:off x="10617458" y="-1816934"/>
                <a:ext cx="65431" cy="882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58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4" y="1064"/>
                      <a:pt x="973" y="1976"/>
                      <a:pt x="1915" y="2584"/>
                    </a:cubicBezTo>
                    <a:cubicBezTo>
                      <a:pt x="1641" y="1916"/>
                      <a:pt x="1641" y="1186"/>
                      <a:pt x="1885" y="51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74"/>
              <p:cNvSpPr/>
              <p:nvPr/>
            </p:nvSpPr>
            <p:spPr>
              <a:xfrm>
                <a:off x="10879013" y="-1062287"/>
                <a:ext cx="381012" cy="825235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24165" extrusionOk="0">
                    <a:moveTo>
                      <a:pt x="6566" y="0"/>
                    </a:moveTo>
                    <a:lnTo>
                      <a:pt x="6506" y="61"/>
                    </a:lnTo>
                    <a:cubicBezTo>
                      <a:pt x="1551" y="6110"/>
                      <a:pt x="1" y="14286"/>
                      <a:pt x="2372" y="21733"/>
                    </a:cubicBezTo>
                    <a:cubicBezTo>
                      <a:pt x="2676" y="22675"/>
                      <a:pt x="3132" y="23709"/>
                      <a:pt x="4074" y="24043"/>
                    </a:cubicBezTo>
                    <a:cubicBezTo>
                      <a:pt x="4276" y="24124"/>
                      <a:pt x="4479" y="24165"/>
                      <a:pt x="4691" y="24165"/>
                    </a:cubicBezTo>
                    <a:cubicBezTo>
                      <a:pt x="4797" y="24165"/>
                      <a:pt x="4905" y="24155"/>
                      <a:pt x="5016" y="24134"/>
                    </a:cubicBezTo>
                    <a:cubicBezTo>
                      <a:pt x="5989" y="23982"/>
                      <a:pt x="6901" y="23131"/>
                      <a:pt x="7539" y="22311"/>
                    </a:cubicBezTo>
                    <a:cubicBezTo>
                      <a:pt x="9910" y="19089"/>
                      <a:pt x="11156" y="15168"/>
                      <a:pt x="11034" y="11186"/>
                    </a:cubicBezTo>
                    <a:cubicBezTo>
                      <a:pt x="10913" y="7204"/>
                      <a:pt x="9120" y="3009"/>
                      <a:pt x="65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74"/>
              <p:cNvSpPr/>
              <p:nvPr/>
            </p:nvSpPr>
            <p:spPr>
              <a:xfrm>
                <a:off x="10880072" y="-1060204"/>
                <a:ext cx="222146" cy="823152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24104" extrusionOk="0">
                    <a:moveTo>
                      <a:pt x="6505" y="0"/>
                    </a:moveTo>
                    <a:lnTo>
                      <a:pt x="6505" y="0"/>
                    </a:lnTo>
                    <a:cubicBezTo>
                      <a:pt x="1550" y="6049"/>
                      <a:pt x="0" y="14225"/>
                      <a:pt x="2371" y="21672"/>
                    </a:cubicBezTo>
                    <a:cubicBezTo>
                      <a:pt x="2675" y="22614"/>
                      <a:pt x="3161" y="23648"/>
                      <a:pt x="4073" y="23982"/>
                    </a:cubicBezTo>
                    <a:cubicBezTo>
                      <a:pt x="4276" y="24063"/>
                      <a:pt x="4492" y="24104"/>
                      <a:pt x="4704" y="24104"/>
                    </a:cubicBezTo>
                    <a:cubicBezTo>
                      <a:pt x="4809" y="24104"/>
                      <a:pt x="4914" y="24094"/>
                      <a:pt x="5016" y="24073"/>
                    </a:cubicBezTo>
                    <a:lnTo>
                      <a:pt x="650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74"/>
              <p:cNvSpPr/>
              <p:nvPr/>
            </p:nvSpPr>
            <p:spPr>
              <a:xfrm>
                <a:off x="10510535" y="-2459876"/>
                <a:ext cx="323879" cy="700075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20500" extrusionOk="0">
                    <a:moveTo>
                      <a:pt x="5291" y="1"/>
                    </a:moveTo>
                    <a:cubicBezTo>
                      <a:pt x="5170" y="1"/>
                      <a:pt x="5047" y="16"/>
                      <a:pt x="4924" y="43"/>
                    </a:cubicBezTo>
                    <a:cubicBezTo>
                      <a:pt x="4104" y="195"/>
                      <a:pt x="3374" y="925"/>
                      <a:pt x="2858" y="1654"/>
                    </a:cubicBezTo>
                    <a:cubicBezTo>
                      <a:pt x="943" y="4451"/>
                      <a:pt x="0" y="7794"/>
                      <a:pt x="213" y="11168"/>
                    </a:cubicBezTo>
                    <a:cubicBezTo>
                      <a:pt x="456" y="14511"/>
                      <a:pt x="2098" y="18007"/>
                      <a:pt x="4347" y="20499"/>
                    </a:cubicBezTo>
                    <a:lnTo>
                      <a:pt x="4408" y="20439"/>
                    </a:lnTo>
                    <a:cubicBezTo>
                      <a:pt x="8390" y="15150"/>
                      <a:pt x="9484" y="8220"/>
                      <a:pt x="7235" y="1989"/>
                    </a:cubicBezTo>
                    <a:cubicBezTo>
                      <a:pt x="6961" y="1198"/>
                      <a:pt x="6535" y="347"/>
                      <a:pt x="5715" y="74"/>
                    </a:cubicBezTo>
                    <a:cubicBezTo>
                      <a:pt x="5581" y="23"/>
                      <a:pt x="5438" y="1"/>
                      <a:pt x="5291" y="1"/>
                    </a:cubicBezTo>
                    <a:close/>
                  </a:path>
                </a:pathLst>
              </a:custGeom>
              <a:solidFill>
                <a:srgbClr val="8CB0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74"/>
              <p:cNvSpPr/>
              <p:nvPr/>
            </p:nvSpPr>
            <p:spPr>
              <a:xfrm>
                <a:off x="10660009" y="-2459876"/>
                <a:ext cx="174404" cy="697992"/>
              </a:xfrm>
              <a:custGeom>
                <a:avLst/>
                <a:gdLst/>
                <a:ahLst/>
                <a:cxnLst/>
                <a:rect l="l" t="t" r="r" b="b"/>
                <a:pathLst>
                  <a:path w="5107" h="20439" extrusionOk="0">
                    <a:moveTo>
                      <a:pt x="914" y="1"/>
                    </a:moveTo>
                    <a:cubicBezTo>
                      <a:pt x="793" y="1"/>
                      <a:pt x="670" y="16"/>
                      <a:pt x="547" y="43"/>
                    </a:cubicBezTo>
                    <a:lnTo>
                      <a:pt x="0" y="20439"/>
                    </a:lnTo>
                    <a:cubicBezTo>
                      <a:pt x="4013" y="15150"/>
                      <a:pt x="5107" y="8220"/>
                      <a:pt x="2858" y="1989"/>
                    </a:cubicBezTo>
                    <a:cubicBezTo>
                      <a:pt x="2584" y="1198"/>
                      <a:pt x="2128" y="347"/>
                      <a:pt x="1338" y="74"/>
                    </a:cubicBezTo>
                    <a:cubicBezTo>
                      <a:pt x="1204" y="23"/>
                      <a:pt x="1061" y="1"/>
                      <a:pt x="9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74"/>
              <p:cNvSpPr/>
              <p:nvPr/>
            </p:nvSpPr>
            <p:spPr>
              <a:xfrm>
                <a:off x="9994630" y="-1846201"/>
                <a:ext cx="619720" cy="286894"/>
              </a:xfrm>
              <a:custGeom>
                <a:avLst/>
                <a:gdLst/>
                <a:ahLst/>
                <a:cxnLst/>
                <a:rect l="l" t="t" r="r" b="b"/>
                <a:pathLst>
                  <a:path w="18147" h="8401" extrusionOk="0">
                    <a:moveTo>
                      <a:pt x="5932" y="0"/>
                    </a:moveTo>
                    <a:cubicBezTo>
                      <a:pt x="4698" y="0"/>
                      <a:pt x="3459" y="163"/>
                      <a:pt x="2250" y="493"/>
                    </a:cubicBezTo>
                    <a:cubicBezTo>
                      <a:pt x="1460" y="706"/>
                      <a:pt x="609" y="1131"/>
                      <a:pt x="213" y="1800"/>
                    </a:cubicBezTo>
                    <a:cubicBezTo>
                      <a:pt x="92" y="2013"/>
                      <a:pt x="31" y="2256"/>
                      <a:pt x="1" y="2499"/>
                    </a:cubicBezTo>
                    <a:cubicBezTo>
                      <a:pt x="1" y="3259"/>
                      <a:pt x="609" y="3897"/>
                      <a:pt x="1217" y="4384"/>
                    </a:cubicBezTo>
                    <a:cubicBezTo>
                      <a:pt x="4462" y="7026"/>
                      <a:pt x="8463" y="8401"/>
                      <a:pt x="12526" y="8401"/>
                    </a:cubicBezTo>
                    <a:cubicBezTo>
                      <a:pt x="14399" y="8401"/>
                      <a:pt x="16285" y="8109"/>
                      <a:pt x="18117" y="7514"/>
                    </a:cubicBezTo>
                    <a:lnTo>
                      <a:pt x="18147" y="7484"/>
                    </a:lnTo>
                    <a:cubicBezTo>
                      <a:pt x="16688" y="4779"/>
                      <a:pt x="14135" y="2286"/>
                      <a:pt x="11308" y="1070"/>
                    </a:cubicBezTo>
                    <a:cubicBezTo>
                      <a:pt x="9599" y="361"/>
                      <a:pt x="7770" y="0"/>
                      <a:pt x="59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74"/>
              <p:cNvSpPr/>
              <p:nvPr/>
            </p:nvSpPr>
            <p:spPr>
              <a:xfrm>
                <a:off x="9994630" y="-1784765"/>
                <a:ext cx="617671" cy="225492"/>
              </a:xfrm>
              <a:custGeom>
                <a:avLst/>
                <a:gdLst/>
                <a:ahLst/>
                <a:cxnLst/>
                <a:rect l="l" t="t" r="r" b="b"/>
                <a:pathLst>
                  <a:path w="18087" h="6603" extrusionOk="0">
                    <a:moveTo>
                      <a:pt x="213" y="1"/>
                    </a:moveTo>
                    <a:cubicBezTo>
                      <a:pt x="92" y="214"/>
                      <a:pt x="1" y="457"/>
                      <a:pt x="1" y="700"/>
                    </a:cubicBezTo>
                    <a:cubicBezTo>
                      <a:pt x="1" y="1460"/>
                      <a:pt x="609" y="2098"/>
                      <a:pt x="1186" y="2615"/>
                    </a:cubicBezTo>
                    <a:cubicBezTo>
                      <a:pt x="4430" y="5235"/>
                      <a:pt x="8441" y="6603"/>
                      <a:pt x="12500" y="6603"/>
                    </a:cubicBezTo>
                    <a:cubicBezTo>
                      <a:pt x="14376" y="6603"/>
                      <a:pt x="16261" y="6311"/>
                      <a:pt x="18086" y="5715"/>
                    </a:cubicBezTo>
                    <a:lnTo>
                      <a:pt x="21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74"/>
              <p:cNvSpPr/>
              <p:nvPr/>
            </p:nvSpPr>
            <p:spPr>
              <a:xfrm>
                <a:off x="10219542" y="-1494524"/>
                <a:ext cx="883768" cy="791836"/>
              </a:xfrm>
              <a:custGeom>
                <a:avLst/>
                <a:gdLst/>
                <a:ahLst/>
                <a:cxnLst/>
                <a:rect l="l" t="t" r="r" b="b"/>
                <a:pathLst>
                  <a:path w="25879" h="23187" extrusionOk="0">
                    <a:moveTo>
                      <a:pt x="25291" y="0"/>
                    </a:moveTo>
                    <a:cubicBezTo>
                      <a:pt x="25235" y="0"/>
                      <a:pt x="25177" y="13"/>
                      <a:pt x="25117" y="43"/>
                    </a:cubicBezTo>
                    <a:cubicBezTo>
                      <a:pt x="20345" y="2566"/>
                      <a:pt x="15482" y="5119"/>
                      <a:pt x="11379" y="8675"/>
                    </a:cubicBezTo>
                    <a:cubicBezTo>
                      <a:pt x="6850" y="12596"/>
                      <a:pt x="3658" y="17855"/>
                      <a:pt x="193" y="22657"/>
                    </a:cubicBezTo>
                    <a:cubicBezTo>
                      <a:pt x="0" y="22914"/>
                      <a:pt x="275" y="23187"/>
                      <a:pt x="550" y="23187"/>
                    </a:cubicBezTo>
                    <a:cubicBezTo>
                      <a:pt x="666" y="23187"/>
                      <a:pt x="781" y="23139"/>
                      <a:pt x="862" y="23022"/>
                    </a:cubicBezTo>
                    <a:cubicBezTo>
                      <a:pt x="4266" y="18280"/>
                      <a:pt x="7427" y="13083"/>
                      <a:pt x="11895" y="9223"/>
                    </a:cubicBezTo>
                    <a:cubicBezTo>
                      <a:pt x="15968" y="5727"/>
                      <a:pt x="20771" y="3204"/>
                      <a:pt x="25513" y="712"/>
                    </a:cubicBezTo>
                    <a:cubicBezTo>
                      <a:pt x="25879" y="502"/>
                      <a:pt x="25637" y="0"/>
                      <a:pt x="252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74"/>
              <p:cNvSpPr/>
              <p:nvPr/>
            </p:nvSpPr>
            <p:spPr>
              <a:xfrm>
                <a:off x="10018911" y="-1466282"/>
                <a:ext cx="1009406" cy="213028"/>
              </a:xfrm>
              <a:custGeom>
                <a:avLst/>
                <a:gdLst/>
                <a:ahLst/>
                <a:cxnLst/>
                <a:rect l="l" t="t" r="r" b="b"/>
                <a:pathLst>
                  <a:path w="29558" h="6238" extrusionOk="0">
                    <a:moveTo>
                      <a:pt x="29032" y="0"/>
                    </a:moveTo>
                    <a:cubicBezTo>
                      <a:pt x="28969" y="0"/>
                      <a:pt x="28902" y="21"/>
                      <a:pt x="28834" y="67"/>
                    </a:cubicBezTo>
                    <a:lnTo>
                      <a:pt x="28834" y="37"/>
                    </a:lnTo>
                    <a:cubicBezTo>
                      <a:pt x="23429" y="3627"/>
                      <a:pt x="17154" y="5476"/>
                      <a:pt x="10822" y="5476"/>
                    </a:cubicBezTo>
                    <a:cubicBezTo>
                      <a:pt x="7397" y="5476"/>
                      <a:pt x="3956" y="4935"/>
                      <a:pt x="627" y="3836"/>
                    </a:cubicBezTo>
                    <a:cubicBezTo>
                      <a:pt x="584" y="3822"/>
                      <a:pt x="544" y="3815"/>
                      <a:pt x="506" y="3815"/>
                    </a:cubicBezTo>
                    <a:cubicBezTo>
                      <a:pt x="137" y="3815"/>
                      <a:pt x="1" y="4428"/>
                      <a:pt x="414" y="4566"/>
                    </a:cubicBezTo>
                    <a:cubicBezTo>
                      <a:pt x="3818" y="5686"/>
                      <a:pt x="7335" y="6237"/>
                      <a:pt x="10833" y="6237"/>
                    </a:cubicBezTo>
                    <a:cubicBezTo>
                      <a:pt x="17300" y="6237"/>
                      <a:pt x="23707" y="4355"/>
                      <a:pt x="29229" y="705"/>
                    </a:cubicBezTo>
                    <a:cubicBezTo>
                      <a:pt x="29557" y="478"/>
                      <a:pt x="29341" y="0"/>
                      <a:pt x="290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74"/>
              <p:cNvSpPr/>
              <p:nvPr/>
            </p:nvSpPr>
            <p:spPr>
              <a:xfrm>
                <a:off x="9840170" y="-1470175"/>
                <a:ext cx="1279157" cy="536462"/>
              </a:xfrm>
              <a:custGeom>
                <a:avLst/>
                <a:gdLst/>
                <a:ahLst/>
                <a:cxnLst/>
                <a:rect l="l" t="t" r="r" b="b"/>
                <a:pathLst>
                  <a:path w="37457" h="15709" extrusionOk="0">
                    <a:moveTo>
                      <a:pt x="37004" y="0"/>
                    </a:moveTo>
                    <a:cubicBezTo>
                      <a:pt x="36961" y="0"/>
                      <a:pt x="36915" y="9"/>
                      <a:pt x="36865" y="29"/>
                    </a:cubicBezTo>
                    <a:cubicBezTo>
                      <a:pt x="30968" y="2491"/>
                      <a:pt x="26257" y="6838"/>
                      <a:pt x="20937" y="10242"/>
                    </a:cubicBezTo>
                    <a:cubicBezTo>
                      <a:pt x="18111" y="12066"/>
                      <a:pt x="15132" y="13555"/>
                      <a:pt x="11849" y="14315"/>
                    </a:cubicBezTo>
                    <a:cubicBezTo>
                      <a:pt x="9977" y="14764"/>
                      <a:pt x="8066" y="14984"/>
                      <a:pt x="6152" y="14984"/>
                    </a:cubicBezTo>
                    <a:cubicBezTo>
                      <a:pt x="4304" y="14984"/>
                      <a:pt x="2454" y="14779"/>
                      <a:pt x="633" y="14376"/>
                    </a:cubicBezTo>
                    <a:cubicBezTo>
                      <a:pt x="599" y="14367"/>
                      <a:pt x="567" y="14363"/>
                      <a:pt x="536" y="14363"/>
                    </a:cubicBezTo>
                    <a:cubicBezTo>
                      <a:pt x="150" y="14363"/>
                      <a:pt x="0" y="15021"/>
                      <a:pt x="451" y="15105"/>
                    </a:cubicBezTo>
                    <a:lnTo>
                      <a:pt x="451" y="15075"/>
                    </a:lnTo>
                    <a:cubicBezTo>
                      <a:pt x="2307" y="15499"/>
                      <a:pt x="4197" y="15709"/>
                      <a:pt x="6084" y="15709"/>
                    </a:cubicBezTo>
                    <a:cubicBezTo>
                      <a:pt x="9604" y="15709"/>
                      <a:pt x="13113" y="14980"/>
                      <a:pt x="16378" y="13555"/>
                    </a:cubicBezTo>
                    <a:cubicBezTo>
                      <a:pt x="21120" y="11488"/>
                      <a:pt x="25132" y="8145"/>
                      <a:pt x="29357" y="5196"/>
                    </a:cubicBezTo>
                    <a:cubicBezTo>
                      <a:pt x="31758" y="3464"/>
                      <a:pt x="34342" y="1974"/>
                      <a:pt x="37077" y="789"/>
                    </a:cubicBezTo>
                    <a:cubicBezTo>
                      <a:pt x="37456" y="600"/>
                      <a:pt x="37353" y="0"/>
                      <a:pt x="3700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4"/>
              <p:cNvSpPr/>
              <p:nvPr/>
            </p:nvSpPr>
            <p:spPr>
              <a:xfrm>
                <a:off x="9729934" y="-812139"/>
                <a:ext cx="577169" cy="64946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19018" extrusionOk="0">
                    <a:moveTo>
                      <a:pt x="16475" y="1"/>
                    </a:moveTo>
                    <a:cubicBezTo>
                      <a:pt x="8907" y="2067"/>
                      <a:pt x="2919" y="7782"/>
                      <a:pt x="518" y="15259"/>
                    </a:cubicBezTo>
                    <a:cubicBezTo>
                      <a:pt x="214" y="16201"/>
                      <a:pt x="1" y="17296"/>
                      <a:pt x="578" y="18116"/>
                    </a:cubicBezTo>
                    <a:cubicBezTo>
                      <a:pt x="761" y="18390"/>
                      <a:pt x="1004" y="18603"/>
                      <a:pt x="1277" y="18755"/>
                    </a:cubicBezTo>
                    <a:cubicBezTo>
                      <a:pt x="1665" y="18942"/>
                      <a:pt x="2123" y="19017"/>
                      <a:pt x="2600" y="19017"/>
                    </a:cubicBezTo>
                    <a:cubicBezTo>
                      <a:pt x="3208" y="19017"/>
                      <a:pt x="3846" y="18895"/>
                      <a:pt x="4408" y="18724"/>
                    </a:cubicBezTo>
                    <a:cubicBezTo>
                      <a:pt x="8208" y="17478"/>
                      <a:pt x="11490" y="15016"/>
                      <a:pt x="13709" y="11703"/>
                    </a:cubicBezTo>
                    <a:cubicBezTo>
                      <a:pt x="15898" y="8420"/>
                      <a:pt x="16901" y="3922"/>
                      <a:pt x="165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4"/>
              <p:cNvSpPr/>
              <p:nvPr/>
            </p:nvSpPr>
            <p:spPr>
              <a:xfrm>
                <a:off x="9730992" y="-812139"/>
                <a:ext cx="561597" cy="640483"/>
              </a:xfrm>
              <a:custGeom>
                <a:avLst/>
                <a:gdLst/>
                <a:ahLst/>
                <a:cxnLst/>
                <a:rect l="l" t="t" r="r" b="b"/>
                <a:pathLst>
                  <a:path w="16445" h="18755" extrusionOk="0">
                    <a:moveTo>
                      <a:pt x="16444" y="1"/>
                    </a:moveTo>
                    <a:lnTo>
                      <a:pt x="16444" y="1"/>
                    </a:lnTo>
                    <a:cubicBezTo>
                      <a:pt x="8906" y="2067"/>
                      <a:pt x="2888" y="7782"/>
                      <a:pt x="487" y="15259"/>
                    </a:cubicBezTo>
                    <a:cubicBezTo>
                      <a:pt x="213" y="16201"/>
                      <a:pt x="0" y="17296"/>
                      <a:pt x="547" y="18116"/>
                    </a:cubicBezTo>
                    <a:cubicBezTo>
                      <a:pt x="730" y="18390"/>
                      <a:pt x="973" y="18603"/>
                      <a:pt x="1246" y="18755"/>
                    </a:cubicBezTo>
                    <a:lnTo>
                      <a:pt x="1644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4"/>
              <p:cNvSpPr/>
              <p:nvPr/>
            </p:nvSpPr>
            <p:spPr>
              <a:xfrm>
                <a:off x="9452807" y="-1092510"/>
                <a:ext cx="645674" cy="255920"/>
              </a:xfrm>
              <a:custGeom>
                <a:avLst/>
                <a:gdLst/>
                <a:ahLst/>
                <a:cxnLst/>
                <a:rect l="l" t="t" r="r" b="b"/>
                <a:pathLst>
                  <a:path w="18907" h="7494" extrusionOk="0">
                    <a:moveTo>
                      <a:pt x="8937" y="1"/>
                    </a:moveTo>
                    <a:cubicBezTo>
                      <a:pt x="6378" y="1"/>
                      <a:pt x="3858" y="713"/>
                      <a:pt x="1672" y="2071"/>
                    </a:cubicBezTo>
                    <a:cubicBezTo>
                      <a:pt x="973" y="2496"/>
                      <a:pt x="243" y="3165"/>
                      <a:pt x="91" y="3894"/>
                    </a:cubicBezTo>
                    <a:cubicBezTo>
                      <a:pt x="0" y="4138"/>
                      <a:pt x="0" y="4381"/>
                      <a:pt x="91" y="4624"/>
                    </a:cubicBezTo>
                    <a:cubicBezTo>
                      <a:pt x="274" y="5384"/>
                      <a:pt x="1034" y="5809"/>
                      <a:pt x="1763" y="6113"/>
                    </a:cubicBezTo>
                    <a:cubicBezTo>
                      <a:pt x="3985" y="7038"/>
                      <a:pt x="6336" y="7493"/>
                      <a:pt x="8676" y="7493"/>
                    </a:cubicBezTo>
                    <a:cubicBezTo>
                      <a:pt x="12256" y="7493"/>
                      <a:pt x="15812" y="6428"/>
                      <a:pt x="18845" y="4350"/>
                    </a:cubicBezTo>
                    <a:lnTo>
                      <a:pt x="18906" y="4320"/>
                    </a:lnTo>
                    <a:cubicBezTo>
                      <a:pt x="16748" y="2131"/>
                      <a:pt x="13587" y="460"/>
                      <a:pt x="10547" y="95"/>
                    </a:cubicBezTo>
                    <a:cubicBezTo>
                      <a:pt x="10011" y="32"/>
                      <a:pt x="9473" y="1"/>
                      <a:pt x="8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4"/>
              <p:cNvSpPr/>
              <p:nvPr/>
            </p:nvSpPr>
            <p:spPr>
              <a:xfrm>
                <a:off x="9452807" y="-959530"/>
                <a:ext cx="644615" cy="12294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3600" extrusionOk="0">
                    <a:moveTo>
                      <a:pt x="91" y="0"/>
                    </a:moveTo>
                    <a:cubicBezTo>
                      <a:pt x="0" y="244"/>
                      <a:pt x="0" y="487"/>
                      <a:pt x="91" y="730"/>
                    </a:cubicBezTo>
                    <a:cubicBezTo>
                      <a:pt x="274" y="1490"/>
                      <a:pt x="1034" y="1915"/>
                      <a:pt x="1763" y="2219"/>
                    </a:cubicBezTo>
                    <a:cubicBezTo>
                      <a:pt x="3985" y="3144"/>
                      <a:pt x="6336" y="3599"/>
                      <a:pt x="8678" y="3599"/>
                    </a:cubicBezTo>
                    <a:cubicBezTo>
                      <a:pt x="12261" y="3599"/>
                      <a:pt x="15824" y="2534"/>
                      <a:pt x="18876" y="456"/>
                    </a:cubicBezTo>
                    <a:lnTo>
                      <a:pt x="9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4"/>
              <p:cNvSpPr/>
              <p:nvPr/>
            </p:nvSpPr>
            <p:spPr>
              <a:xfrm>
                <a:off x="9395708" y="-1635973"/>
                <a:ext cx="794124" cy="373191"/>
              </a:xfrm>
              <a:custGeom>
                <a:avLst/>
                <a:gdLst/>
                <a:ahLst/>
                <a:cxnLst/>
                <a:rect l="l" t="t" r="r" b="b"/>
                <a:pathLst>
                  <a:path w="23254" h="10928" extrusionOk="0">
                    <a:moveTo>
                      <a:pt x="7418" y="1"/>
                    </a:moveTo>
                    <a:cubicBezTo>
                      <a:pt x="5930" y="1"/>
                      <a:pt x="4439" y="189"/>
                      <a:pt x="2979" y="568"/>
                    </a:cubicBezTo>
                    <a:cubicBezTo>
                      <a:pt x="1946" y="811"/>
                      <a:pt x="821" y="1358"/>
                      <a:pt x="304" y="2209"/>
                    </a:cubicBezTo>
                    <a:cubicBezTo>
                      <a:pt x="152" y="2483"/>
                      <a:pt x="61" y="2787"/>
                      <a:pt x="31" y="3121"/>
                    </a:cubicBezTo>
                    <a:cubicBezTo>
                      <a:pt x="0" y="4094"/>
                      <a:pt x="791" y="4915"/>
                      <a:pt x="1520" y="5553"/>
                    </a:cubicBezTo>
                    <a:cubicBezTo>
                      <a:pt x="5740" y="9069"/>
                      <a:pt x="11021" y="10927"/>
                      <a:pt x="16378" y="10927"/>
                    </a:cubicBezTo>
                    <a:cubicBezTo>
                      <a:pt x="18661" y="10927"/>
                      <a:pt x="20958" y="10590"/>
                      <a:pt x="23192" y="9899"/>
                    </a:cubicBezTo>
                    <a:lnTo>
                      <a:pt x="23253" y="9869"/>
                    </a:lnTo>
                    <a:cubicBezTo>
                      <a:pt x="21429" y="6343"/>
                      <a:pt x="18207" y="3091"/>
                      <a:pt x="14590" y="1510"/>
                    </a:cubicBezTo>
                    <a:cubicBezTo>
                      <a:pt x="12304" y="509"/>
                      <a:pt x="9864" y="1"/>
                      <a:pt x="74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4"/>
              <p:cNvSpPr/>
              <p:nvPr/>
            </p:nvSpPr>
            <p:spPr>
              <a:xfrm>
                <a:off x="9395708" y="-1561595"/>
                <a:ext cx="792041" cy="297959"/>
              </a:xfrm>
              <a:custGeom>
                <a:avLst/>
                <a:gdLst/>
                <a:ahLst/>
                <a:cxnLst/>
                <a:rect l="l" t="t" r="r" b="b"/>
                <a:pathLst>
                  <a:path w="23193" h="8725" extrusionOk="0">
                    <a:moveTo>
                      <a:pt x="304" y="1"/>
                    </a:moveTo>
                    <a:cubicBezTo>
                      <a:pt x="152" y="275"/>
                      <a:pt x="61" y="578"/>
                      <a:pt x="31" y="913"/>
                    </a:cubicBezTo>
                    <a:cubicBezTo>
                      <a:pt x="0" y="1885"/>
                      <a:pt x="791" y="2706"/>
                      <a:pt x="1520" y="3344"/>
                    </a:cubicBezTo>
                    <a:cubicBezTo>
                      <a:pt x="5732" y="6876"/>
                      <a:pt x="10986" y="8725"/>
                      <a:pt x="16334" y="8725"/>
                    </a:cubicBezTo>
                    <a:cubicBezTo>
                      <a:pt x="18628" y="8725"/>
                      <a:pt x="20939" y="8384"/>
                      <a:pt x="23192" y="7691"/>
                    </a:cubicBezTo>
                    <a:lnTo>
                      <a:pt x="3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5" name="Google Shape;2265;p74"/>
            <p:cNvGrpSpPr/>
            <p:nvPr/>
          </p:nvGrpSpPr>
          <p:grpSpPr>
            <a:xfrm>
              <a:off x="4572435" y="1233383"/>
              <a:ext cx="5314499" cy="4967759"/>
              <a:chOff x="10368334" y="-3016863"/>
              <a:chExt cx="2959405" cy="2766321"/>
            </a:xfrm>
          </p:grpSpPr>
          <p:sp>
            <p:nvSpPr>
              <p:cNvPr id="2266" name="Google Shape;2266;p74"/>
              <p:cNvSpPr/>
              <p:nvPr/>
            </p:nvSpPr>
            <p:spPr>
              <a:xfrm>
                <a:off x="10368334" y="-3016863"/>
                <a:ext cx="2766321" cy="2766321"/>
              </a:xfrm>
              <a:custGeom>
                <a:avLst/>
                <a:gdLst/>
                <a:ahLst/>
                <a:cxnLst/>
                <a:rect l="l" t="t" r="r" b="b"/>
                <a:pathLst>
                  <a:path w="81005" h="81005" extrusionOk="0">
                    <a:moveTo>
                      <a:pt x="40487" y="0"/>
                    </a:moveTo>
                    <a:cubicBezTo>
                      <a:pt x="18146" y="0"/>
                      <a:pt x="0" y="18147"/>
                      <a:pt x="0" y="40518"/>
                    </a:cubicBezTo>
                    <a:cubicBezTo>
                      <a:pt x="0" y="62889"/>
                      <a:pt x="18146" y="81005"/>
                      <a:pt x="40487" y="81005"/>
                    </a:cubicBezTo>
                    <a:cubicBezTo>
                      <a:pt x="62858" y="81005"/>
                      <a:pt x="81005" y="62889"/>
                      <a:pt x="81005" y="40518"/>
                    </a:cubicBezTo>
                    <a:cubicBezTo>
                      <a:pt x="81005" y="18147"/>
                      <a:pt x="62858" y="0"/>
                      <a:pt x="404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7" name="Google Shape;2267;p74"/>
              <p:cNvSpPr/>
              <p:nvPr/>
            </p:nvSpPr>
            <p:spPr>
              <a:xfrm>
                <a:off x="12251262" y="-2759440"/>
                <a:ext cx="1076476" cy="2224087"/>
              </a:xfrm>
              <a:custGeom>
                <a:avLst/>
                <a:gdLst/>
                <a:ahLst/>
                <a:cxnLst/>
                <a:rect l="l" t="t" r="r" b="b"/>
                <a:pathLst>
                  <a:path w="31522" h="65127" extrusionOk="0">
                    <a:moveTo>
                      <a:pt x="8907" y="0"/>
                    </a:moveTo>
                    <a:cubicBezTo>
                      <a:pt x="6414" y="548"/>
                      <a:pt x="6262" y="2918"/>
                      <a:pt x="6323" y="5137"/>
                    </a:cubicBezTo>
                    <a:cubicBezTo>
                      <a:pt x="6354" y="6049"/>
                      <a:pt x="6080" y="6931"/>
                      <a:pt x="6262" y="7812"/>
                    </a:cubicBezTo>
                    <a:cubicBezTo>
                      <a:pt x="6417" y="8559"/>
                      <a:pt x="7074" y="9285"/>
                      <a:pt x="7770" y="9285"/>
                    </a:cubicBezTo>
                    <a:cubicBezTo>
                      <a:pt x="7896" y="9285"/>
                      <a:pt x="8022" y="9261"/>
                      <a:pt x="8147" y="9210"/>
                    </a:cubicBezTo>
                    <a:cubicBezTo>
                      <a:pt x="8542" y="9028"/>
                      <a:pt x="8846" y="8633"/>
                      <a:pt x="9241" y="8633"/>
                    </a:cubicBezTo>
                    <a:cubicBezTo>
                      <a:pt x="9253" y="8632"/>
                      <a:pt x="9264" y="8632"/>
                      <a:pt x="9275" y="8632"/>
                    </a:cubicBezTo>
                    <a:cubicBezTo>
                      <a:pt x="9947" y="8632"/>
                      <a:pt x="10152" y="9525"/>
                      <a:pt x="10092" y="10183"/>
                    </a:cubicBezTo>
                    <a:cubicBezTo>
                      <a:pt x="10001" y="10852"/>
                      <a:pt x="9910" y="11703"/>
                      <a:pt x="10457" y="12037"/>
                    </a:cubicBezTo>
                    <a:cubicBezTo>
                      <a:pt x="9150" y="13526"/>
                      <a:pt x="7600" y="14803"/>
                      <a:pt x="5898" y="15837"/>
                    </a:cubicBezTo>
                    <a:cubicBezTo>
                      <a:pt x="7022" y="16870"/>
                      <a:pt x="7691" y="18299"/>
                      <a:pt x="7752" y="19818"/>
                    </a:cubicBezTo>
                    <a:cubicBezTo>
                      <a:pt x="7397" y="20072"/>
                      <a:pt x="6977" y="20128"/>
                      <a:pt x="6543" y="20128"/>
                    </a:cubicBezTo>
                    <a:cubicBezTo>
                      <a:pt x="6196" y="20128"/>
                      <a:pt x="5840" y="20092"/>
                      <a:pt x="5503" y="20092"/>
                    </a:cubicBezTo>
                    <a:cubicBezTo>
                      <a:pt x="4651" y="20092"/>
                      <a:pt x="2189" y="21673"/>
                      <a:pt x="3800" y="22524"/>
                    </a:cubicBezTo>
                    <a:cubicBezTo>
                      <a:pt x="4044" y="22615"/>
                      <a:pt x="4287" y="22706"/>
                      <a:pt x="4530" y="22828"/>
                    </a:cubicBezTo>
                    <a:cubicBezTo>
                      <a:pt x="4773" y="23071"/>
                      <a:pt x="4955" y="23344"/>
                      <a:pt x="5077" y="23679"/>
                    </a:cubicBezTo>
                    <a:cubicBezTo>
                      <a:pt x="5478" y="24480"/>
                      <a:pt x="6254" y="24883"/>
                      <a:pt x="7033" y="24883"/>
                    </a:cubicBezTo>
                    <a:cubicBezTo>
                      <a:pt x="7790" y="24883"/>
                      <a:pt x="8548" y="24503"/>
                      <a:pt x="8968" y="23739"/>
                    </a:cubicBezTo>
                    <a:cubicBezTo>
                      <a:pt x="9393" y="22919"/>
                      <a:pt x="9302" y="21946"/>
                      <a:pt x="9545" y="21065"/>
                    </a:cubicBezTo>
                    <a:cubicBezTo>
                      <a:pt x="9745" y="20366"/>
                      <a:pt x="10415" y="19647"/>
                      <a:pt x="11086" y="19647"/>
                    </a:cubicBezTo>
                    <a:cubicBezTo>
                      <a:pt x="11233" y="19647"/>
                      <a:pt x="11379" y="19681"/>
                      <a:pt x="11521" y="19758"/>
                    </a:cubicBezTo>
                    <a:cubicBezTo>
                      <a:pt x="11946" y="19970"/>
                      <a:pt x="12190" y="20457"/>
                      <a:pt x="12676" y="20548"/>
                    </a:cubicBezTo>
                    <a:cubicBezTo>
                      <a:pt x="12717" y="20554"/>
                      <a:pt x="12758" y="20557"/>
                      <a:pt x="12799" y="20557"/>
                    </a:cubicBezTo>
                    <a:cubicBezTo>
                      <a:pt x="13237" y="20557"/>
                      <a:pt x="13674" y="20216"/>
                      <a:pt x="14081" y="20216"/>
                    </a:cubicBezTo>
                    <a:cubicBezTo>
                      <a:pt x="14172" y="20216"/>
                      <a:pt x="14260" y="20233"/>
                      <a:pt x="14348" y="20274"/>
                    </a:cubicBezTo>
                    <a:cubicBezTo>
                      <a:pt x="14652" y="20852"/>
                      <a:pt x="14986" y="21460"/>
                      <a:pt x="15564" y="21703"/>
                    </a:cubicBezTo>
                    <a:cubicBezTo>
                      <a:pt x="15837" y="21794"/>
                      <a:pt x="16080" y="21855"/>
                      <a:pt x="16354" y="21885"/>
                    </a:cubicBezTo>
                    <a:cubicBezTo>
                      <a:pt x="17326" y="22098"/>
                      <a:pt x="18147" y="22706"/>
                      <a:pt x="18634" y="23587"/>
                    </a:cubicBezTo>
                    <a:cubicBezTo>
                      <a:pt x="18482" y="23071"/>
                      <a:pt x="18512" y="22554"/>
                      <a:pt x="18725" y="22068"/>
                    </a:cubicBezTo>
                    <a:cubicBezTo>
                      <a:pt x="18883" y="21772"/>
                      <a:pt x="19233" y="21565"/>
                      <a:pt x="19551" y="21565"/>
                    </a:cubicBezTo>
                    <a:cubicBezTo>
                      <a:pt x="19722" y="21565"/>
                      <a:pt x="19884" y="21625"/>
                      <a:pt x="20001" y="21764"/>
                    </a:cubicBezTo>
                    <a:cubicBezTo>
                      <a:pt x="20396" y="22220"/>
                      <a:pt x="19941" y="22980"/>
                      <a:pt x="20153" y="23557"/>
                    </a:cubicBezTo>
                    <a:cubicBezTo>
                      <a:pt x="20488" y="24347"/>
                      <a:pt x="21734" y="24135"/>
                      <a:pt x="22372" y="24712"/>
                    </a:cubicBezTo>
                    <a:cubicBezTo>
                      <a:pt x="23010" y="25259"/>
                      <a:pt x="22676" y="26475"/>
                      <a:pt x="22220" y="27265"/>
                    </a:cubicBezTo>
                    <a:cubicBezTo>
                      <a:pt x="22099" y="27508"/>
                      <a:pt x="21947" y="27691"/>
                      <a:pt x="21764" y="27812"/>
                    </a:cubicBezTo>
                    <a:cubicBezTo>
                      <a:pt x="21638" y="27886"/>
                      <a:pt x="21514" y="27918"/>
                      <a:pt x="21390" y="27918"/>
                    </a:cubicBezTo>
                    <a:cubicBezTo>
                      <a:pt x="20645" y="27918"/>
                      <a:pt x="19919" y="26779"/>
                      <a:pt x="19059" y="26779"/>
                    </a:cubicBezTo>
                    <a:cubicBezTo>
                      <a:pt x="18857" y="27589"/>
                      <a:pt x="18103" y="28151"/>
                      <a:pt x="17271" y="28151"/>
                    </a:cubicBezTo>
                    <a:cubicBezTo>
                      <a:pt x="17229" y="28151"/>
                      <a:pt x="17187" y="28150"/>
                      <a:pt x="17144" y="28147"/>
                    </a:cubicBezTo>
                    <a:cubicBezTo>
                      <a:pt x="16080" y="27995"/>
                      <a:pt x="15412" y="26931"/>
                      <a:pt x="14834" y="26019"/>
                    </a:cubicBezTo>
                    <a:cubicBezTo>
                      <a:pt x="14295" y="25091"/>
                      <a:pt x="13520" y="24103"/>
                      <a:pt x="12451" y="24103"/>
                    </a:cubicBezTo>
                    <a:cubicBezTo>
                      <a:pt x="12435" y="24103"/>
                      <a:pt x="12419" y="24104"/>
                      <a:pt x="12402" y="24104"/>
                    </a:cubicBezTo>
                    <a:cubicBezTo>
                      <a:pt x="11339" y="24165"/>
                      <a:pt x="10548" y="25138"/>
                      <a:pt x="9515" y="25198"/>
                    </a:cubicBezTo>
                    <a:cubicBezTo>
                      <a:pt x="9288" y="25198"/>
                      <a:pt x="9052" y="25164"/>
                      <a:pt x="8826" y="25164"/>
                    </a:cubicBezTo>
                    <a:cubicBezTo>
                      <a:pt x="8629" y="25164"/>
                      <a:pt x="8439" y="25190"/>
                      <a:pt x="8269" y="25290"/>
                    </a:cubicBezTo>
                    <a:cubicBezTo>
                      <a:pt x="8056" y="25442"/>
                      <a:pt x="7934" y="25715"/>
                      <a:pt x="7721" y="25867"/>
                    </a:cubicBezTo>
                    <a:cubicBezTo>
                      <a:pt x="7521" y="26034"/>
                      <a:pt x="7280" y="26087"/>
                      <a:pt x="7020" y="26087"/>
                    </a:cubicBezTo>
                    <a:cubicBezTo>
                      <a:pt x="6568" y="26087"/>
                      <a:pt x="6056" y="25928"/>
                      <a:pt x="5594" y="25928"/>
                    </a:cubicBezTo>
                    <a:cubicBezTo>
                      <a:pt x="3952" y="25958"/>
                      <a:pt x="3375" y="28967"/>
                      <a:pt x="2645" y="30153"/>
                    </a:cubicBezTo>
                    <a:cubicBezTo>
                      <a:pt x="1794" y="31521"/>
                      <a:pt x="882" y="33010"/>
                      <a:pt x="974" y="34651"/>
                    </a:cubicBezTo>
                    <a:cubicBezTo>
                      <a:pt x="1004" y="35442"/>
                      <a:pt x="1308" y="36323"/>
                      <a:pt x="974" y="37053"/>
                    </a:cubicBezTo>
                    <a:cubicBezTo>
                      <a:pt x="700" y="37661"/>
                      <a:pt x="92" y="38086"/>
                      <a:pt x="1" y="38724"/>
                    </a:cubicBezTo>
                    <a:cubicBezTo>
                      <a:pt x="1" y="39059"/>
                      <a:pt x="62" y="39393"/>
                      <a:pt x="214" y="39697"/>
                    </a:cubicBezTo>
                    <a:lnTo>
                      <a:pt x="1338" y="42737"/>
                    </a:lnTo>
                    <a:cubicBezTo>
                      <a:pt x="1582" y="43345"/>
                      <a:pt x="1916" y="44074"/>
                      <a:pt x="2554" y="44196"/>
                    </a:cubicBezTo>
                    <a:cubicBezTo>
                      <a:pt x="2889" y="44196"/>
                      <a:pt x="3192" y="44196"/>
                      <a:pt x="3496" y="44226"/>
                    </a:cubicBezTo>
                    <a:cubicBezTo>
                      <a:pt x="3983" y="44348"/>
                      <a:pt x="4196" y="44864"/>
                      <a:pt x="4591" y="45168"/>
                    </a:cubicBezTo>
                    <a:cubicBezTo>
                      <a:pt x="4914" y="45384"/>
                      <a:pt x="5290" y="45451"/>
                      <a:pt x="5681" y="45451"/>
                    </a:cubicBezTo>
                    <a:cubicBezTo>
                      <a:pt x="5953" y="45451"/>
                      <a:pt x="6232" y="45418"/>
                      <a:pt x="6506" y="45381"/>
                    </a:cubicBezTo>
                    <a:lnTo>
                      <a:pt x="9758" y="44925"/>
                    </a:lnTo>
                    <a:cubicBezTo>
                      <a:pt x="9915" y="44903"/>
                      <a:pt x="10074" y="44892"/>
                      <a:pt x="10234" y="44892"/>
                    </a:cubicBezTo>
                    <a:cubicBezTo>
                      <a:pt x="11623" y="44892"/>
                      <a:pt x="13015" y="45721"/>
                      <a:pt x="12524" y="47357"/>
                    </a:cubicBezTo>
                    <a:cubicBezTo>
                      <a:pt x="12342" y="48025"/>
                      <a:pt x="11946" y="48603"/>
                      <a:pt x="11825" y="49272"/>
                    </a:cubicBezTo>
                    <a:cubicBezTo>
                      <a:pt x="11187" y="52250"/>
                      <a:pt x="12098" y="54652"/>
                      <a:pt x="9606" y="57144"/>
                    </a:cubicBezTo>
                    <a:cubicBezTo>
                      <a:pt x="8907" y="57843"/>
                      <a:pt x="7995" y="58664"/>
                      <a:pt x="8208" y="59606"/>
                    </a:cubicBezTo>
                    <a:cubicBezTo>
                      <a:pt x="8299" y="59910"/>
                      <a:pt x="8512" y="60184"/>
                      <a:pt x="8573" y="60518"/>
                    </a:cubicBezTo>
                    <a:cubicBezTo>
                      <a:pt x="8755" y="61339"/>
                      <a:pt x="7995" y="62068"/>
                      <a:pt x="7417" y="62707"/>
                    </a:cubicBezTo>
                    <a:cubicBezTo>
                      <a:pt x="6870" y="63314"/>
                      <a:pt x="6445" y="64439"/>
                      <a:pt x="7114" y="64956"/>
                    </a:cubicBezTo>
                    <a:cubicBezTo>
                      <a:pt x="7279" y="65075"/>
                      <a:pt x="7456" y="65127"/>
                      <a:pt x="7636" y="65127"/>
                    </a:cubicBezTo>
                    <a:cubicBezTo>
                      <a:pt x="8281" y="65127"/>
                      <a:pt x="8979" y="64469"/>
                      <a:pt x="9454" y="63922"/>
                    </a:cubicBezTo>
                    <a:cubicBezTo>
                      <a:pt x="10731" y="62463"/>
                      <a:pt x="12433" y="61673"/>
                      <a:pt x="13861" y="60396"/>
                    </a:cubicBezTo>
                    <a:cubicBezTo>
                      <a:pt x="15168" y="59211"/>
                      <a:pt x="15716" y="58238"/>
                      <a:pt x="17509" y="57630"/>
                    </a:cubicBezTo>
                    <a:lnTo>
                      <a:pt x="17630" y="57600"/>
                    </a:lnTo>
                    <a:cubicBezTo>
                      <a:pt x="31521" y="39393"/>
                      <a:pt x="27600" y="13314"/>
                      <a:pt x="8968" y="31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4"/>
              <p:cNvSpPr/>
              <p:nvPr/>
            </p:nvSpPr>
            <p:spPr>
              <a:xfrm>
                <a:off x="10419183" y="-2931761"/>
                <a:ext cx="1444955" cy="2627228"/>
              </a:xfrm>
              <a:custGeom>
                <a:avLst/>
                <a:gdLst/>
                <a:ahLst/>
                <a:cxnLst/>
                <a:rect l="l" t="t" r="r" b="b"/>
                <a:pathLst>
                  <a:path w="42312" h="76932" extrusionOk="0">
                    <a:moveTo>
                      <a:pt x="24986" y="1"/>
                    </a:moveTo>
                    <a:cubicBezTo>
                      <a:pt x="12858" y="4499"/>
                      <a:pt x="3557" y="14499"/>
                      <a:pt x="1" y="26962"/>
                    </a:cubicBezTo>
                    <a:cubicBezTo>
                      <a:pt x="669" y="28360"/>
                      <a:pt x="700" y="30123"/>
                      <a:pt x="821" y="31734"/>
                    </a:cubicBezTo>
                    <a:cubicBezTo>
                      <a:pt x="973" y="34165"/>
                      <a:pt x="1490" y="36536"/>
                      <a:pt x="2311" y="38846"/>
                    </a:cubicBezTo>
                    <a:cubicBezTo>
                      <a:pt x="2858" y="40397"/>
                      <a:pt x="3648" y="42007"/>
                      <a:pt x="5107" y="42828"/>
                    </a:cubicBezTo>
                    <a:cubicBezTo>
                      <a:pt x="5745" y="43132"/>
                      <a:pt x="6444" y="43375"/>
                      <a:pt x="7144" y="43588"/>
                    </a:cubicBezTo>
                    <a:cubicBezTo>
                      <a:pt x="9241" y="44287"/>
                      <a:pt x="11125" y="45594"/>
                      <a:pt x="12524" y="47327"/>
                    </a:cubicBezTo>
                    <a:cubicBezTo>
                      <a:pt x="12829" y="47687"/>
                      <a:pt x="13184" y="48098"/>
                      <a:pt x="13614" y="48098"/>
                    </a:cubicBezTo>
                    <a:cubicBezTo>
                      <a:pt x="13655" y="48098"/>
                      <a:pt x="13697" y="48095"/>
                      <a:pt x="13739" y="48087"/>
                    </a:cubicBezTo>
                    <a:cubicBezTo>
                      <a:pt x="13922" y="48026"/>
                      <a:pt x="14104" y="47965"/>
                      <a:pt x="14287" y="47874"/>
                    </a:cubicBezTo>
                    <a:cubicBezTo>
                      <a:pt x="14428" y="47810"/>
                      <a:pt x="14572" y="47781"/>
                      <a:pt x="14714" y="47781"/>
                    </a:cubicBezTo>
                    <a:cubicBezTo>
                      <a:pt x="15458" y="47781"/>
                      <a:pt x="16155" y="48572"/>
                      <a:pt x="16232" y="49363"/>
                    </a:cubicBezTo>
                    <a:cubicBezTo>
                      <a:pt x="16414" y="51065"/>
                      <a:pt x="15229" y="52129"/>
                      <a:pt x="15746" y="53923"/>
                    </a:cubicBezTo>
                    <a:cubicBezTo>
                      <a:pt x="16080" y="55047"/>
                      <a:pt x="16414" y="56233"/>
                      <a:pt x="17174" y="57175"/>
                    </a:cubicBezTo>
                    <a:cubicBezTo>
                      <a:pt x="17600" y="57661"/>
                      <a:pt x="18116" y="58087"/>
                      <a:pt x="18542" y="58603"/>
                    </a:cubicBezTo>
                    <a:cubicBezTo>
                      <a:pt x="19028" y="59211"/>
                      <a:pt x="19363" y="59941"/>
                      <a:pt x="19879" y="60549"/>
                    </a:cubicBezTo>
                    <a:cubicBezTo>
                      <a:pt x="21095" y="61947"/>
                      <a:pt x="23162" y="62373"/>
                      <a:pt x="24317" y="63832"/>
                    </a:cubicBezTo>
                    <a:cubicBezTo>
                      <a:pt x="24955" y="64622"/>
                      <a:pt x="25259" y="65686"/>
                      <a:pt x="25533" y="66689"/>
                    </a:cubicBezTo>
                    <a:cubicBezTo>
                      <a:pt x="26110" y="68816"/>
                      <a:pt x="26718" y="70944"/>
                      <a:pt x="27813" y="72859"/>
                    </a:cubicBezTo>
                    <a:cubicBezTo>
                      <a:pt x="28907" y="74744"/>
                      <a:pt x="30639" y="76385"/>
                      <a:pt x="32797" y="76932"/>
                    </a:cubicBezTo>
                    <a:cubicBezTo>
                      <a:pt x="33162" y="76324"/>
                      <a:pt x="32615" y="75534"/>
                      <a:pt x="32038" y="75078"/>
                    </a:cubicBezTo>
                    <a:cubicBezTo>
                      <a:pt x="31490" y="74622"/>
                      <a:pt x="30791" y="74136"/>
                      <a:pt x="30822" y="73406"/>
                    </a:cubicBezTo>
                    <a:cubicBezTo>
                      <a:pt x="30852" y="73072"/>
                      <a:pt x="30974" y="72737"/>
                      <a:pt x="31187" y="72464"/>
                    </a:cubicBezTo>
                    <a:cubicBezTo>
                      <a:pt x="31642" y="71734"/>
                      <a:pt x="32220" y="71126"/>
                      <a:pt x="32919" y="70579"/>
                    </a:cubicBezTo>
                    <a:cubicBezTo>
                      <a:pt x="33253" y="70367"/>
                      <a:pt x="33557" y="70093"/>
                      <a:pt x="33801" y="69759"/>
                    </a:cubicBezTo>
                    <a:cubicBezTo>
                      <a:pt x="34256" y="69090"/>
                      <a:pt x="34105" y="68178"/>
                      <a:pt x="34439" y="67449"/>
                    </a:cubicBezTo>
                    <a:cubicBezTo>
                      <a:pt x="34864" y="66567"/>
                      <a:pt x="36019" y="65625"/>
                      <a:pt x="35381" y="64865"/>
                    </a:cubicBezTo>
                    <a:lnTo>
                      <a:pt x="35381" y="64865"/>
                    </a:lnTo>
                    <a:cubicBezTo>
                      <a:pt x="35694" y="64994"/>
                      <a:pt x="36016" y="65055"/>
                      <a:pt x="36332" y="65055"/>
                    </a:cubicBezTo>
                    <a:cubicBezTo>
                      <a:pt x="37426" y="65055"/>
                      <a:pt x="38442" y="64325"/>
                      <a:pt x="38725" y="63193"/>
                    </a:cubicBezTo>
                    <a:cubicBezTo>
                      <a:pt x="38816" y="62616"/>
                      <a:pt x="38725" y="62038"/>
                      <a:pt x="38785" y="61461"/>
                    </a:cubicBezTo>
                    <a:cubicBezTo>
                      <a:pt x="39120" y="59363"/>
                      <a:pt x="42311" y="57752"/>
                      <a:pt x="40974" y="55625"/>
                    </a:cubicBezTo>
                    <a:cubicBezTo>
                      <a:pt x="40191" y="54362"/>
                      <a:pt x="37730" y="53792"/>
                      <a:pt x="36048" y="53792"/>
                    </a:cubicBezTo>
                    <a:cubicBezTo>
                      <a:pt x="35705" y="53792"/>
                      <a:pt x="35395" y="53815"/>
                      <a:pt x="35138" y="53862"/>
                    </a:cubicBezTo>
                    <a:cubicBezTo>
                      <a:pt x="34834" y="53923"/>
                      <a:pt x="34560" y="53953"/>
                      <a:pt x="34287" y="53953"/>
                    </a:cubicBezTo>
                    <a:cubicBezTo>
                      <a:pt x="33740" y="53831"/>
                      <a:pt x="33284" y="53527"/>
                      <a:pt x="32949" y="53102"/>
                    </a:cubicBezTo>
                    <a:cubicBezTo>
                      <a:pt x="32828" y="52980"/>
                      <a:pt x="32706" y="52859"/>
                      <a:pt x="32646" y="52707"/>
                    </a:cubicBezTo>
                    <a:cubicBezTo>
                      <a:pt x="32585" y="52494"/>
                      <a:pt x="32554" y="52251"/>
                      <a:pt x="32615" y="52038"/>
                    </a:cubicBezTo>
                    <a:cubicBezTo>
                      <a:pt x="32842" y="49694"/>
                      <a:pt x="32106" y="49299"/>
                      <a:pt x="31031" y="49299"/>
                    </a:cubicBezTo>
                    <a:cubicBezTo>
                      <a:pt x="30485" y="49299"/>
                      <a:pt x="29851" y="49401"/>
                      <a:pt x="29212" y="49401"/>
                    </a:cubicBezTo>
                    <a:cubicBezTo>
                      <a:pt x="28583" y="49401"/>
                      <a:pt x="27948" y="49301"/>
                      <a:pt x="27387" y="48907"/>
                    </a:cubicBezTo>
                    <a:cubicBezTo>
                      <a:pt x="27022" y="48634"/>
                      <a:pt x="26749" y="48178"/>
                      <a:pt x="26354" y="47904"/>
                    </a:cubicBezTo>
                    <a:cubicBezTo>
                      <a:pt x="25867" y="47600"/>
                      <a:pt x="25168" y="47600"/>
                      <a:pt x="24743" y="47205"/>
                    </a:cubicBezTo>
                    <a:cubicBezTo>
                      <a:pt x="24530" y="46992"/>
                      <a:pt x="24408" y="46719"/>
                      <a:pt x="24196" y="46536"/>
                    </a:cubicBezTo>
                    <a:cubicBezTo>
                      <a:pt x="23898" y="46239"/>
                      <a:pt x="23509" y="46140"/>
                      <a:pt x="23088" y="46140"/>
                    </a:cubicBezTo>
                    <a:cubicBezTo>
                      <a:pt x="22606" y="46140"/>
                      <a:pt x="22083" y="46271"/>
                      <a:pt x="21612" y="46384"/>
                    </a:cubicBezTo>
                    <a:cubicBezTo>
                      <a:pt x="21419" y="46431"/>
                      <a:pt x="21250" y="46451"/>
                      <a:pt x="21097" y="46451"/>
                    </a:cubicBezTo>
                    <a:cubicBezTo>
                      <a:pt x="20453" y="46451"/>
                      <a:pt x="20092" y="46100"/>
                      <a:pt x="19454" y="45929"/>
                    </a:cubicBezTo>
                    <a:cubicBezTo>
                      <a:pt x="19054" y="45789"/>
                      <a:pt x="18642" y="45715"/>
                      <a:pt x="18225" y="45715"/>
                    </a:cubicBezTo>
                    <a:cubicBezTo>
                      <a:pt x="18007" y="45715"/>
                      <a:pt x="17788" y="45735"/>
                      <a:pt x="17569" y="45777"/>
                    </a:cubicBezTo>
                    <a:cubicBezTo>
                      <a:pt x="17387" y="46506"/>
                      <a:pt x="16779" y="47053"/>
                      <a:pt x="16049" y="47144"/>
                    </a:cubicBezTo>
                    <a:cubicBezTo>
                      <a:pt x="15583" y="46577"/>
                      <a:pt x="14888" y="46266"/>
                      <a:pt x="14178" y="46266"/>
                    </a:cubicBezTo>
                    <a:cubicBezTo>
                      <a:pt x="13824" y="46266"/>
                      <a:pt x="13466" y="46344"/>
                      <a:pt x="13131" y="46506"/>
                    </a:cubicBezTo>
                    <a:cubicBezTo>
                      <a:pt x="12372" y="45746"/>
                      <a:pt x="12250" y="44561"/>
                      <a:pt x="12858" y="43649"/>
                    </a:cubicBezTo>
                    <a:cubicBezTo>
                      <a:pt x="12702" y="43463"/>
                      <a:pt x="12498" y="43399"/>
                      <a:pt x="12269" y="43399"/>
                    </a:cubicBezTo>
                    <a:cubicBezTo>
                      <a:pt x="11761" y="43399"/>
                      <a:pt x="11126" y="43713"/>
                      <a:pt x="10596" y="43713"/>
                    </a:cubicBezTo>
                    <a:cubicBezTo>
                      <a:pt x="10387" y="43713"/>
                      <a:pt x="10194" y="43664"/>
                      <a:pt x="10031" y="43527"/>
                    </a:cubicBezTo>
                    <a:cubicBezTo>
                      <a:pt x="8998" y="42676"/>
                      <a:pt x="11399" y="40640"/>
                      <a:pt x="10274" y="39880"/>
                    </a:cubicBezTo>
                    <a:cubicBezTo>
                      <a:pt x="10061" y="39552"/>
                      <a:pt x="9715" y="39383"/>
                      <a:pt x="9370" y="39383"/>
                    </a:cubicBezTo>
                    <a:cubicBezTo>
                      <a:pt x="9076" y="39383"/>
                      <a:pt x="8782" y="39506"/>
                      <a:pt x="8572" y="39758"/>
                    </a:cubicBezTo>
                    <a:cubicBezTo>
                      <a:pt x="8086" y="40275"/>
                      <a:pt x="8268" y="41126"/>
                      <a:pt x="8906" y="41430"/>
                    </a:cubicBezTo>
                    <a:lnTo>
                      <a:pt x="8268" y="41856"/>
                    </a:lnTo>
                    <a:cubicBezTo>
                      <a:pt x="7144" y="41004"/>
                      <a:pt x="5897" y="39880"/>
                      <a:pt x="6019" y="38482"/>
                    </a:cubicBezTo>
                    <a:cubicBezTo>
                      <a:pt x="6080" y="37722"/>
                      <a:pt x="6536" y="37023"/>
                      <a:pt x="6444" y="36293"/>
                    </a:cubicBezTo>
                    <a:cubicBezTo>
                      <a:pt x="6323" y="35989"/>
                      <a:pt x="6323" y="35655"/>
                      <a:pt x="6353" y="35320"/>
                    </a:cubicBezTo>
                    <a:cubicBezTo>
                      <a:pt x="6505" y="35047"/>
                      <a:pt x="6748" y="34834"/>
                      <a:pt x="7083" y="34743"/>
                    </a:cubicBezTo>
                    <a:cubicBezTo>
                      <a:pt x="7903" y="34287"/>
                      <a:pt x="8785" y="34013"/>
                      <a:pt x="9727" y="33922"/>
                    </a:cubicBezTo>
                    <a:cubicBezTo>
                      <a:pt x="9773" y="33920"/>
                      <a:pt x="9819" y="33919"/>
                      <a:pt x="9864" y="33919"/>
                    </a:cubicBezTo>
                    <a:cubicBezTo>
                      <a:pt x="11679" y="33919"/>
                      <a:pt x="12431" y="35684"/>
                      <a:pt x="13587" y="36871"/>
                    </a:cubicBezTo>
                    <a:cubicBezTo>
                      <a:pt x="14074" y="36688"/>
                      <a:pt x="14165" y="35989"/>
                      <a:pt x="13983" y="35503"/>
                    </a:cubicBezTo>
                    <a:cubicBezTo>
                      <a:pt x="13831" y="34986"/>
                      <a:pt x="13496" y="34530"/>
                      <a:pt x="13466" y="34013"/>
                    </a:cubicBezTo>
                    <a:cubicBezTo>
                      <a:pt x="13375" y="33284"/>
                      <a:pt x="13831" y="32676"/>
                      <a:pt x="14256" y="32099"/>
                    </a:cubicBezTo>
                    <a:lnTo>
                      <a:pt x="17478" y="27782"/>
                    </a:lnTo>
                    <a:cubicBezTo>
                      <a:pt x="18420" y="26567"/>
                      <a:pt x="19363" y="25320"/>
                      <a:pt x="20609" y="24408"/>
                    </a:cubicBezTo>
                    <a:cubicBezTo>
                      <a:pt x="20943" y="24135"/>
                      <a:pt x="21308" y="23953"/>
                      <a:pt x="21733" y="23831"/>
                    </a:cubicBezTo>
                    <a:cubicBezTo>
                      <a:pt x="22706" y="23618"/>
                      <a:pt x="24074" y="24013"/>
                      <a:pt x="24499" y="23071"/>
                    </a:cubicBezTo>
                    <a:cubicBezTo>
                      <a:pt x="23831" y="22342"/>
                      <a:pt x="23831" y="21217"/>
                      <a:pt x="24499" y="20487"/>
                    </a:cubicBezTo>
                    <a:cubicBezTo>
                      <a:pt x="24349" y="20465"/>
                      <a:pt x="24198" y="20453"/>
                      <a:pt x="24048" y="20453"/>
                    </a:cubicBezTo>
                    <a:cubicBezTo>
                      <a:pt x="23195" y="20453"/>
                      <a:pt x="22363" y="20814"/>
                      <a:pt x="21794" y="21460"/>
                    </a:cubicBezTo>
                    <a:cubicBezTo>
                      <a:pt x="21429" y="20518"/>
                      <a:pt x="22737" y="19849"/>
                      <a:pt x="23679" y="19697"/>
                    </a:cubicBezTo>
                    <a:lnTo>
                      <a:pt x="29150" y="18724"/>
                    </a:lnTo>
                    <a:cubicBezTo>
                      <a:pt x="29363" y="17995"/>
                      <a:pt x="28177" y="17813"/>
                      <a:pt x="27630" y="17296"/>
                    </a:cubicBezTo>
                    <a:cubicBezTo>
                      <a:pt x="27113" y="16779"/>
                      <a:pt x="27265" y="15898"/>
                      <a:pt x="27326" y="15138"/>
                    </a:cubicBezTo>
                    <a:cubicBezTo>
                      <a:pt x="27417" y="14408"/>
                      <a:pt x="27144" y="13405"/>
                      <a:pt x="26384" y="13375"/>
                    </a:cubicBezTo>
                    <a:cubicBezTo>
                      <a:pt x="26080" y="13436"/>
                      <a:pt x="25806" y="13466"/>
                      <a:pt x="25503" y="13557"/>
                    </a:cubicBezTo>
                    <a:cubicBezTo>
                      <a:pt x="25480" y="13559"/>
                      <a:pt x="25457" y="13559"/>
                      <a:pt x="25435" y="13559"/>
                    </a:cubicBezTo>
                    <a:cubicBezTo>
                      <a:pt x="24065" y="13559"/>
                      <a:pt x="23789" y="10879"/>
                      <a:pt x="22459" y="10879"/>
                    </a:cubicBezTo>
                    <a:cubicBezTo>
                      <a:pt x="22430" y="10879"/>
                      <a:pt x="22401" y="10880"/>
                      <a:pt x="22372" y="10882"/>
                    </a:cubicBezTo>
                    <a:cubicBezTo>
                      <a:pt x="21095" y="11004"/>
                      <a:pt x="21338" y="13101"/>
                      <a:pt x="20396" y="13983"/>
                    </a:cubicBezTo>
                    <a:cubicBezTo>
                      <a:pt x="19940" y="14408"/>
                      <a:pt x="19211" y="14530"/>
                      <a:pt x="18876" y="15077"/>
                    </a:cubicBezTo>
                    <a:cubicBezTo>
                      <a:pt x="18755" y="15411"/>
                      <a:pt x="18694" y="15776"/>
                      <a:pt x="18663" y="16110"/>
                    </a:cubicBezTo>
                    <a:cubicBezTo>
                      <a:pt x="18445" y="17255"/>
                      <a:pt x="17421" y="18058"/>
                      <a:pt x="16291" y="18058"/>
                    </a:cubicBezTo>
                    <a:cubicBezTo>
                      <a:pt x="16161" y="18058"/>
                      <a:pt x="16029" y="18047"/>
                      <a:pt x="15897" y="18025"/>
                    </a:cubicBezTo>
                    <a:lnTo>
                      <a:pt x="16414" y="15685"/>
                    </a:lnTo>
                    <a:cubicBezTo>
                      <a:pt x="15624" y="15685"/>
                      <a:pt x="14742" y="15685"/>
                      <a:pt x="14074" y="15259"/>
                    </a:cubicBezTo>
                    <a:cubicBezTo>
                      <a:pt x="13375" y="14834"/>
                      <a:pt x="13010" y="13800"/>
                      <a:pt x="13527" y="13192"/>
                    </a:cubicBezTo>
                    <a:cubicBezTo>
                      <a:pt x="14165" y="12463"/>
                      <a:pt x="15624" y="12706"/>
                      <a:pt x="15958" y="11794"/>
                    </a:cubicBezTo>
                    <a:cubicBezTo>
                      <a:pt x="16110" y="11430"/>
                      <a:pt x="15958" y="11004"/>
                      <a:pt x="15989" y="10609"/>
                    </a:cubicBezTo>
                    <a:cubicBezTo>
                      <a:pt x="16118" y="9243"/>
                      <a:pt x="17820" y="8773"/>
                      <a:pt x="19095" y="8773"/>
                    </a:cubicBezTo>
                    <a:cubicBezTo>
                      <a:pt x="19323" y="8773"/>
                      <a:pt x="19538" y="8788"/>
                      <a:pt x="19727" y="8816"/>
                    </a:cubicBezTo>
                    <a:cubicBezTo>
                      <a:pt x="20285" y="8912"/>
                      <a:pt x="20866" y="9044"/>
                      <a:pt x="21426" y="9044"/>
                    </a:cubicBezTo>
                    <a:cubicBezTo>
                      <a:pt x="21752" y="9044"/>
                      <a:pt x="22070" y="8999"/>
                      <a:pt x="22372" y="8876"/>
                    </a:cubicBezTo>
                    <a:cubicBezTo>
                      <a:pt x="23192" y="8542"/>
                      <a:pt x="23740" y="7357"/>
                      <a:pt x="23101" y="6718"/>
                    </a:cubicBezTo>
                    <a:cubicBezTo>
                      <a:pt x="23259" y="6519"/>
                      <a:pt x="23500" y="6471"/>
                      <a:pt x="23766" y="6471"/>
                    </a:cubicBezTo>
                    <a:cubicBezTo>
                      <a:pt x="24003" y="6471"/>
                      <a:pt x="24260" y="6509"/>
                      <a:pt x="24494" y="6509"/>
                    </a:cubicBezTo>
                    <a:cubicBezTo>
                      <a:pt x="24756" y="6509"/>
                      <a:pt x="24991" y="6462"/>
                      <a:pt x="25138" y="6262"/>
                    </a:cubicBezTo>
                    <a:cubicBezTo>
                      <a:pt x="25563" y="5654"/>
                      <a:pt x="24469" y="5016"/>
                      <a:pt x="24256" y="4287"/>
                    </a:cubicBezTo>
                    <a:cubicBezTo>
                      <a:pt x="24074" y="3679"/>
                      <a:pt x="24560" y="3101"/>
                      <a:pt x="24864" y="2524"/>
                    </a:cubicBezTo>
                    <a:cubicBezTo>
                      <a:pt x="25229" y="1733"/>
                      <a:pt x="25290" y="852"/>
                      <a:pt x="249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4"/>
              <p:cNvSpPr/>
              <p:nvPr/>
            </p:nvSpPr>
            <p:spPr>
              <a:xfrm>
                <a:off x="11275529" y="-3016863"/>
                <a:ext cx="1022485" cy="535062"/>
              </a:xfrm>
              <a:custGeom>
                <a:avLst/>
                <a:gdLst/>
                <a:ahLst/>
                <a:cxnLst/>
                <a:rect l="l" t="t" r="r" b="b"/>
                <a:pathLst>
                  <a:path w="29941" h="15668" extrusionOk="0">
                    <a:moveTo>
                      <a:pt x="13953" y="0"/>
                    </a:moveTo>
                    <a:cubicBezTo>
                      <a:pt x="9180" y="0"/>
                      <a:pt x="4469" y="851"/>
                      <a:pt x="1" y="2493"/>
                    </a:cubicBezTo>
                    <a:cubicBezTo>
                      <a:pt x="1" y="2949"/>
                      <a:pt x="244" y="3405"/>
                      <a:pt x="609" y="3709"/>
                    </a:cubicBezTo>
                    <a:cubicBezTo>
                      <a:pt x="1019" y="3982"/>
                      <a:pt x="1498" y="4081"/>
                      <a:pt x="1996" y="4081"/>
                    </a:cubicBezTo>
                    <a:cubicBezTo>
                      <a:pt x="2493" y="4081"/>
                      <a:pt x="3010" y="3982"/>
                      <a:pt x="3496" y="3861"/>
                    </a:cubicBezTo>
                    <a:cubicBezTo>
                      <a:pt x="4161" y="3694"/>
                      <a:pt x="4840" y="3500"/>
                      <a:pt x="5503" y="3500"/>
                    </a:cubicBezTo>
                    <a:cubicBezTo>
                      <a:pt x="5811" y="3500"/>
                      <a:pt x="6116" y="3542"/>
                      <a:pt x="6414" y="3648"/>
                    </a:cubicBezTo>
                    <a:cubicBezTo>
                      <a:pt x="7661" y="4104"/>
                      <a:pt x="8238" y="5502"/>
                      <a:pt x="8694" y="6748"/>
                    </a:cubicBezTo>
                    <a:cubicBezTo>
                      <a:pt x="8755" y="6931"/>
                      <a:pt x="8785" y="7113"/>
                      <a:pt x="8755" y="7326"/>
                    </a:cubicBezTo>
                    <a:cubicBezTo>
                      <a:pt x="8694" y="7569"/>
                      <a:pt x="8451" y="7751"/>
                      <a:pt x="8299" y="7964"/>
                    </a:cubicBezTo>
                    <a:cubicBezTo>
                      <a:pt x="7934" y="8542"/>
                      <a:pt x="8238" y="9301"/>
                      <a:pt x="8907" y="9484"/>
                    </a:cubicBezTo>
                    <a:cubicBezTo>
                      <a:pt x="8025" y="10001"/>
                      <a:pt x="8208" y="11277"/>
                      <a:pt x="8512" y="12250"/>
                    </a:cubicBezTo>
                    <a:cubicBezTo>
                      <a:pt x="8816" y="13222"/>
                      <a:pt x="9120" y="14225"/>
                      <a:pt x="9819" y="14925"/>
                    </a:cubicBezTo>
                    <a:cubicBezTo>
                      <a:pt x="10254" y="15378"/>
                      <a:pt x="10900" y="15668"/>
                      <a:pt x="11517" y="15668"/>
                    </a:cubicBezTo>
                    <a:cubicBezTo>
                      <a:pt x="11892" y="15668"/>
                      <a:pt x="12256" y="15561"/>
                      <a:pt x="12554" y="15320"/>
                    </a:cubicBezTo>
                    <a:cubicBezTo>
                      <a:pt x="13162" y="14803"/>
                      <a:pt x="13314" y="13952"/>
                      <a:pt x="13497" y="13192"/>
                    </a:cubicBezTo>
                    <a:cubicBezTo>
                      <a:pt x="13679" y="12402"/>
                      <a:pt x="14196" y="11551"/>
                      <a:pt x="14986" y="11520"/>
                    </a:cubicBezTo>
                    <a:cubicBezTo>
                      <a:pt x="15018" y="11518"/>
                      <a:pt x="15049" y="11517"/>
                      <a:pt x="15080" y="11517"/>
                    </a:cubicBezTo>
                    <a:cubicBezTo>
                      <a:pt x="15321" y="11517"/>
                      <a:pt x="15552" y="11582"/>
                      <a:pt x="15780" y="11582"/>
                    </a:cubicBezTo>
                    <a:cubicBezTo>
                      <a:pt x="15891" y="11582"/>
                      <a:pt x="16001" y="11566"/>
                      <a:pt x="16111" y="11520"/>
                    </a:cubicBezTo>
                    <a:cubicBezTo>
                      <a:pt x="16536" y="11338"/>
                      <a:pt x="16658" y="10821"/>
                      <a:pt x="16931" y="10456"/>
                    </a:cubicBezTo>
                    <a:cubicBezTo>
                      <a:pt x="17418" y="9818"/>
                      <a:pt x="18269" y="9727"/>
                      <a:pt x="19029" y="9545"/>
                    </a:cubicBezTo>
                    <a:cubicBezTo>
                      <a:pt x="19789" y="9362"/>
                      <a:pt x="20609" y="8845"/>
                      <a:pt x="20609" y="8086"/>
                    </a:cubicBezTo>
                    <a:cubicBezTo>
                      <a:pt x="20609" y="7569"/>
                      <a:pt x="20275" y="6870"/>
                      <a:pt x="20761" y="6687"/>
                    </a:cubicBezTo>
                    <a:cubicBezTo>
                      <a:pt x="20807" y="6672"/>
                      <a:pt x="20851" y="6665"/>
                      <a:pt x="20894" y="6665"/>
                    </a:cubicBezTo>
                    <a:cubicBezTo>
                      <a:pt x="21274" y="6665"/>
                      <a:pt x="21534" y="7222"/>
                      <a:pt x="21916" y="7386"/>
                    </a:cubicBezTo>
                    <a:cubicBezTo>
                      <a:pt x="22002" y="7422"/>
                      <a:pt x="22083" y="7438"/>
                      <a:pt x="22161" y="7438"/>
                    </a:cubicBezTo>
                    <a:cubicBezTo>
                      <a:pt x="22747" y="7438"/>
                      <a:pt x="23105" y="6504"/>
                      <a:pt x="23132" y="5806"/>
                    </a:cubicBezTo>
                    <a:cubicBezTo>
                      <a:pt x="23558" y="6262"/>
                      <a:pt x="24105" y="6627"/>
                      <a:pt x="24743" y="6809"/>
                    </a:cubicBezTo>
                    <a:cubicBezTo>
                      <a:pt x="24826" y="6826"/>
                      <a:pt x="24912" y="6834"/>
                      <a:pt x="25000" y="6834"/>
                    </a:cubicBezTo>
                    <a:cubicBezTo>
                      <a:pt x="25554" y="6834"/>
                      <a:pt x="26158" y="6509"/>
                      <a:pt x="26263" y="5958"/>
                    </a:cubicBezTo>
                    <a:cubicBezTo>
                      <a:pt x="26324" y="5593"/>
                      <a:pt x="26141" y="5198"/>
                      <a:pt x="26293" y="4864"/>
                    </a:cubicBezTo>
                    <a:cubicBezTo>
                      <a:pt x="26435" y="4510"/>
                      <a:pt x="26850" y="4376"/>
                      <a:pt x="27256" y="4376"/>
                    </a:cubicBezTo>
                    <a:cubicBezTo>
                      <a:pt x="27374" y="4376"/>
                      <a:pt x="27491" y="4387"/>
                      <a:pt x="27600" y="4408"/>
                    </a:cubicBezTo>
                    <a:cubicBezTo>
                      <a:pt x="27967" y="4499"/>
                      <a:pt x="28351" y="4643"/>
                      <a:pt x="28726" y="4643"/>
                    </a:cubicBezTo>
                    <a:cubicBezTo>
                      <a:pt x="28848" y="4643"/>
                      <a:pt x="28970" y="4628"/>
                      <a:pt x="29090" y="4590"/>
                    </a:cubicBezTo>
                    <a:cubicBezTo>
                      <a:pt x="29606" y="4377"/>
                      <a:pt x="29941" y="3861"/>
                      <a:pt x="29910" y="3283"/>
                    </a:cubicBezTo>
                    <a:cubicBezTo>
                      <a:pt x="24865" y="1125"/>
                      <a:pt x="19454" y="0"/>
                      <a:pt x="1395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4"/>
              <p:cNvSpPr/>
              <p:nvPr/>
            </p:nvSpPr>
            <p:spPr>
              <a:xfrm>
                <a:off x="10681797" y="-2812714"/>
                <a:ext cx="1098264" cy="870483"/>
              </a:xfrm>
              <a:custGeom>
                <a:avLst/>
                <a:gdLst/>
                <a:ahLst/>
                <a:cxnLst/>
                <a:rect l="l" t="t" r="r" b="b"/>
                <a:pathLst>
                  <a:path w="32160" h="25490" extrusionOk="0">
                    <a:moveTo>
                      <a:pt x="21511" y="1"/>
                    </a:moveTo>
                    <a:cubicBezTo>
                      <a:pt x="19503" y="1"/>
                      <a:pt x="17464" y="352"/>
                      <a:pt x="15563" y="892"/>
                    </a:cubicBezTo>
                    <a:cubicBezTo>
                      <a:pt x="8299" y="2928"/>
                      <a:pt x="1824" y="9038"/>
                      <a:pt x="487" y="16637"/>
                    </a:cubicBezTo>
                    <a:cubicBezTo>
                      <a:pt x="122" y="18734"/>
                      <a:pt x="1" y="20983"/>
                      <a:pt x="973" y="22898"/>
                    </a:cubicBezTo>
                    <a:cubicBezTo>
                      <a:pt x="1733" y="24370"/>
                      <a:pt x="3345" y="25489"/>
                      <a:pt x="4942" y="25489"/>
                    </a:cubicBezTo>
                    <a:cubicBezTo>
                      <a:pt x="5389" y="25489"/>
                      <a:pt x="5836" y="25401"/>
                      <a:pt x="6262" y="25208"/>
                    </a:cubicBezTo>
                    <a:cubicBezTo>
                      <a:pt x="7356" y="24752"/>
                      <a:pt x="8086" y="23719"/>
                      <a:pt x="8755" y="22746"/>
                    </a:cubicBezTo>
                    <a:cubicBezTo>
                      <a:pt x="10791" y="19798"/>
                      <a:pt x="13162" y="16424"/>
                      <a:pt x="16718" y="15269"/>
                    </a:cubicBezTo>
                    <a:cubicBezTo>
                      <a:pt x="20396" y="14114"/>
                      <a:pt x="24469" y="14691"/>
                      <a:pt x="28025" y="13020"/>
                    </a:cubicBezTo>
                    <a:cubicBezTo>
                      <a:pt x="29484" y="12351"/>
                      <a:pt x="30640" y="11135"/>
                      <a:pt x="31217" y="9646"/>
                    </a:cubicBezTo>
                    <a:cubicBezTo>
                      <a:pt x="32159" y="7275"/>
                      <a:pt x="31521" y="4570"/>
                      <a:pt x="29667" y="2837"/>
                    </a:cubicBezTo>
                    <a:cubicBezTo>
                      <a:pt x="27382" y="770"/>
                      <a:pt x="24480" y="1"/>
                      <a:pt x="21511" y="1"/>
                    </a:cubicBezTo>
                    <a:close/>
                  </a:path>
                </a:pathLst>
              </a:custGeom>
              <a:solidFill>
                <a:srgbClr val="FFFFFF">
                  <a:alpha val="31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71" name="Google Shape;2271;p74"/>
          <p:cNvSpPr/>
          <p:nvPr/>
        </p:nvSpPr>
        <p:spPr>
          <a:xfrm>
            <a:off x="7947568" y="75292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92E67-D2A9-C6BC-BF86-0F44348BDF74}"/>
              </a:ext>
            </a:extLst>
          </p:cNvPr>
          <p:cNvSpPr txBox="1"/>
          <p:nvPr/>
        </p:nvSpPr>
        <p:spPr>
          <a:xfrm>
            <a:off x="4813112" y="620598"/>
            <a:ext cx="419497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/>
              <a:t>Qua video,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hiểu</a:t>
            </a:r>
            <a:r>
              <a:rPr lang="en-US" sz="2600" dirty="0"/>
              <a:t> </a:t>
            </a:r>
            <a:r>
              <a:rPr lang="en-US" sz="2600" dirty="0" err="1"/>
              <a:t>được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,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biểu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khác</a:t>
            </a:r>
            <a:r>
              <a:rPr lang="en-US" sz="2600" dirty="0"/>
              <a:t> </a:t>
            </a:r>
            <a:r>
              <a:rPr lang="en-US" sz="2600" dirty="0" err="1"/>
              <a:t>nhau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sức</a:t>
            </a:r>
            <a:r>
              <a:rPr lang="en-US" sz="2600" dirty="0"/>
              <a:t> </a:t>
            </a:r>
            <a:r>
              <a:rPr lang="en-US" sz="2600" dirty="0" err="1"/>
              <a:t>mạnh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. </a:t>
            </a:r>
          </a:p>
          <a:p>
            <a:pPr algn="just"/>
            <a:r>
              <a:rPr lang="en-US" sz="2600" dirty="0" err="1"/>
              <a:t>Hôm</a:t>
            </a:r>
            <a:r>
              <a:rPr lang="en-US" sz="2600" dirty="0"/>
              <a:t> nay, </a:t>
            </a:r>
            <a:r>
              <a:rPr lang="en-US" sz="2600" dirty="0" err="1"/>
              <a:t>cô</a:t>
            </a:r>
            <a:r>
              <a:rPr lang="en-US" sz="2600" dirty="0"/>
              <a:t> </a:t>
            </a:r>
            <a:r>
              <a:rPr lang="en-US" sz="2600" dirty="0" err="1"/>
              <a:t>sẽ</a:t>
            </a:r>
            <a:r>
              <a:rPr lang="en-US" sz="2600" dirty="0"/>
              <a:t> </a:t>
            </a:r>
            <a:r>
              <a:rPr lang="en-US" sz="2600" dirty="0" err="1"/>
              <a:t>hướng</a:t>
            </a:r>
            <a:r>
              <a:rPr lang="en-US" sz="2600" dirty="0"/>
              <a:t> </a:t>
            </a:r>
            <a:r>
              <a:rPr lang="en-US" sz="2600" dirty="0" err="1"/>
              <a:t>dẫn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 </a:t>
            </a:r>
            <a:r>
              <a:rPr lang="en-US" sz="2600" dirty="0" err="1"/>
              <a:t>thể</a:t>
            </a:r>
            <a:r>
              <a:rPr lang="en-US" sz="2600" dirty="0"/>
              <a:t> </a:t>
            </a:r>
            <a:r>
              <a:rPr lang="en-US" sz="2600" dirty="0" err="1"/>
              <a:t>hiện</a:t>
            </a:r>
            <a:r>
              <a:rPr lang="en-US" sz="2600" dirty="0"/>
              <a:t> </a:t>
            </a:r>
            <a:r>
              <a:rPr lang="en-US" sz="2600" dirty="0" err="1"/>
              <a:t>tình</a:t>
            </a:r>
            <a:r>
              <a:rPr lang="en-US" sz="2600" dirty="0"/>
              <a:t> </a:t>
            </a:r>
            <a:r>
              <a:rPr lang="en-US" sz="2600" dirty="0" err="1"/>
              <a:t>yêu</a:t>
            </a:r>
            <a:r>
              <a:rPr lang="en-US" sz="2600" dirty="0"/>
              <a:t> </a:t>
            </a:r>
            <a:r>
              <a:rPr lang="en-US" sz="2600" dirty="0" err="1"/>
              <a:t>thương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mình</a:t>
            </a:r>
            <a:r>
              <a:rPr lang="en-US" sz="2600" dirty="0"/>
              <a:t> qua </a:t>
            </a:r>
            <a:r>
              <a:rPr lang="en-US" sz="2600" dirty="0" err="1"/>
              <a:t>một</a:t>
            </a:r>
            <a:r>
              <a:rPr lang="en-US" sz="2600" dirty="0"/>
              <a:t> </a:t>
            </a:r>
            <a:r>
              <a:rPr lang="en-US" sz="2600" dirty="0" err="1"/>
              <a:t>dự</a:t>
            </a:r>
            <a:r>
              <a:rPr lang="en-US" sz="2600" dirty="0"/>
              <a:t> </a:t>
            </a:r>
            <a:r>
              <a:rPr lang="en-US" sz="2600" dirty="0" err="1"/>
              <a:t>án</a:t>
            </a:r>
            <a:r>
              <a:rPr lang="en-US" sz="2600" dirty="0"/>
              <a:t> </a:t>
            </a:r>
            <a:r>
              <a:rPr lang="en-US" sz="2600" dirty="0" err="1"/>
              <a:t>nhỏ</a:t>
            </a:r>
            <a:r>
              <a:rPr lang="en-US" sz="2600" dirty="0"/>
              <a:t>, </a:t>
            </a:r>
            <a:r>
              <a:rPr lang="en-US" sz="2600" dirty="0" err="1"/>
              <a:t>phù</a:t>
            </a:r>
            <a:r>
              <a:rPr lang="en-US" sz="2600" dirty="0"/>
              <a:t> </a:t>
            </a:r>
            <a:r>
              <a:rPr lang="en-US" sz="2600" dirty="0" err="1"/>
              <a:t>hợp</a:t>
            </a:r>
            <a:r>
              <a:rPr lang="en-US" sz="2600" dirty="0"/>
              <a:t> </a:t>
            </a:r>
            <a:r>
              <a:rPr lang="en-US" sz="2600" dirty="0" err="1"/>
              <a:t>với</a:t>
            </a:r>
            <a:r>
              <a:rPr lang="en-US" sz="2600" dirty="0"/>
              <a:t> </a:t>
            </a:r>
            <a:r>
              <a:rPr lang="en-US" sz="2600" dirty="0" err="1"/>
              <a:t>lứa</a:t>
            </a:r>
            <a:r>
              <a:rPr lang="en-US" sz="2600" dirty="0"/>
              <a:t> </a:t>
            </a:r>
            <a:r>
              <a:rPr lang="en-US" sz="2600" dirty="0" err="1"/>
              <a:t>tuổi</a:t>
            </a:r>
            <a:r>
              <a:rPr lang="en-US" sz="2600" dirty="0"/>
              <a:t> </a:t>
            </a:r>
            <a:r>
              <a:rPr lang="en-US" sz="2600" dirty="0" err="1"/>
              <a:t>và</a:t>
            </a:r>
            <a:r>
              <a:rPr lang="en-US" sz="2600" dirty="0"/>
              <a:t> </a:t>
            </a:r>
            <a:r>
              <a:rPr lang="en-US" sz="2600" dirty="0" err="1"/>
              <a:t>điều</a:t>
            </a:r>
            <a:r>
              <a:rPr lang="en-US" sz="2600" dirty="0"/>
              <a:t> </a:t>
            </a:r>
            <a:r>
              <a:rPr lang="en-US" sz="2600" dirty="0" err="1"/>
              <a:t>kiện</a:t>
            </a:r>
            <a:r>
              <a:rPr lang="en-US" sz="2600" dirty="0"/>
              <a:t> </a:t>
            </a:r>
            <a:r>
              <a:rPr lang="en-US" sz="2600" dirty="0" err="1"/>
              <a:t>của</a:t>
            </a:r>
            <a:r>
              <a:rPr lang="en-US" sz="2600" dirty="0"/>
              <a:t> </a:t>
            </a:r>
            <a:r>
              <a:rPr lang="en-US" sz="2600" dirty="0" err="1"/>
              <a:t>các</a:t>
            </a:r>
            <a:r>
              <a:rPr lang="en-US" sz="2600" dirty="0"/>
              <a:t> </a:t>
            </a:r>
            <a:r>
              <a:rPr lang="en-US" sz="2600" dirty="0" err="1"/>
              <a:t>em</a:t>
            </a:r>
            <a:r>
              <a:rPr lang="en-US" sz="2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EEB768-2B4F-E061-CB8D-B039C181B489}"/>
              </a:ext>
            </a:extLst>
          </p:cNvPr>
          <p:cNvSpPr txBox="1"/>
          <p:nvPr/>
        </p:nvSpPr>
        <p:spPr>
          <a:xfrm>
            <a:off x="139699" y="3233798"/>
            <a:ext cx="44839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Dự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án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“</a:t>
            </a:r>
            <a:r>
              <a:rPr lang="en-US" sz="3200" b="1" dirty="0" err="1">
                <a:solidFill>
                  <a:srgbClr val="FF0000"/>
                </a:solidFill>
              </a:rPr>
              <a:t>Trái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tim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yêu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thương</a:t>
            </a:r>
            <a:r>
              <a:rPr lang="en-US" sz="32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93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20211-DC6C-089C-907D-96080BAAB895}"/>
              </a:ext>
            </a:extLst>
          </p:cNvPr>
          <p:cNvSpPr/>
          <p:nvPr/>
        </p:nvSpPr>
        <p:spPr>
          <a:xfrm>
            <a:off x="429658" y="1279692"/>
            <a:ext cx="2974554" cy="2974554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33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HĐ1:</a:t>
            </a: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 </a:t>
            </a:r>
            <a:b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</a:b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Lập dự án từ thiện</a:t>
            </a:r>
            <a:endParaRPr lang="en-US" sz="3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00EADC-32D0-7C13-449F-F308DE42030F}"/>
              </a:ext>
            </a:extLst>
          </p:cNvPr>
          <p:cNvSpPr txBox="1"/>
          <p:nvPr/>
        </p:nvSpPr>
        <p:spPr>
          <a:xfrm>
            <a:off x="4268439" y="343886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Thảo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luận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về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dự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3200" b="1" u="sng" dirty="0" err="1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án</a:t>
            </a:r>
            <a:r>
              <a:rPr lang="en-US" sz="3200" b="1" u="sng" dirty="0">
                <a:ln w="10160">
                  <a:noFill/>
                  <a:prstDash val="solid"/>
                </a:ln>
                <a:solidFill>
                  <a:schemeClr val="tx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4034851" y="964674"/>
            <a:ext cx="4542329" cy="363463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Tên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gì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nhằm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giúp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đỡ</a:t>
            </a:r>
            <a:r>
              <a:rPr lang="en-US" sz="2400" dirty="0">
                <a:solidFill>
                  <a:schemeClr val="tx2"/>
                </a:solidFill>
              </a:rPr>
              <a:t> ai?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Cần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làm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những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gì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Thời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gian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thực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hiện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83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08;p98">
            <a:extLst>
              <a:ext uri="{FF2B5EF4-FFF2-40B4-BE49-F238E27FC236}">
                <a16:creationId xmlns:a16="http://schemas.microsoft.com/office/drawing/2014/main" id="{01DADB93-F69F-E35D-404B-6ADD2A8A5EE5}"/>
              </a:ext>
            </a:extLst>
          </p:cNvPr>
          <p:cNvSpPr txBox="1"/>
          <p:nvPr/>
        </p:nvSpPr>
        <p:spPr>
          <a:xfrm>
            <a:off x="1911347" y="-13933"/>
            <a:ext cx="3431741" cy="232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ĐỐI TƯỢNG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-HS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khăn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vùng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cao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Đồng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bào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lũ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lụt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miền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Trung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Chăm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sóc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mẹ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liệt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sĩ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  <p:grpSp>
        <p:nvGrpSpPr>
          <p:cNvPr id="5" name="Google Shape;2070;p72">
            <a:extLst>
              <a:ext uri="{FF2B5EF4-FFF2-40B4-BE49-F238E27FC236}">
                <a16:creationId xmlns:a16="http://schemas.microsoft.com/office/drawing/2014/main" id="{FA22FB7D-CEC4-7DAB-9B2D-7DB29F384EE3}"/>
              </a:ext>
            </a:extLst>
          </p:cNvPr>
          <p:cNvGrpSpPr/>
          <p:nvPr/>
        </p:nvGrpSpPr>
        <p:grpSpPr>
          <a:xfrm>
            <a:off x="939799" y="1967648"/>
            <a:ext cx="7852740" cy="1364039"/>
            <a:chOff x="1223599" y="2039271"/>
            <a:chExt cx="6696803" cy="1721613"/>
          </a:xfrm>
        </p:grpSpPr>
        <p:sp>
          <p:nvSpPr>
            <p:cNvPr id="6" name="Google Shape;2071;p72">
              <a:extLst>
                <a:ext uri="{FF2B5EF4-FFF2-40B4-BE49-F238E27FC236}">
                  <a16:creationId xmlns:a16="http://schemas.microsoft.com/office/drawing/2014/main" id="{E68E0D80-5227-0E5B-7B79-26D266F809C0}"/>
                </a:ext>
              </a:extLst>
            </p:cNvPr>
            <p:cNvSpPr/>
            <p:nvPr/>
          </p:nvSpPr>
          <p:spPr>
            <a:xfrm>
              <a:off x="1223599" y="2039334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2072;p72">
              <a:extLst>
                <a:ext uri="{FF2B5EF4-FFF2-40B4-BE49-F238E27FC236}">
                  <a16:creationId xmlns:a16="http://schemas.microsoft.com/office/drawing/2014/main" id="{228B175A-3D5F-1A2F-F4E4-8EE09FB58B3C}"/>
                </a:ext>
              </a:extLst>
            </p:cNvPr>
            <p:cNvSpPr/>
            <p:nvPr/>
          </p:nvSpPr>
          <p:spPr>
            <a:xfrm>
              <a:off x="3131374" y="27879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073;p72">
              <a:extLst>
                <a:ext uri="{FF2B5EF4-FFF2-40B4-BE49-F238E27FC236}">
                  <a16:creationId xmlns:a16="http://schemas.microsoft.com/office/drawing/2014/main" id="{98787883-4768-49A2-636C-0980B83418F8}"/>
                </a:ext>
              </a:extLst>
            </p:cNvPr>
            <p:cNvSpPr/>
            <p:nvPr/>
          </p:nvSpPr>
          <p:spPr>
            <a:xfrm>
              <a:off x="5039425" y="2039321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074;p72">
              <a:extLst>
                <a:ext uri="{FF2B5EF4-FFF2-40B4-BE49-F238E27FC236}">
                  <a16:creationId xmlns:a16="http://schemas.microsoft.com/office/drawing/2014/main" id="{08DB845B-3E97-01E2-F8EF-3EFA6D359E40}"/>
                </a:ext>
              </a:extLst>
            </p:cNvPr>
            <p:cNvSpPr/>
            <p:nvPr/>
          </p:nvSpPr>
          <p:spPr>
            <a:xfrm>
              <a:off x="6947501" y="2787909"/>
              <a:ext cx="972900" cy="9729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" name="Google Shape;2075;p72">
              <a:extLst>
                <a:ext uri="{FF2B5EF4-FFF2-40B4-BE49-F238E27FC236}">
                  <a16:creationId xmlns:a16="http://schemas.microsoft.com/office/drawing/2014/main" id="{4ABE75D0-1C6F-EF35-BF54-8D799A18B8E4}"/>
                </a:ext>
              </a:extLst>
            </p:cNvPr>
            <p:cNvGrpSpPr/>
            <p:nvPr/>
          </p:nvGrpSpPr>
          <p:grpSpPr>
            <a:xfrm>
              <a:off x="6947502" y="2788000"/>
              <a:ext cx="972899" cy="972717"/>
              <a:chOff x="1307300" y="238125"/>
              <a:chExt cx="2137300" cy="2136900"/>
            </a:xfrm>
          </p:grpSpPr>
          <p:sp>
            <p:nvSpPr>
              <p:cNvPr id="45" name="Google Shape;2076;p72">
                <a:extLst>
                  <a:ext uri="{FF2B5EF4-FFF2-40B4-BE49-F238E27FC236}">
                    <a16:creationId xmlns:a16="http://schemas.microsoft.com/office/drawing/2014/main" id="{1AF97B32-CD0A-E952-5C11-258D9EF3AF68}"/>
                  </a:ext>
                </a:extLst>
              </p:cNvPr>
              <p:cNvSpPr/>
              <p:nvPr/>
            </p:nvSpPr>
            <p:spPr>
              <a:xfrm>
                <a:off x="1307725" y="238125"/>
                <a:ext cx="2136875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76" extrusionOk="0">
                    <a:moveTo>
                      <a:pt x="42738" y="0"/>
                    </a:moveTo>
                    <a:cubicBezTo>
                      <a:pt x="19134" y="0"/>
                      <a:pt x="0" y="19134"/>
                      <a:pt x="0" y="42738"/>
                    </a:cubicBezTo>
                    <a:cubicBezTo>
                      <a:pt x="0" y="66341"/>
                      <a:pt x="19134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077;p72">
                <a:extLst>
                  <a:ext uri="{FF2B5EF4-FFF2-40B4-BE49-F238E27FC236}">
                    <a16:creationId xmlns:a16="http://schemas.microsoft.com/office/drawing/2014/main" id="{65AF9284-C01F-2E00-4D2C-74829388C28B}"/>
                  </a:ext>
                </a:extLst>
              </p:cNvPr>
              <p:cNvSpPr/>
              <p:nvPr/>
            </p:nvSpPr>
            <p:spPr>
              <a:xfrm>
                <a:off x="1307300" y="250325"/>
                <a:ext cx="1646125" cy="1726200"/>
              </a:xfrm>
              <a:custGeom>
                <a:avLst/>
                <a:gdLst/>
                <a:ahLst/>
                <a:cxnLst/>
                <a:rect l="l" t="t" r="r" b="b"/>
                <a:pathLst>
                  <a:path w="65845" h="69048" extrusionOk="0">
                    <a:moveTo>
                      <a:pt x="42566" y="0"/>
                    </a:moveTo>
                    <a:cubicBezTo>
                      <a:pt x="42281" y="0"/>
                      <a:pt x="41991" y="18"/>
                      <a:pt x="41695" y="58"/>
                    </a:cubicBezTo>
                    <a:cubicBezTo>
                      <a:pt x="41000" y="174"/>
                      <a:pt x="40305" y="340"/>
                      <a:pt x="39643" y="538"/>
                    </a:cubicBezTo>
                    <a:cubicBezTo>
                      <a:pt x="38865" y="737"/>
                      <a:pt x="38136" y="737"/>
                      <a:pt x="37325" y="869"/>
                    </a:cubicBezTo>
                    <a:cubicBezTo>
                      <a:pt x="36696" y="969"/>
                      <a:pt x="36084" y="1101"/>
                      <a:pt x="35505" y="1300"/>
                    </a:cubicBezTo>
                    <a:cubicBezTo>
                      <a:pt x="35067" y="1429"/>
                      <a:pt x="34249" y="1797"/>
                      <a:pt x="33780" y="1797"/>
                    </a:cubicBezTo>
                    <a:cubicBezTo>
                      <a:pt x="33770" y="1797"/>
                      <a:pt x="33760" y="1797"/>
                      <a:pt x="33750" y="1796"/>
                    </a:cubicBezTo>
                    <a:cubicBezTo>
                      <a:pt x="33883" y="1382"/>
                      <a:pt x="34412" y="836"/>
                      <a:pt x="34776" y="604"/>
                    </a:cubicBezTo>
                    <a:lnTo>
                      <a:pt x="34776" y="604"/>
                    </a:lnTo>
                    <a:cubicBezTo>
                      <a:pt x="33651" y="753"/>
                      <a:pt x="32807" y="1614"/>
                      <a:pt x="31797" y="1796"/>
                    </a:cubicBezTo>
                    <a:cubicBezTo>
                      <a:pt x="31151" y="1912"/>
                      <a:pt x="30655" y="1862"/>
                      <a:pt x="30026" y="2061"/>
                    </a:cubicBezTo>
                    <a:cubicBezTo>
                      <a:pt x="29265" y="2293"/>
                      <a:pt x="28536" y="2872"/>
                      <a:pt x="27808" y="3021"/>
                    </a:cubicBezTo>
                    <a:cubicBezTo>
                      <a:pt x="28420" y="2723"/>
                      <a:pt x="28950" y="2260"/>
                      <a:pt x="29314" y="1664"/>
                    </a:cubicBezTo>
                    <a:lnTo>
                      <a:pt x="29314" y="1664"/>
                    </a:lnTo>
                    <a:cubicBezTo>
                      <a:pt x="22743" y="3849"/>
                      <a:pt x="16801" y="7606"/>
                      <a:pt x="11984" y="12605"/>
                    </a:cubicBezTo>
                    <a:cubicBezTo>
                      <a:pt x="12580" y="12505"/>
                      <a:pt x="13970" y="11529"/>
                      <a:pt x="14351" y="11082"/>
                    </a:cubicBezTo>
                    <a:lnTo>
                      <a:pt x="14351" y="11082"/>
                    </a:lnTo>
                    <a:cubicBezTo>
                      <a:pt x="15311" y="11512"/>
                      <a:pt x="14103" y="12836"/>
                      <a:pt x="13921" y="13432"/>
                    </a:cubicBezTo>
                    <a:cubicBezTo>
                      <a:pt x="13755" y="13912"/>
                      <a:pt x="13888" y="14144"/>
                      <a:pt x="13557" y="14508"/>
                    </a:cubicBezTo>
                    <a:cubicBezTo>
                      <a:pt x="13358" y="14757"/>
                      <a:pt x="12977" y="14674"/>
                      <a:pt x="12712" y="14922"/>
                    </a:cubicBezTo>
                    <a:cubicBezTo>
                      <a:pt x="12742" y="14899"/>
                      <a:pt x="12770" y="14891"/>
                      <a:pt x="12799" y="14891"/>
                    </a:cubicBezTo>
                    <a:cubicBezTo>
                      <a:pt x="12897" y="14891"/>
                      <a:pt x="13001" y="14989"/>
                      <a:pt x="13160" y="14989"/>
                    </a:cubicBezTo>
                    <a:cubicBezTo>
                      <a:pt x="13195" y="14989"/>
                      <a:pt x="13234" y="14984"/>
                      <a:pt x="13275" y="14972"/>
                    </a:cubicBezTo>
                    <a:cubicBezTo>
                      <a:pt x="13623" y="14856"/>
                      <a:pt x="13755" y="14690"/>
                      <a:pt x="14103" y="14558"/>
                    </a:cubicBezTo>
                    <a:cubicBezTo>
                      <a:pt x="14348" y="14461"/>
                      <a:pt x="14540" y="14405"/>
                      <a:pt x="14716" y="14405"/>
                    </a:cubicBezTo>
                    <a:cubicBezTo>
                      <a:pt x="14932" y="14405"/>
                      <a:pt x="15124" y="14490"/>
                      <a:pt x="15361" y="14690"/>
                    </a:cubicBezTo>
                    <a:cubicBezTo>
                      <a:pt x="15642" y="14061"/>
                      <a:pt x="15394" y="13366"/>
                      <a:pt x="15808" y="12870"/>
                    </a:cubicBezTo>
                    <a:cubicBezTo>
                      <a:pt x="16420" y="12141"/>
                      <a:pt x="18026" y="12158"/>
                      <a:pt x="18406" y="11330"/>
                    </a:cubicBezTo>
                    <a:lnTo>
                      <a:pt x="18406" y="11330"/>
                    </a:lnTo>
                    <a:cubicBezTo>
                      <a:pt x="18125" y="12042"/>
                      <a:pt x="17397" y="12721"/>
                      <a:pt x="16933" y="13350"/>
                    </a:cubicBezTo>
                    <a:cubicBezTo>
                      <a:pt x="16337" y="14177"/>
                      <a:pt x="16354" y="14889"/>
                      <a:pt x="16089" y="15832"/>
                    </a:cubicBezTo>
                    <a:cubicBezTo>
                      <a:pt x="15824" y="16726"/>
                      <a:pt x="15129" y="17239"/>
                      <a:pt x="14583" y="18083"/>
                    </a:cubicBezTo>
                    <a:cubicBezTo>
                      <a:pt x="13143" y="17488"/>
                      <a:pt x="14119" y="16312"/>
                      <a:pt x="14583" y="15336"/>
                    </a:cubicBezTo>
                    <a:cubicBezTo>
                      <a:pt x="14103" y="15336"/>
                      <a:pt x="13606" y="15634"/>
                      <a:pt x="13226" y="15832"/>
                    </a:cubicBezTo>
                    <a:cubicBezTo>
                      <a:pt x="13226" y="15650"/>
                      <a:pt x="13110" y="15501"/>
                      <a:pt x="13110" y="15336"/>
                    </a:cubicBezTo>
                    <a:cubicBezTo>
                      <a:pt x="12899" y="15383"/>
                      <a:pt x="12639" y="15447"/>
                      <a:pt x="12408" y="15447"/>
                    </a:cubicBezTo>
                    <a:cubicBezTo>
                      <a:pt x="12074" y="15447"/>
                      <a:pt x="11799" y="15314"/>
                      <a:pt x="11819" y="14806"/>
                    </a:cubicBezTo>
                    <a:cubicBezTo>
                      <a:pt x="11789" y="14801"/>
                      <a:pt x="11758" y="14798"/>
                      <a:pt x="11725" y="14798"/>
                    </a:cubicBezTo>
                    <a:cubicBezTo>
                      <a:pt x="10840" y="14798"/>
                      <a:pt x="8848" y="16673"/>
                      <a:pt x="9071" y="17471"/>
                    </a:cubicBezTo>
                    <a:cubicBezTo>
                      <a:pt x="9270" y="17488"/>
                      <a:pt x="9435" y="17653"/>
                      <a:pt x="9634" y="17670"/>
                    </a:cubicBezTo>
                    <a:cubicBezTo>
                      <a:pt x="9816" y="18232"/>
                      <a:pt x="9187" y="18812"/>
                      <a:pt x="8872" y="19192"/>
                    </a:cubicBezTo>
                    <a:cubicBezTo>
                      <a:pt x="8690" y="19375"/>
                      <a:pt x="8525" y="19557"/>
                      <a:pt x="8359" y="19755"/>
                    </a:cubicBezTo>
                    <a:cubicBezTo>
                      <a:pt x="8194" y="20037"/>
                      <a:pt x="8128" y="20583"/>
                      <a:pt x="7929" y="20864"/>
                    </a:cubicBezTo>
                    <a:cubicBezTo>
                      <a:pt x="7687" y="21208"/>
                      <a:pt x="7475" y="21346"/>
                      <a:pt x="7303" y="21346"/>
                    </a:cubicBezTo>
                    <a:cubicBezTo>
                      <a:pt x="6969" y="21346"/>
                      <a:pt x="6782" y="20825"/>
                      <a:pt x="6803" y="20268"/>
                    </a:cubicBezTo>
                    <a:cubicBezTo>
                      <a:pt x="6820" y="19540"/>
                      <a:pt x="6919" y="19474"/>
                      <a:pt x="6704" y="19292"/>
                    </a:cubicBezTo>
                    <a:cubicBezTo>
                      <a:pt x="2318" y="26161"/>
                      <a:pt x="0" y="34123"/>
                      <a:pt x="17" y="42250"/>
                    </a:cubicBezTo>
                    <a:cubicBezTo>
                      <a:pt x="0" y="51999"/>
                      <a:pt x="3344" y="61467"/>
                      <a:pt x="9468" y="69048"/>
                    </a:cubicBezTo>
                    <a:cubicBezTo>
                      <a:pt x="9336" y="68634"/>
                      <a:pt x="9170" y="68236"/>
                      <a:pt x="8988" y="67839"/>
                    </a:cubicBezTo>
                    <a:cubicBezTo>
                      <a:pt x="8459" y="66813"/>
                      <a:pt x="8061" y="65820"/>
                      <a:pt x="7366" y="64909"/>
                    </a:cubicBezTo>
                    <a:cubicBezTo>
                      <a:pt x="6803" y="64148"/>
                      <a:pt x="6323" y="63337"/>
                      <a:pt x="5943" y="62476"/>
                    </a:cubicBezTo>
                    <a:cubicBezTo>
                      <a:pt x="5628" y="61731"/>
                      <a:pt x="5843" y="60474"/>
                      <a:pt x="5165" y="59927"/>
                    </a:cubicBezTo>
                    <a:cubicBezTo>
                      <a:pt x="5678" y="59315"/>
                      <a:pt x="5430" y="59249"/>
                      <a:pt x="5297" y="58702"/>
                    </a:cubicBezTo>
                    <a:cubicBezTo>
                      <a:pt x="5247" y="58471"/>
                      <a:pt x="5098" y="58404"/>
                      <a:pt x="5082" y="58107"/>
                    </a:cubicBezTo>
                    <a:cubicBezTo>
                      <a:pt x="5065" y="57759"/>
                      <a:pt x="5330" y="57610"/>
                      <a:pt x="5347" y="57362"/>
                    </a:cubicBezTo>
                    <a:cubicBezTo>
                      <a:pt x="5413" y="56187"/>
                      <a:pt x="4536" y="54631"/>
                      <a:pt x="4122" y="53522"/>
                    </a:cubicBezTo>
                    <a:cubicBezTo>
                      <a:pt x="3841" y="52760"/>
                      <a:pt x="3311" y="52131"/>
                      <a:pt x="3178" y="51353"/>
                    </a:cubicBezTo>
                    <a:cubicBezTo>
                      <a:pt x="3029" y="50493"/>
                      <a:pt x="3178" y="49450"/>
                      <a:pt x="3327" y="48606"/>
                    </a:cubicBezTo>
                    <a:cubicBezTo>
                      <a:pt x="3741" y="46189"/>
                      <a:pt x="4436" y="43839"/>
                      <a:pt x="5396" y="41588"/>
                    </a:cubicBezTo>
                    <a:cubicBezTo>
                      <a:pt x="5893" y="40479"/>
                      <a:pt x="5926" y="39552"/>
                      <a:pt x="6274" y="38459"/>
                    </a:cubicBezTo>
                    <a:cubicBezTo>
                      <a:pt x="6505" y="37714"/>
                      <a:pt x="7168" y="37218"/>
                      <a:pt x="7151" y="36374"/>
                    </a:cubicBezTo>
                    <a:cubicBezTo>
                      <a:pt x="7097" y="36362"/>
                      <a:pt x="7045" y="36356"/>
                      <a:pt x="6992" y="36356"/>
                    </a:cubicBezTo>
                    <a:cubicBezTo>
                      <a:pt x="6271" y="36356"/>
                      <a:pt x="5658" y="37391"/>
                      <a:pt x="4984" y="37391"/>
                    </a:cubicBezTo>
                    <a:cubicBezTo>
                      <a:pt x="4875" y="37391"/>
                      <a:pt x="4764" y="37363"/>
                      <a:pt x="4652" y="37301"/>
                    </a:cubicBezTo>
                    <a:cubicBezTo>
                      <a:pt x="4006" y="36953"/>
                      <a:pt x="4436" y="35645"/>
                      <a:pt x="4387" y="35016"/>
                    </a:cubicBezTo>
                    <a:cubicBezTo>
                      <a:pt x="4304" y="34189"/>
                      <a:pt x="4105" y="33345"/>
                      <a:pt x="4039" y="32550"/>
                    </a:cubicBezTo>
                    <a:cubicBezTo>
                      <a:pt x="3990" y="31888"/>
                      <a:pt x="4387" y="31441"/>
                      <a:pt x="4470" y="30812"/>
                    </a:cubicBezTo>
                    <a:cubicBezTo>
                      <a:pt x="4552" y="30266"/>
                      <a:pt x="4436" y="29869"/>
                      <a:pt x="4635" y="29256"/>
                    </a:cubicBezTo>
                    <a:cubicBezTo>
                      <a:pt x="4966" y="28164"/>
                      <a:pt x="5148" y="27038"/>
                      <a:pt x="5165" y="25913"/>
                    </a:cubicBezTo>
                    <a:cubicBezTo>
                      <a:pt x="5181" y="25068"/>
                      <a:pt x="5512" y="24241"/>
                      <a:pt x="6108" y="23645"/>
                    </a:cubicBezTo>
                    <a:lnTo>
                      <a:pt x="6108" y="23645"/>
                    </a:lnTo>
                    <a:cubicBezTo>
                      <a:pt x="5777" y="24655"/>
                      <a:pt x="6009" y="26045"/>
                      <a:pt x="5777" y="27138"/>
                    </a:cubicBezTo>
                    <a:cubicBezTo>
                      <a:pt x="5529" y="28346"/>
                      <a:pt x="5678" y="29653"/>
                      <a:pt x="5363" y="30862"/>
                    </a:cubicBezTo>
                    <a:cubicBezTo>
                      <a:pt x="4950" y="32467"/>
                      <a:pt x="4999" y="33924"/>
                      <a:pt x="4834" y="35496"/>
                    </a:cubicBezTo>
                    <a:cubicBezTo>
                      <a:pt x="5992" y="35083"/>
                      <a:pt x="6770" y="34321"/>
                      <a:pt x="7763" y="33527"/>
                    </a:cubicBezTo>
                    <a:cubicBezTo>
                      <a:pt x="8028" y="33311"/>
                      <a:pt x="8293" y="33245"/>
                      <a:pt x="8525" y="32947"/>
                    </a:cubicBezTo>
                    <a:cubicBezTo>
                      <a:pt x="8707" y="32716"/>
                      <a:pt x="8723" y="32285"/>
                      <a:pt x="8905" y="32120"/>
                    </a:cubicBezTo>
                    <a:cubicBezTo>
                      <a:pt x="9187" y="31855"/>
                      <a:pt x="9981" y="31756"/>
                      <a:pt x="10362" y="31623"/>
                    </a:cubicBezTo>
                    <a:cubicBezTo>
                      <a:pt x="10991" y="31391"/>
                      <a:pt x="11537" y="31127"/>
                      <a:pt x="11918" y="30448"/>
                    </a:cubicBezTo>
                    <a:cubicBezTo>
                      <a:pt x="12117" y="30100"/>
                      <a:pt x="12083" y="29653"/>
                      <a:pt x="12266" y="29322"/>
                    </a:cubicBezTo>
                    <a:cubicBezTo>
                      <a:pt x="12530" y="28826"/>
                      <a:pt x="13110" y="28760"/>
                      <a:pt x="13209" y="28064"/>
                    </a:cubicBezTo>
                    <a:cubicBezTo>
                      <a:pt x="13226" y="27932"/>
                      <a:pt x="13027" y="27551"/>
                      <a:pt x="12895" y="27336"/>
                    </a:cubicBezTo>
                    <a:cubicBezTo>
                      <a:pt x="12696" y="27071"/>
                      <a:pt x="12216" y="27237"/>
                      <a:pt x="12050" y="27022"/>
                    </a:cubicBezTo>
                    <a:cubicBezTo>
                      <a:pt x="11653" y="26509"/>
                      <a:pt x="12216" y="25813"/>
                      <a:pt x="12332" y="25317"/>
                    </a:cubicBezTo>
                    <a:lnTo>
                      <a:pt x="12332" y="25317"/>
                    </a:lnTo>
                    <a:cubicBezTo>
                      <a:pt x="11997" y="25774"/>
                      <a:pt x="11171" y="26679"/>
                      <a:pt x="10526" y="26679"/>
                    </a:cubicBezTo>
                    <a:cubicBezTo>
                      <a:pt x="10470" y="26679"/>
                      <a:pt x="10415" y="26672"/>
                      <a:pt x="10362" y="26657"/>
                    </a:cubicBezTo>
                    <a:cubicBezTo>
                      <a:pt x="10213" y="26012"/>
                      <a:pt x="10081" y="25929"/>
                      <a:pt x="10163" y="25217"/>
                    </a:cubicBezTo>
                    <a:cubicBezTo>
                      <a:pt x="9170" y="24820"/>
                      <a:pt x="10230" y="22387"/>
                      <a:pt x="10528" y="21808"/>
                    </a:cubicBezTo>
                    <a:cubicBezTo>
                      <a:pt x="11223" y="22569"/>
                      <a:pt x="10577" y="23893"/>
                      <a:pt x="11190" y="24622"/>
                    </a:cubicBezTo>
                    <a:cubicBezTo>
                      <a:pt x="11458" y="24928"/>
                      <a:pt x="11696" y="25042"/>
                      <a:pt x="11913" y="25042"/>
                    </a:cubicBezTo>
                    <a:cubicBezTo>
                      <a:pt x="12365" y="25042"/>
                      <a:pt x="12730" y="24548"/>
                      <a:pt x="13110" y="24257"/>
                    </a:cubicBezTo>
                    <a:cubicBezTo>
                      <a:pt x="13126" y="24539"/>
                      <a:pt x="13110" y="25317"/>
                      <a:pt x="13292" y="25499"/>
                    </a:cubicBezTo>
                    <a:cubicBezTo>
                      <a:pt x="13474" y="25664"/>
                      <a:pt x="14401" y="25780"/>
                      <a:pt x="14682" y="25863"/>
                    </a:cubicBezTo>
                    <a:cubicBezTo>
                      <a:pt x="15093" y="26015"/>
                      <a:pt x="15656" y="26334"/>
                      <a:pt x="16117" y="26334"/>
                    </a:cubicBezTo>
                    <a:cubicBezTo>
                      <a:pt x="16159" y="26334"/>
                      <a:pt x="16199" y="26332"/>
                      <a:pt x="16238" y="26326"/>
                    </a:cubicBezTo>
                    <a:cubicBezTo>
                      <a:pt x="16720" y="26266"/>
                      <a:pt x="16996" y="25713"/>
                      <a:pt x="17466" y="25713"/>
                    </a:cubicBezTo>
                    <a:cubicBezTo>
                      <a:pt x="17512" y="25713"/>
                      <a:pt x="17561" y="25719"/>
                      <a:pt x="17612" y="25731"/>
                    </a:cubicBezTo>
                    <a:cubicBezTo>
                      <a:pt x="17662" y="25863"/>
                      <a:pt x="17744" y="25929"/>
                      <a:pt x="17794" y="26062"/>
                    </a:cubicBezTo>
                    <a:cubicBezTo>
                      <a:pt x="18771" y="26641"/>
                      <a:pt x="18009" y="27022"/>
                      <a:pt x="18158" y="27866"/>
                    </a:cubicBezTo>
                    <a:cubicBezTo>
                      <a:pt x="18234" y="27858"/>
                      <a:pt x="18311" y="27854"/>
                      <a:pt x="18387" y="27854"/>
                    </a:cubicBezTo>
                    <a:cubicBezTo>
                      <a:pt x="18624" y="27854"/>
                      <a:pt x="18859" y="27894"/>
                      <a:pt x="19085" y="27982"/>
                    </a:cubicBezTo>
                    <a:cubicBezTo>
                      <a:pt x="19002" y="28230"/>
                      <a:pt x="18853" y="28445"/>
                      <a:pt x="18671" y="28644"/>
                    </a:cubicBezTo>
                    <a:cubicBezTo>
                      <a:pt x="19350" y="28660"/>
                      <a:pt x="19747" y="29339"/>
                      <a:pt x="20111" y="29802"/>
                    </a:cubicBezTo>
                    <a:cubicBezTo>
                      <a:pt x="20657" y="30481"/>
                      <a:pt x="20575" y="31093"/>
                      <a:pt x="20657" y="32037"/>
                    </a:cubicBezTo>
                    <a:cubicBezTo>
                      <a:pt x="20873" y="34255"/>
                      <a:pt x="21667" y="36307"/>
                      <a:pt x="22114" y="38443"/>
                    </a:cubicBezTo>
                    <a:cubicBezTo>
                      <a:pt x="22296" y="39336"/>
                      <a:pt x="22445" y="40015"/>
                      <a:pt x="23140" y="40661"/>
                    </a:cubicBezTo>
                    <a:cubicBezTo>
                      <a:pt x="23554" y="40363"/>
                      <a:pt x="23703" y="39800"/>
                      <a:pt x="24200" y="39634"/>
                    </a:cubicBezTo>
                    <a:cubicBezTo>
                      <a:pt x="24150" y="39221"/>
                      <a:pt x="24746" y="38029"/>
                      <a:pt x="24895" y="37499"/>
                    </a:cubicBezTo>
                    <a:cubicBezTo>
                      <a:pt x="25143" y="36622"/>
                      <a:pt x="25309" y="36043"/>
                      <a:pt x="25325" y="35066"/>
                    </a:cubicBezTo>
                    <a:cubicBezTo>
                      <a:pt x="25342" y="33361"/>
                      <a:pt x="26798" y="32782"/>
                      <a:pt x="28122" y="32020"/>
                    </a:cubicBezTo>
                    <a:cubicBezTo>
                      <a:pt x="29000" y="31540"/>
                      <a:pt x="29745" y="30878"/>
                      <a:pt x="30307" y="30051"/>
                    </a:cubicBezTo>
                    <a:cubicBezTo>
                      <a:pt x="30589" y="29604"/>
                      <a:pt x="31019" y="29289"/>
                      <a:pt x="31516" y="29140"/>
                    </a:cubicBezTo>
                    <a:cubicBezTo>
                      <a:pt x="31720" y="29071"/>
                      <a:pt x="32008" y="29053"/>
                      <a:pt x="32329" y="29053"/>
                    </a:cubicBezTo>
                    <a:cubicBezTo>
                      <a:pt x="32676" y="29053"/>
                      <a:pt x="33063" y="29074"/>
                      <a:pt x="33428" y="29074"/>
                    </a:cubicBezTo>
                    <a:cubicBezTo>
                      <a:pt x="34009" y="29074"/>
                      <a:pt x="34535" y="29020"/>
                      <a:pt x="34760" y="28743"/>
                    </a:cubicBezTo>
                    <a:lnTo>
                      <a:pt x="34760" y="28743"/>
                    </a:lnTo>
                    <a:cubicBezTo>
                      <a:pt x="34727" y="29091"/>
                      <a:pt x="35703" y="29273"/>
                      <a:pt x="35952" y="29538"/>
                    </a:cubicBezTo>
                    <a:cubicBezTo>
                      <a:pt x="36432" y="30051"/>
                      <a:pt x="36349" y="30531"/>
                      <a:pt x="36581" y="31143"/>
                    </a:cubicBezTo>
                    <a:cubicBezTo>
                      <a:pt x="36763" y="31623"/>
                      <a:pt x="37176" y="31971"/>
                      <a:pt x="37276" y="32484"/>
                    </a:cubicBezTo>
                    <a:cubicBezTo>
                      <a:pt x="37408" y="33129"/>
                      <a:pt x="37061" y="33609"/>
                      <a:pt x="36945" y="34189"/>
                    </a:cubicBezTo>
                    <a:cubicBezTo>
                      <a:pt x="37009" y="34198"/>
                      <a:pt x="37074" y="34202"/>
                      <a:pt x="37140" y="34202"/>
                    </a:cubicBezTo>
                    <a:cubicBezTo>
                      <a:pt x="37792" y="34202"/>
                      <a:pt x="38479" y="33793"/>
                      <a:pt x="39053" y="33793"/>
                    </a:cubicBezTo>
                    <a:cubicBezTo>
                      <a:pt x="39160" y="33793"/>
                      <a:pt x="39263" y="33808"/>
                      <a:pt x="39361" y="33841"/>
                    </a:cubicBezTo>
                    <a:cubicBezTo>
                      <a:pt x="40189" y="34139"/>
                      <a:pt x="40354" y="35083"/>
                      <a:pt x="40404" y="35894"/>
                    </a:cubicBezTo>
                    <a:cubicBezTo>
                      <a:pt x="40454" y="36738"/>
                      <a:pt x="40603" y="37532"/>
                      <a:pt x="40603" y="38310"/>
                    </a:cubicBezTo>
                    <a:cubicBezTo>
                      <a:pt x="40619" y="39204"/>
                      <a:pt x="40321" y="39899"/>
                      <a:pt x="40239" y="40677"/>
                    </a:cubicBezTo>
                    <a:cubicBezTo>
                      <a:pt x="40834" y="41339"/>
                      <a:pt x="41381" y="41422"/>
                      <a:pt x="41794" y="42250"/>
                    </a:cubicBezTo>
                    <a:cubicBezTo>
                      <a:pt x="42225" y="43094"/>
                      <a:pt x="42159" y="43855"/>
                      <a:pt x="42473" y="44683"/>
                    </a:cubicBezTo>
                    <a:cubicBezTo>
                      <a:pt x="42771" y="45510"/>
                      <a:pt x="43566" y="45610"/>
                      <a:pt x="44195" y="46172"/>
                    </a:cubicBezTo>
                    <a:cubicBezTo>
                      <a:pt x="44509" y="46470"/>
                      <a:pt x="44840" y="46768"/>
                      <a:pt x="45188" y="47033"/>
                    </a:cubicBezTo>
                    <a:cubicBezTo>
                      <a:pt x="45452" y="47232"/>
                      <a:pt x="45750" y="47265"/>
                      <a:pt x="45966" y="47563"/>
                    </a:cubicBezTo>
                    <a:cubicBezTo>
                      <a:pt x="46313" y="46950"/>
                      <a:pt x="45353" y="46321"/>
                      <a:pt x="45204" y="45726"/>
                    </a:cubicBezTo>
                    <a:cubicBezTo>
                      <a:pt x="44989" y="44964"/>
                      <a:pt x="45304" y="44286"/>
                      <a:pt x="44840" y="43607"/>
                    </a:cubicBezTo>
                    <a:cubicBezTo>
                      <a:pt x="44261" y="42763"/>
                      <a:pt x="43052" y="42349"/>
                      <a:pt x="42390" y="41604"/>
                    </a:cubicBezTo>
                    <a:cubicBezTo>
                      <a:pt x="41844" y="40992"/>
                      <a:pt x="41695" y="40578"/>
                      <a:pt x="41695" y="39767"/>
                    </a:cubicBezTo>
                    <a:cubicBezTo>
                      <a:pt x="41539" y="39767"/>
                      <a:pt x="41428" y="39649"/>
                      <a:pt x="41249" y="39649"/>
                    </a:cubicBezTo>
                    <a:cubicBezTo>
                      <a:pt x="41238" y="39649"/>
                      <a:pt x="41227" y="39650"/>
                      <a:pt x="41215" y="39651"/>
                    </a:cubicBezTo>
                    <a:cubicBezTo>
                      <a:pt x="41116" y="38873"/>
                      <a:pt x="41166" y="36175"/>
                      <a:pt x="42059" y="35927"/>
                    </a:cubicBezTo>
                    <a:cubicBezTo>
                      <a:pt x="42116" y="35911"/>
                      <a:pt x="42171" y="35903"/>
                      <a:pt x="42224" y="35903"/>
                    </a:cubicBezTo>
                    <a:cubicBezTo>
                      <a:pt x="42673" y="35903"/>
                      <a:pt x="43005" y="36426"/>
                      <a:pt x="43019" y="36870"/>
                    </a:cubicBezTo>
                    <a:cubicBezTo>
                      <a:pt x="43090" y="36869"/>
                      <a:pt x="43155" y="36868"/>
                      <a:pt x="43215" y="36868"/>
                    </a:cubicBezTo>
                    <a:cubicBezTo>
                      <a:pt x="44013" y="36868"/>
                      <a:pt x="43817" y="36989"/>
                      <a:pt x="44310" y="37698"/>
                    </a:cubicBezTo>
                    <a:cubicBezTo>
                      <a:pt x="44708" y="38261"/>
                      <a:pt x="44906" y="38443"/>
                      <a:pt x="45105" y="39204"/>
                    </a:cubicBezTo>
                    <a:cubicBezTo>
                      <a:pt x="45356" y="39124"/>
                      <a:pt x="45560" y="38910"/>
                      <a:pt x="45766" y="38910"/>
                    </a:cubicBezTo>
                    <a:cubicBezTo>
                      <a:pt x="45858" y="38910"/>
                      <a:pt x="45951" y="38954"/>
                      <a:pt x="46048" y="39072"/>
                    </a:cubicBezTo>
                    <a:cubicBezTo>
                      <a:pt x="46363" y="39452"/>
                      <a:pt x="45833" y="39899"/>
                      <a:pt x="46048" y="40214"/>
                    </a:cubicBezTo>
                    <a:cubicBezTo>
                      <a:pt x="46097" y="40289"/>
                      <a:pt x="46158" y="40323"/>
                      <a:pt x="46229" y="40323"/>
                    </a:cubicBezTo>
                    <a:cubicBezTo>
                      <a:pt x="46673" y="40323"/>
                      <a:pt x="47496" y="39045"/>
                      <a:pt x="47853" y="38774"/>
                    </a:cubicBezTo>
                    <a:cubicBezTo>
                      <a:pt x="48846" y="38045"/>
                      <a:pt x="49624" y="37946"/>
                      <a:pt x="49673" y="36556"/>
                    </a:cubicBezTo>
                    <a:cubicBezTo>
                      <a:pt x="49690" y="36026"/>
                      <a:pt x="49806" y="35248"/>
                      <a:pt x="49673" y="34735"/>
                    </a:cubicBezTo>
                    <a:cubicBezTo>
                      <a:pt x="49508" y="34023"/>
                      <a:pt x="49044" y="33974"/>
                      <a:pt x="48465" y="33494"/>
                    </a:cubicBezTo>
                    <a:cubicBezTo>
                      <a:pt x="47339" y="32567"/>
                      <a:pt x="46694" y="31921"/>
                      <a:pt x="46561" y="30547"/>
                    </a:cubicBezTo>
                    <a:cubicBezTo>
                      <a:pt x="46484" y="29754"/>
                      <a:pt x="47941" y="28814"/>
                      <a:pt x="48845" y="28814"/>
                    </a:cubicBezTo>
                    <a:cubicBezTo>
                      <a:pt x="48903" y="28814"/>
                      <a:pt x="48959" y="28818"/>
                      <a:pt x="49011" y="28826"/>
                    </a:cubicBezTo>
                    <a:cubicBezTo>
                      <a:pt x="51031" y="29107"/>
                      <a:pt x="49243" y="30464"/>
                      <a:pt x="49259" y="31309"/>
                    </a:cubicBezTo>
                    <a:cubicBezTo>
                      <a:pt x="49325" y="31324"/>
                      <a:pt x="49386" y="31331"/>
                      <a:pt x="49443" y="31331"/>
                    </a:cubicBezTo>
                    <a:cubicBezTo>
                      <a:pt x="49876" y="31331"/>
                      <a:pt x="50095" y="30937"/>
                      <a:pt x="50534" y="30878"/>
                    </a:cubicBezTo>
                    <a:cubicBezTo>
                      <a:pt x="50948" y="30001"/>
                      <a:pt x="50236" y="29190"/>
                      <a:pt x="51411" y="28660"/>
                    </a:cubicBezTo>
                    <a:cubicBezTo>
                      <a:pt x="51924" y="28429"/>
                      <a:pt x="52471" y="28544"/>
                      <a:pt x="52984" y="28362"/>
                    </a:cubicBezTo>
                    <a:cubicBezTo>
                      <a:pt x="53497" y="28164"/>
                      <a:pt x="53861" y="27651"/>
                      <a:pt x="54308" y="27336"/>
                    </a:cubicBezTo>
                    <a:cubicBezTo>
                      <a:pt x="54854" y="26955"/>
                      <a:pt x="55400" y="26790"/>
                      <a:pt x="55864" y="26293"/>
                    </a:cubicBezTo>
                    <a:cubicBezTo>
                      <a:pt x="56526" y="25615"/>
                      <a:pt x="56873" y="24771"/>
                      <a:pt x="57271" y="23943"/>
                    </a:cubicBezTo>
                    <a:cubicBezTo>
                      <a:pt x="57833" y="22851"/>
                      <a:pt x="57933" y="21576"/>
                      <a:pt x="57552" y="20417"/>
                    </a:cubicBezTo>
                    <a:cubicBezTo>
                      <a:pt x="57403" y="19921"/>
                      <a:pt x="57353" y="18845"/>
                      <a:pt x="56840" y="18514"/>
                    </a:cubicBezTo>
                    <a:cubicBezTo>
                      <a:pt x="56410" y="18216"/>
                      <a:pt x="55847" y="18646"/>
                      <a:pt x="55649" y="17968"/>
                    </a:cubicBezTo>
                    <a:cubicBezTo>
                      <a:pt x="55533" y="17835"/>
                      <a:pt x="55500" y="17637"/>
                      <a:pt x="55582" y="17471"/>
                    </a:cubicBezTo>
                    <a:cubicBezTo>
                      <a:pt x="56079" y="17438"/>
                      <a:pt x="56443" y="17107"/>
                      <a:pt x="56327" y="16594"/>
                    </a:cubicBezTo>
                    <a:cubicBezTo>
                      <a:pt x="56140" y="16587"/>
                      <a:pt x="55948" y="16572"/>
                      <a:pt x="55758" y="16572"/>
                    </a:cubicBezTo>
                    <a:cubicBezTo>
                      <a:pt x="55479" y="16572"/>
                      <a:pt x="55207" y="16605"/>
                      <a:pt x="54970" y="16743"/>
                    </a:cubicBezTo>
                    <a:cubicBezTo>
                      <a:pt x="54705" y="16296"/>
                      <a:pt x="54043" y="15915"/>
                      <a:pt x="54175" y="15336"/>
                    </a:cubicBezTo>
                    <a:cubicBezTo>
                      <a:pt x="54291" y="14839"/>
                      <a:pt x="54987" y="14856"/>
                      <a:pt x="54953" y="14111"/>
                    </a:cubicBezTo>
                    <a:lnTo>
                      <a:pt x="54953" y="14111"/>
                    </a:lnTo>
                    <a:cubicBezTo>
                      <a:pt x="55400" y="14425"/>
                      <a:pt x="55152" y="14922"/>
                      <a:pt x="55566" y="15121"/>
                    </a:cubicBezTo>
                    <a:cubicBezTo>
                      <a:pt x="55676" y="15171"/>
                      <a:pt x="55770" y="15193"/>
                      <a:pt x="55853" y="15193"/>
                    </a:cubicBezTo>
                    <a:cubicBezTo>
                      <a:pt x="56230" y="15193"/>
                      <a:pt x="56382" y="14755"/>
                      <a:pt x="56857" y="14674"/>
                    </a:cubicBezTo>
                    <a:cubicBezTo>
                      <a:pt x="56943" y="14660"/>
                      <a:pt x="57019" y="14654"/>
                      <a:pt x="57088" y="14654"/>
                    </a:cubicBezTo>
                    <a:cubicBezTo>
                      <a:pt x="57616" y="14654"/>
                      <a:pt x="57680" y="15029"/>
                      <a:pt x="57900" y="15468"/>
                    </a:cubicBezTo>
                    <a:cubicBezTo>
                      <a:pt x="58280" y="16213"/>
                      <a:pt x="58198" y="15932"/>
                      <a:pt x="58760" y="16329"/>
                    </a:cubicBezTo>
                    <a:cubicBezTo>
                      <a:pt x="59290" y="16693"/>
                      <a:pt x="59273" y="16561"/>
                      <a:pt x="59290" y="17372"/>
                    </a:cubicBezTo>
                    <a:cubicBezTo>
                      <a:pt x="59307" y="17868"/>
                      <a:pt x="59091" y="18547"/>
                      <a:pt x="59654" y="18729"/>
                    </a:cubicBezTo>
                    <a:cubicBezTo>
                      <a:pt x="59714" y="18749"/>
                      <a:pt x="59775" y="18759"/>
                      <a:pt x="59836" y="18759"/>
                    </a:cubicBezTo>
                    <a:cubicBezTo>
                      <a:pt x="60472" y="18759"/>
                      <a:pt x="61163" y="17740"/>
                      <a:pt x="61194" y="17272"/>
                    </a:cubicBezTo>
                    <a:cubicBezTo>
                      <a:pt x="61243" y="16346"/>
                      <a:pt x="60465" y="16528"/>
                      <a:pt x="59803" y="16064"/>
                    </a:cubicBezTo>
                    <a:cubicBezTo>
                      <a:pt x="59439" y="15799"/>
                      <a:pt x="59456" y="16031"/>
                      <a:pt x="59307" y="15568"/>
                    </a:cubicBezTo>
                    <a:lnTo>
                      <a:pt x="59307" y="15568"/>
                    </a:lnTo>
                    <a:cubicBezTo>
                      <a:pt x="59308" y="15571"/>
                      <a:pt x="59309" y="15573"/>
                      <a:pt x="59310" y="15573"/>
                    </a:cubicBezTo>
                    <a:cubicBezTo>
                      <a:pt x="59332" y="15573"/>
                      <a:pt x="59266" y="14573"/>
                      <a:pt x="59218" y="14573"/>
                    </a:cubicBezTo>
                    <a:cubicBezTo>
                      <a:pt x="59215" y="14573"/>
                      <a:pt x="59212" y="14577"/>
                      <a:pt x="59209" y="14586"/>
                    </a:cubicBezTo>
                    <a:lnTo>
                      <a:pt x="59209" y="14586"/>
                    </a:lnTo>
                    <a:cubicBezTo>
                      <a:pt x="59409" y="13912"/>
                      <a:pt x="60117" y="13844"/>
                      <a:pt x="59820" y="12969"/>
                    </a:cubicBezTo>
                    <a:cubicBezTo>
                      <a:pt x="61160" y="12638"/>
                      <a:pt x="61856" y="12505"/>
                      <a:pt x="61789" y="10966"/>
                    </a:cubicBezTo>
                    <a:cubicBezTo>
                      <a:pt x="61773" y="10701"/>
                      <a:pt x="61789" y="9940"/>
                      <a:pt x="61707" y="9658"/>
                    </a:cubicBezTo>
                    <a:cubicBezTo>
                      <a:pt x="61558" y="9129"/>
                      <a:pt x="61011" y="8847"/>
                      <a:pt x="60912" y="8202"/>
                    </a:cubicBezTo>
                    <a:lnTo>
                      <a:pt x="60912" y="8202"/>
                    </a:lnTo>
                    <a:cubicBezTo>
                      <a:pt x="61210" y="8549"/>
                      <a:pt x="61723" y="8616"/>
                      <a:pt x="62021" y="8947"/>
                    </a:cubicBezTo>
                    <a:cubicBezTo>
                      <a:pt x="62236" y="9178"/>
                      <a:pt x="62187" y="9361"/>
                      <a:pt x="62369" y="9609"/>
                    </a:cubicBezTo>
                    <a:cubicBezTo>
                      <a:pt x="62700" y="10089"/>
                      <a:pt x="62981" y="10486"/>
                      <a:pt x="63610" y="10767"/>
                    </a:cubicBezTo>
                    <a:cubicBezTo>
                      <a:pt x="63428" y="10420"/>
                      <a:pt x="62948" y="10089"/>
                      <a:pt x="62733" y="9675"/>
                    </a:cubicBezTo>
                    <a:cubicBezTo>
                      <a:pt x="62534" y="9311"/>
                      <a:pt x="62617" y="8732"/>
                      <a:pt x="62369" y="8367"/>
                    </a:cubicBezTo>
                    <a:cubicBezTo>
                      <a:pt x="62154" y="8036"/>
                      <a:pt x="60234" y="6828"/>
                      <a:pt x="59836" y="6778"/>
                    </a:cubicBezTo>
                    <a:cubicBezTo>
                      <a:pt x="59799" y="6775"/>
                      <a:pt x="59764" y="6773"/>
                      <a:pt x="59730" y="6773"/>
                    </a:cubicBezTo>
                    <a:cubicBezTo>
                      <a:pt x="59250" y="6773"/>
                      <a:pt x="59089" y="7115"/>
                      <a:pt x="58656" y="7115"/>
                    </a:cubicBezTo>
                    <a:cubicBezTo>
                      <a:pt x="58562" y="7115"/>
                      <a:pt x="58455" y="7099"/>
                      <a:pt x="58330" y="7060"/>
                    </a:cubicBezTo>
                    <a:cubicBezTo>
                      <a:pt x="57585" y="6811"/>
                      <a:pt x="56890" y="6116"/>
                      <a:pt x="57387" y="5355"/>
                    </a:cubicBezTo>
                    <a:cubicBezTo>
                      <a:pt x="57557" y="5090"/>
                      <a:pt x="57956" y="5014"/>
                      <a:pt x="58425" y="5014"/>
                    </a:cubicBezTo>
                    <a:cubicBezTo>
                      <a:pt x="59039" y="5014"/>
                      <a:pt x="59772" y="5143"/>
                      <a:pt x="60266" y="5143"/>
                    </a:cubicBezTo>
                    <a:cubicBezTo>
                      <a:pt x="60312" y="5143"/>
                      <a:pt x="60357" y="5142"/>
                      <a:pt x="60399" y="5140"/>
                    </a:cubicBezTo>
                    <a:cubicBezTo>
                      <a:pt x="60349" y="4825"/>
                      <a:pt x="60101" y="4577"/>
                      <a:pt x="59919" y="4296"/>
                    </a:cubicBezTo>
                    <a:lnTo>
                      <a:pt x="59919" y="4296"/>
                    </a:lnTo>
                    <a:cubicBezTo>
                      <a:pt x="60945" y="4527"/>
                      <a:pt x="62485" y="5669"/>
                      <a:pt x="63031" y="6530"/>
                    </a:cubicBezTo>
                    <a:cubicBezTo>
                      <a:pt x="63494" y="7275"/>
                      <a:pt x="63560" y="7623"/>
                      <a:pt x="64388" y="7987"/>
                    </a:cubicBezTo>
                    <a:cubicBezTo>
                      <a:pt x="64885" y="8202"/>
                      <a:pt x="65514" y="8268"/>
                      <a:pt x="65845" y="8682"/>
                    </a:cubicBezTo>
                    <a:cubicBezTo>
                      <a:pt x="65431" y="8152"/>
                      <a:pt x="64703" y="7689"/>
                      <a:pt x="64322" y="7143"/>
                    </a:cubicBezTo>
                    <a:cubicBezTo>
                      <a:pt x="64074" y="6778"/>
                      <a:pt x="64057" y="6348"/>
                      <a:pt x="63809" y="6000"/>
                    </a:cubicBezTo>
                    <a:lnTo>
                      <a:pt x="63809" y="6000"/>
                    </a:lnTo>
                    <a:cubicBezTo>
                      <a:pt x="64165" y="6116"/>
                      <a:pt x="64542" y="6171"/>
                      <a:pt x="64917" y="6171"/>
                    </a:cubicBezTo>
                    <a:cubicBezTo>
                      <a:pt x="65134" y="6171"/>
                      <a:pt x="65351" y="6153"/>
                      <a:pt x="65563" y="6116"/>
                    </a:cubicBezTo>
                    <a:cubicBezTo>
                      <a:pt x="62120" y="3931"/>
                      <a:pt x="58380" y="2260"/>
                      <a:pt x="54457" y="1151"/>
                    </a:cubicBezTo>
                    <a:cubicBezTo>
                      <a:pt x="54225" y="1217"/>
                      <a:pt x="53993" y="1267"/>
                      <a:pt x="53745" y="1267"/>
                    </a:cubicBezTo>
                    <a:cubicBezTo>
                      <a:pt x="53709" y="1267"/>
                      <a:pt x="53674" y="1268"/>
                      <a:pt x="53638" y="1268"/>
                    </a:cubicBezTo>
                    <a:cubicBezTo>
                      <a:pt x="53038" y="1268"/>
                      <a:pt x="52437" y="1171"/>
                      <a:pt x="51815" y="1171"/>
                    </a:cubicBezTo>
                    <a:cubicBezTo>
                      <a:pt x="51633" y="1171"/>
                      <a:pt x="51449" y="1179"/>
                      <a:pt x="51262" y="1200"/>
                    </a:cubicBezTo>
                    <a:cubicBezTo>
                      <a:pt x="50895" y="1239"/>
                      <a:pt x="50546" y="1257"/>
                      <a:pt x="50208" y="1257"/>
                    </a:cubicBezTo>
                    <a:cubicBezTo>
                      <a:pt x="48964" y="1257"/>
                      <a:pt x="47866" y="1016"/>
                      <a:pt x="46512" y="704"/>
                    </a:cubicBezTo>
                    <a:cubicBezTo>
                      <a:pt x="45171" y="403"/>
                      <a:pt x="43921" y="0"/>
                      <a:pt x="425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078;p72">
                <a:extLst>
                  <a:ext uri="{FF2B5EF4-FFF2-40B4-BE49-F238E27FC236}">
                    <a16:creationId xmlns:a16="http://schemas.microsoft.com/office/drawing/2014/main" id="{DBE61C92-4F43-5894-7579-3708DF0AD9B6}"/>
                  </a:ext>
                </a:extLst>
              </p:cNvPr>
              <p:cNvSpPr/>
              <p:nvPr/>
            </p:nvSpPr>
            <p:spPr>
              <a:xfrm>
                <a:off x="2911600" y="546975"/>
                <a:ext cx="45975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749" extrusionOk="0">
                    <a:moveTo>
                      <a:pt x="87" y="1"/>
                    </a:moveTo>
                    <a:cubicBezTo>
                      <a:pt x="61" y="1"/>
                      <a:pt x="33" y="8"/>
                      <a:pt x="1" y="27"/>
                    </a:cubicBezTo>
                    <a:cubicBezTo>
                      <a:pt x="166" y="242"/>
                      <a:pt x="299" y="474"/>
                      <a:pt x="415" y="722"/>
                    </a:cubicBezTo>
                    <a:cubicBezTo>
                      <a:pt x="514" y="1020"/>
                      <a:pt x="448" y="921"/>
                      <a:pt x="349" y="1103"/>
                    </a:cubicBezTo>
                    <a:cubicBezTo>
                      <a:pt x="200" y="1368"/>
                      <a:pt x="84" y="1649"/>
                      <a:pt x="514" y="1748"/>
                    </a:cubicBezTo>
                    <a:cubicBezTo>
                      <a:pt x="547" y="1616"/>
                      <a:pt x="564" y="1500"/>
                      <a:pt x="564" y="1368"/>
                    </a:cubicBezTo>
                    <a:cubicBezTo>
                      <a:pt x="574" y="1368"/>
                      <a:pt x="585" y="1369"/>
                      <a:pt x="595" y="1369"/>
                    </a:cubicBezTo>
                    <a:cubicBezTo>
                      <a:pt x="796" y="1369"/>
                      <a:pt x="931" y="1248"/>
                      <a:pt x="1104" y="1248"/>
                    </a:cubicBezTo>
                    <a:cubicBezTo>
                      <a:pt x="1143" y="1248"/>
                      <a:pt x="1183" y="1254"/>
                      <a:pt x="1226" y="1268"/>
                    </a:cubicBezTo>
                    <a:cubicBezTo>
                      <a:pt x="1361" y="1309"/>
                      <a:pt x="1463" y="1460"/>
                      <a:pt x="1595" y="1460"/>
                    </a:cubicBezTo>
                    <a:cubicBezTo>
                      <a:pt x="1625" y="1460"/>
                      <a:pt x="1656" y="1452"/>
                      <a:pt x="1689" y="1434"/>
                    </a:cubicBezTo>
                    <a:cubicBezTo>
                      <a:pt x="1789" y="1368"/>
                      <a:pt x="1838" y="1070"/>
                      <a:pt x="1822" y="970"/>
                    </a:cubicBezTo>
                    <a:cubicBezTo>
                      <a:pt x="1755" y="573"/>
                      <a:pt x="1160" y="557"/>
                      <a:pt x="829" y="391"/>
                    </a:cubicBezTo>
                    <a:cubicBezTo>
                      <a:pt x="597" y="259"/>
                      <a:pt x="497" y="110"/>
                      <a:pt x="216" y="27"/>
                    </a:cubicBezTo>
                    <a:cubicBezTo>
                      <a:pt x="166" y="17"/>
                      <a:pt x="128" y="1"/>
                      <a:pt x="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079;p72">
                <a:extLst>
                  <a:ext uri="{FF2B5EF4-FFF2-40B4-BE49-F238E27FC236}">
                    <a16:creationId xmlns:a16="http://schemas.microsoft.com/office/drawing/2014/main" id="{A99BFB48-29F7-8FD4-B2AE-631EE0C8125B}"/>
                  </a:ext>
                </a:extLst>
              </p:cNvPr>
              <p:cNvSpPr/>
              <p:nvPr/>
            </p:nvSpPr>
            <p:spPr>
              <a:xfrm>
                <a:off x="2866925" y="603500"/>
                <a:ext cx="118775" cy="114650"/>
              </a:xfrm>
              <a:custGeom>
                <a:avLst/>
                <a:gdLst/>
                <a:ahLst/>
                <a:cxnLst/>
                <a:rect l="l" t="t" r="r" b="b"/>
                <a:pathLst>
                  <a:path w="4751" h="4586" extrusionOk="0">
                    <a:moveTo>
                      <a:pt x="2897" y="1"/>
                    </a:moveTo>
                    <a:cubicBezTo>
                      <a:pt x="2549" y="249"/>
                      <a:pt x="3261" y="1027"/>
                      <a:pt x="3360" y="1292"/>
                    </a:cubicBezTo>
                    <a:cubicBezTo>
                      <a:pt x="3427" y="1523"/>
                      <a:pt x="3443" y="1772"/>
                      <a:pt x="3410" y="2020"/>
                    </a:cubicBezTo>
                    <a:cubicBezTo>
                      <a:pt x="3383" y="2211"/>
                      <a:pt x="3358" y="2267"/>
                      <a:pt x="3323" y="2267"/>
                    </a:cubicBezTo>
                    <a:cubicBezTo>
                      <a:pt x="3272" y="2267"/>
                      <a:pt x="3199" y="2152"/>
                      <a:pt x="3062" y="2152"/>
                    </a:cubicBezTo>
                    <a:cubicBezTo>
                      <a:pt x="2847" y="2152"/>
                      <a:pt x="2616" y="2417"/>
                      <a:pt x="2566" y="2599"/>
                    </a:cubicBezTo>
                    <a:cubicBezTo>
                      <a:pt x="2500" y="2814"/>
                      <a:pt x="2698" y="3013"/>
                      <a:pt x="2599" y="3162"/>
                    </a:cubicBezTo>
                    <a:cubicBezTo>
                      <a:pt x="2533" y="3278"/>
                      <a:pt x="2417" y="3228"/>
                      <a:pt x="2318" y="3294"/>
                    </a:cubicBezTo>
                    <a:cubicBezTo>
                      <a:pt x="2235" y="3361"/>
                      <a:pt x="2169" y="3510"/>
                      <a:pt x="2102" y="3543"/>
                    </a:cubicBezTo>
                    <a:cubicBezTo>
                      <a:pt x="2044" y="3570"/>
                      <a:pt x="1981" y="3580"/>
                      <a:pt x="1917" y="3580"/>
                    </a:cubicBezTo>
                    <a:cubicBezTo>
                      <a:pt x="1746" y="3580"/>
                      <a:pt x="1564" y="3510"/>
                      <a:pt x="1407" y="3510"/>
                    </a:cubicBezTo>
                    <a:cubicBezTo>
                      <a:pt x="861" y="3510"/>
                      <a:pt x="66" y="3973"/>
                      <a:pt x="0" y="4552"/>
                    </a:cubicBezTo>
                    <a:cubicBezTo>
                      <a:pt x="513" y="4420"/>
                      <a:pt x="1225" y="4585"/>
                      <a:pt x="1606" y="4221"/>
                    </a:cubicBezTo>
                    <a:cubicBezTo>
                      <a:pt x="1752" y="4075"/>
                      <a:pt x="1962" y="3822"/>
                      <a:pt x="2202" y="3822"/>
                    </a:cubicBezTo>
                    <a:cubicBezTo>
                      <a:pt x="2261" y="3822"/>
                      <a:pt x="2322" y="3838"/>
                      <a:pt x="2384" y="3874"/>
                    </a:cubicBezTo>
                    <a:cubicBezTo>
                      <a:pt x="2582" y="3990"/>
                      <a:pt x="2698" y="4403"/>
                      <a:pt x="2897" y="4552"/>
                    </a:cubicBezTo>
                    <a:cubicBezTo>
                      <a:pt x="3096" y="4370"/>
                      <a:pt x="2748" y="4188"/>
                      <a:pt x="2798" y="3973"/>
                    </a:cubicBezTo>
                    <a:cubicBezTo>
                      <a:pt x="2834" y="3828"/>
                      <a:pt x="2968" y="3735"/>
                      <a:pt x="3108" y="3735"/>
                    </a:cubicBezTo>
                    <a:cubicBezTo>
                      <a:pt x="3160" y="3735"/>
                      <a:pt x="3212" y="3748"/>
                      <a:pt x="3261" y="3774"/>
                    </a:cubicBezTo>
                    <a:cubicBezTo>
                      <a:pt x="3466" y="3869"/>
                      <a:pt x="3401" y="4024"/>
                      <a:pt x="3638" y="4024"/>
                    </a:cubicBezTo>
                    <a:cubicBezTo>
                      <a:pt x="3649" y="4024"/>
                      <a:pt x="3662" y="4023"/>
                      <a:pt x="3675" y="4023"/>
                    </a:cubicBezTo>
                    <a:cubicBezTo>
                      <a:pt x="4056" y="4023"/>
                      <a:pt x="3973" y="3774"/>
                      <a:pt x="4072" y="3543"/>
                    </a:cubicBezTo>
                    <a:cubicBezTo>
                      <a:pt x="4136" y="3422"/>
                      <a:pt x="4166" y="3396"/>
                      <a:pt x="4201" y="3396"/>
                    </a:cubicBezTo>
                    <a:cubicBezTo>
                      <a:pt x="4228" y="3396"/>
                      <a:pt x="4258" y="3412"/>
                      <a:pt x="4309" y="3412"/>
                    </a:cubicBezTo>
                    <a:cubicBezTo>
                      <a:pt x="4345" y="3412"/>
                      <a:pt x="4391" y="3404"/>
                      <a:pt x="4453" y="3377"/>
                    </a:cubicBezTo>
                    <a:cubicBezTo>
                      <a:pt x="4751" y="3228"/>
                      <a:pt x="4651" y="2980"/>
                      <a:pt x="4519" y="2781"/>
                    </a:cubicBezTo>
                    <a:cubicBezTo>
                      <a:pt x="4370" y="2516"/>
                      <a:pt x="4171" y="2434"/>
                      <a:pt x="4171" y="2119"/>
                    </a:cubicBezTo>
                    <a:cubicBezTo>
                      <a:pt x="4171" y="1854"/>
                      <a:pt x="4287" y="1606"/>
                      <a:pt x="4221" y="1341"/>
                    </a:cubicBezTo>
                    <a:cubicBezTo>
                      <a:pt x="4056" y="679"/>
                      <a:pt x="3542" y="166"/>
                      <a:pt x="28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080;p72">
                <a:extLst>
                  <a:ext uri="{FF2B5EF4-FFF2-40B4-BE49-F238E27FC236}">
                    <a16:creationId xmlns:a16="http://schemas.microsoft.com/office/drawing/2014/main" id="{0B03524C-42F3-6ABB-C75F-FB986789D733}"/>
                  </a:ext>
                </a:extLst>
              </p:cNvPr>
              <p:cNvSpPr/>
              <p:nvPr/>
            </p:nvSpPr>
            <p:spPr>
              <a:xfrm>
                <a:off x="2873125" y="732650"/>
                <a:ext cx="240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356" extrusionOk="0">
                    <a:moveTo>
                      <a:pt x="578" y="1"/>
                    </a:moveTo>
                    <a:cubicBezTo>
                      <a:pt x="472" y="1"/>
                      <a:pt x="367" y="17"/>
                      <a:pt x="265" y="48"/>
                    </a:cubicBezTo>
                    <a:cubicBezTo>
                      <a:pt x="251" y="46"/>
                      <a:pt x="238" y="44"/>
                      <a:pt x="225" y="44"/>
                    </a:cubicBezTo>
                    <a:cubicBezTo>
                      <a:pt x="1" y="44"/>
                      <a:pt x="2" y="439"/>
                      <a:pt x="34" y="611"/>
                    </a:cubicBezTo>
                    <a:cubicBezTo>
                      <a:pt x="34" y="644"/>
                      <a:pt x="150" y="793"/>
                      <a:pt x="166" y="860"/>
                    </a:cubicBezTo>
                    <a:cubicBezTo>
                      <a:pt x="216" y="992"/>
                      <a:pt x="133" y="1124"/>
                      <a:pt x="232" y="1240"/>
                    </a:cubicBezTo>
                    <a:cubicBezTo>
                      <a:pt x="301" y="1322"/>
                      <a:pt x="368" y="1356"/>
                      <a:pt x="430" y="1356"/>
                    </a:cubicBezTo>
                    <a:cubicBezTo>
                      <a:pt x="607" y="1356"/>
                      <a:pt x="746" y="1084"/>
                      <a:pt x="795" y="876"/>
                    </a:cubicBezTo>
                    <a:cubicBezTo>
                      <a:pt x="795" y="744"/>
                      <a:pt x="795" y="595"/>
                      <a:pt x="795" y="462"/>
                    </a:cubicBezTo>
                    <a:cubicBezTo>
                      <a:pt x="828" y="313"/>
                      <a:pt x="961" y="231"/>
                      <a:pt x="927" y="65"/>
                    </a:cubicBezTo>
                    <a:cubicBezTo>
                      <a:pt x="814" y="21"/>
                      <a:pt x="696" y="1"/>
                      <a:pt x="5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081;p72">
                <a:extLst>
                  <a:ext uri="{FF2B5EF4-FFF2-40B4-BE49-F238E27FC236}">
                    <a16:creationId xmlns:a16="http://schemas.microsoft.com/office/drawing/2014/main" id="{0325835D-4739-32D9-0336-539EED77B3A6}"/>
                  </a:ext>
                </a:extLst>
              </p:cNvPr>
              <p:cNvSpPr/>
              <p:nvPr/>
            </p:nvSpPr>
            <p:spPr>
              <a:xfrm>
                <a:off x="2745675" y="893975"/>
                <a:ext cx="37075" cy="65425"/>
              </a:xfrm>
              <a:custGeom>
                <a:avLst/>
                <a:gdLst/>
                <a:ahLst/>
                <a:cxnLst/>
                <a:rect l="l" t="t" r="r" b="b"/>
                <a:pathLst>
                  <a:path w="1483" h="2617" extrusionOk="0">
                    <a:moveTo>
                      <a:pt x="769" y="0"/>
                    </a:moveTo>
                    <a:cubicBezTo>
                      <a:pt x="756" y="0"/>
                      <a:pt x="743" y="1"/>
                      <a:pt x="729" y="1"/>
                    </a:cubicBezTo>
                    <a:cubicBezTo>
                      <a:pt x="183" y="249"/>
                      <a:pt x="1" y="1060"/>
                      <a:pt x="166" y="1557"/>
                    </a:cubicBezTo>
                    <a:cubicBezTo>
                      <a:pt x="199" y="1673"/>
                      <a:pt x="249" y="1805"/>
                      <a:pt x="298" y="1921"/>
                    </a:cubicBezTo>
                    <a:cubicBezTo>
                      <a:pt x="365" y="2037"/>
                      <a:pt x="481" y="2070"/>
                      <a:pt x="530" y="2153"/>
                    </a:cubicBezTo>
                    <a:cubicBezTo>
                      <a:pt x="613" y="2302"/>
                      <a:pt x="663" y="2451"/>
                      <a:pt x="679" y="2616"/>
                    </a:cubicBezTo>
                    <a:cubicBezTo>
                      <a:pt x="696" y="2335"/>
                      <a:pt x="778" y="2054"/>
                      <a:pt x="927" y="1789"/>
                    </a:cubicBezTo>
                    <a:cubicBezTo>
                      <a:pt x="1093" y="1441"/>
                      <a:pt x="1010" y="1524"/>
                      <a:pt x="927" y="1176"/>
                    </a:cubicBezTo>
                    <a:cubicBezTo>
                      <a:pt x="830" y="884"/>
                      <a:pt x="1483" y="0"/>
                      <a:pt x="7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082;p72">
                <a:extLst>
                  <a:ext uri="{FF2B5EF4-FFF2-40B4-BE49-F238E27FC236}">
                    <a16:creationId xmlns:a16="http://schemas.microsoft.com/office/drawing/2014/main" id="{78584DA5-2B9C-7969-EA5A-1285D29ABD40}"/>
                  </a:ext>
                </a:extLst>
              </p:cNvPr>
              <p:cNvSpPr/>
              <p:nvPr/>
            </p:nvSpPr>
            <p:spPr>
              <a:xfrm>
                <a:off x="2764300" y="1025575"/>
                <a:ext cx="49275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5066" extrusionOk="0">
                    <a:moveTo>
                      <a:pt x="795" y="1"/>
                    </a:moveTo>
                    <a:lnTo>
                      <a:pt x="795" y="1"/>
                    </a:lnTo>
                    <a:cubicBezTo>
                      <a:pt x="0" y="50"/>
                      <a:pt x="828" y="1573"/>
                      <a:pt x="679" y="1921"/>
                    </a:cubicBezTo>
                    <a:cubicBezTo>
                      <a:pt x="563" y="2219"/>
                      <a:pt x="365" y="2401"/>
                      <a:pt x="315" y="2748"/>
                    </a:cubicBezTo>
                    <a:cubicBezTo>
                      <a:pt x="249" y="3129"/>
                      <a:pt x="265" y="3543"/>
                      <a:pt x="563" y="3808"/>
                    </a:cubicBezTo>
                    <a:cubicBezTo>
                      <a:pt x="615" y="3747"/>
                      <a:pt x="665" y="3721"/>
                      <a:pt x="712" y="3721"/>
                    </a:cubicBezTo>
                    <a:cubicBezTo>
                      <a:pt x="910" y="3721"/>
                      <a:pt x="1066" y="4161"/>
                      <a:pt x="1093" y="4321"/>
                    </a:cubicBezTo>
                    <a:cubicBezTo>
                      <a:pt x="1176" y="4668"/>
                      <a:pt x="1060" y="5049"/>
                      <a:pt x="1573" y="5066"/>
                    </a:cubicBezTo>
                    <a:cubicBezTo>
                      <a:pt x="1573" y="4867"/>
                      <a:pt x="1573" y="4635"/>
                      <a:pt x="1573" y="4420"/>
                    </a:cubicBezTo>
                    <a:cubicBezTo>
                      <a:pt x="1556" y="4304"/>
                      <a:pt x="1573" y="4172"/>
                      <a:pt x="1622" y="4073"/>
                    </a:cubicBezTo>
                    <a:cubicBezTo>
                      <a:pt x="1656" y="3990"/>
                      <a:pt x="1771" y="3973"/>
                      <a:pt x="1788" y="3874"/>
                    </a:cubicBezTo>
                    <a:cubicBezTo>
                      <a:pt x="1871" y="3559"/>
                      <a:pt x="1672" y="3675"/>
                      <a:pt x="1523" y="3444"/>
                    </a:cubicBezTo>
                    <a:cubicBezTo>
                      <a:pt x="1457" y="3261"/>
                      <a:pt x="1440" y="3063"/>
                      <a:pt x="1474" y="2864"/>
                    </a:cubicBezTo>
                    <a:cubicBezTo>
                      <a:pt x="1523" y="2682"/>
                      <a:pt x="1755" y="2450"/>
                      <a:pt x="1821" y="2268"/>
                    </a:cubicBezTo>
                    <a:cubicBezTo>
                      <a:pt x="1954" y="1937"/>
                      <a:pt x="1970" y="1573"/>
                      <a:pt x="1887" y="1226"/>
                    </a:cubicBezTo>
                    <a:cubicBezTo>
                      <a:pt x="1771" y="779"/>
                      <a:pt x="1391" y="83"/>
                      <a:pt x="79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083;p72">
                <a:extLst>
                  <a:ext uri="{FF2B5EF4-FFF2-40B4-BE49-F238E27FC236}">
                    <a16:creationId xmlns:a16="http://schemas.microsoft.com/office/drawing/2014/main" id="{D9026B24-EF58-E4ED-C443-41A5166DA179}"/>
                  </a:ext>
                </a:extLst>
              </p:cNvPr>
              <p:cNvSpPr/>
              <p:nvPr/>
            </p:nvSpPr>
            <p:spPr>
              <a:xfrm>
                <a:off x="2551950" y="1290275"/>
                <a:ext cx="227275" cy="242075"/>
              </a:xfrm>
              <a:custGeom>
                <a:avLst/>
                <a:gdLst/>
                <a:ahLst/>
                <a:cxnLst/>
                <a:rect l="l" t="t" r="r" b="b"/>
                <a:pathLst>
                  <a:path w="9091" h="9683" extrusionOk="0">
                    <a:moveTo>
                      <a:pt x="6610" y="0"/>
                    </a:moveTo>
                    <a:cubicBezTo>
                      <a:pt x="6128" y="0"/>
                      <a:pt x="5935" y="1078"/>
                      <a:pt x="5681" y="1380"/>
                    </a:cubicBezTo>
                    <a:cubicBezTo>
                      <a:pt x="5515" y="1595"/>
                      <a:pt x="5349" y="1579"/>
                      <a:pt x="5101" y="1645"/>
                    </a:cubicBezTo>
                    <a:cubicBezTo>
                      <a:pt x="4869" y="1711"/>
                      <a:pt x="4654" y="1843"/>
                      <a:pt x="4472" y="1992"/>
                    </a:cubicBezTo>
                    <a:cubicBezTo>
                      <a:pt x="4108" y="2257"/>
                      <a:pt x="4108" y="2323"/>
                      <a:pt x="3992" y="2737"/>
                    </a:cubicBezTo>
                    <a:cubicBezTo>
                      <a:pt x="3909" y="3035"/>
                      <a:pt x="3744" y="3134"/>
                      <a:pt x="3479" y="3300"/>
                    </a:cubicBezTo>
                    <a:cubicBezTo>
                      <a:pt x="3016" y="3565"/>
                      <a:pt x="2618" y="3366"/>
                      <a:pt x="2171" y="3548"/>
                    </a:cubicBezTo>
                    <a:cubicBezTo>
                      <a:pt x="1642" y="3763"/>
                      <a:pt x="2056" y="4045"/>
                      <a:pt x="2022" y="4359"/>
                    </a:cubicBezTo>
                    <a:cubicBezTo>
                      <a:pt x="1989" y="4608"/>
                      <a:pt x="1625" y="4525"/>
                      <a:pt x="1377" y="4558"/>
                    </a:cubicBezTo>
                    <a:cubicBezTo>
                      <a:pt x="1286" y="4572"/>
                      <a:pt x="1219" y="4578"/>
                      <a:pt x="1163" y="4578"/>
                    </a:cubicBezTo>
                    <a:cubicBezTo>
                      <a:pt x="1017" y="4578"/>
                      <a:pt x="952" y="4535"/>
                      <a:pt x="748" y="4475"/>
                    </a:cubicBezTo>
                    <a:cubicBezTo>
                      <a:pt x="682" y="4457"/>
                      <a:pt x="621" y="4449"/>
                      <a:pt x="563" y="4449"/>
                    </a:cubicBezTo>
                    <a:cubicBezTo>
                      <a:pt x="198" y="4449"/>
                      <a:pt x="0" y="4789"/>
                      <a:pt x="86" y="5203"/>
                    </a:cubicBezTo>
                    <a:cubicBezTo>
                      <a:pt x="136" y="5435"/>
                      <a:pt x="301" y="5584"/>
                      <a:pt x="318" y="5849"/>
                    </a:cubicBezTo>
                    <a:cubicBezTo>
                      <a:pt x="318" y="6097"/>
                      <a:pt x="185" y="6312"/>
                      <a:pt x="185" y="6561"/>
                    </a:cubicBezTo>
                    <a:cubicBezTo>
                      <a:pt x="169" y="6941"/>
                      <a:pt x="268" y="7471"/>
                      <a:pt x="682" y="7637"/>
                    </a:cubicBezTo>
                    <a:cubicBezTo>
                      <a:pt x="692" y="7639"/>
                      <a:pt x="706" y="7640"/>
                      <a:pt x="723" y="7640"/>
                    </a:cubicBezTo>
                    <a:cubicBezTo>
                      <a:pt x="789" y="7640"/>
                      <a:pt x="897" y="7625"/>
                      <a:pt x="966" y="7625"/>
                    </a:cubicBezTo>
                    <a:cubicBezTo>
                      <a:pt x="997" y="7625"/>
                      <a:pt x="1021" y="7628"/>
                      <a:pt x="1029" y="7637"/>
                    </a:cubicBezTo>
                    <a:cubicBezTo>
                      <a:pt x="1195" y="7769"/>
                      <a:pt x="1046" y="8067"/>
                      <a:pt x="1062" y="8249"/>
                    </a:cubicBezTo>
                    <a:cubicBezTo>
                      <a:pt x="1062" y="8564"/>
                      <a:pt x="1245" y="8828"/>
                      <a:pt x="1509" y="8977"/>
                    </a:cubicBezTo>
                    <a:cubicBezTo>
                      <a:pt x="1645" y="9079"/>
                      <a:pt x="1649" y="9104"/>
                      <a:pt x="1713" y="9104"/>
                    </a:cubicBezTo>
                    <a:cubicBezTo>
                      <a:pt x="1742" y="9104"/>
                      <a:pt x="1784" y="9098"/>
                      <a:pt x="1857" y="9093"/>
                    </a:cubicBezTo>
                    <a:cubicBezTo>
                      <a:pt x="1996" y="9093"/>
                      <a:pt x="2065" y="8999"/>
                      <a:pt x="2202" y="8999"/>
                    </a:cubicBezTo>
                    <a:cubicBezTo>
                      <a:pt x="2228" y="8999"/>
                      <a:pt x="2256" y="9003"/>
                      <a:pt x="2287" y="9010"/>
                    </a:cubicBezTo>
                    <a:cubicBezTo>
                      <a:pt x="2387" y="9044"/>
                      <a:pt x="2486" y="9159"/>
                      <a:pt x="2585" y="9209"/>
                    </a:cubicBezTo>
                    <a:cubicBezTo>
                      <a:pt x="2815" y="9324"/>
                      <a:pt x="3023" y="9360"/>
                      <a:pt x="3228" y="9360"/>
                    </a:cubicBezTo>
                    <a:cubicBezTo>
                      <a:pt x="3553" y="9360"/>
                      <a:pt x="3871" y="9269"/>
                      <a:pt x="4257" y="9259"/>
                    </a:cubicBezTo>
                    <a:cubicBezTo>
                      <a:pt x="4267" y="9258"/>
                      <a:pt x="4277" y="9258"/>
                      <a:pt x="4287" y="9258"/>
                    </a:cubicBezTo>
                    <a:cubicBezTo>
                      <a:pt x="4758" y="9258"/>
                      <a:pt x="4878" y="9640"/>
                      <a:pt x="5300" y="9673"/>
                    </a:cubicBezTo>
                    <a:cubicBezTo>
                      <a:pt x="5361" y="9678"/>
                      <a:pt x="5425" y="9682"/>
                      <a:pt x="5489" y="9682"/>
                    </a:cubicBezTo>
                    <a:cubicBezTo>
                      <a:pt x="5789" y="9682"/>
                      <a:pt x="6083" y="9600"/>
                      <a:pt x="6028" y="9259"/>
                    </a:cubicBezTo>
                    <a:lnTo>
                      <a:pt x="6028" y="9259"/>
                    </a:lnTo>
                    <a:cubicBezTo>
                      <a:pt x="6176" y="9281"/>
                      <a:pt x="6339" y="9414"/>
                      <a:pt x="6481" y="9414"/>
                    </a:cubicBezTo>
                    <a:cubicBezTo>
                      <a:pt x="6545" y="9414"/>
                      <a:pt x="6605" y="9386"/>
                      <a:pt x="6657" y="9308"/>
                    </a:cubicBezTo>
                    <a:cubicBezTo>
                      <a:pt x="6806" y="9077"/>
                      <a:pt x="6425" y="8712"/>
                      <a:pt x="6425" y="8481"/>
                    </a:cubicBezTo>
                    <a:cubicBezTo>
                      <a:pt x="6425" y="8282"/>
                      <a:pt x="6591" y="8034"/>
                      <a:pt x="6624" y="7819"/>
                    </a:cubicBezTo>
                    <a:cubicBezTo>
                      <a:pt x="6641" y="7620"/>
                      <a:pt x="6641" y="7405"/>
                      <a:pt x="6591" y="7206"/>
                    </a:cubicBezTo>
                    <a:cubicBezTo>
                      <a:pt x="6889" y="7041"/>
                      <a:pt x="7418" y="7157"/>
                      <a:pt x="7601" y="6776"/>
                    </a:cubicBezTo>
                    <a:cubicBezTo>
                      <a:pt x="7716" y="6528"/>
                      <a:pt x="7567" y="6031"/>
                      <a:pt x="7567" y="5750"/>
                    </a:cubicBezTo>
                    <a:cubicBezTo>
                      <a:pt x="7567" y="5551"/>
                      <a:pt x="7584" y="5303"/>
                      <a:pt x="7750" y="5203"/>
                    </a:cubicBezTo>
                    <a:cubicBezTo>
                      <a:pt x="7791" y="5181"/>
                      <a:pt x="7850" y="5175"/>
                      <a:pt x="7918" y="5175"/>
                    </a:cubicBezTo>
                    <a:cubicBezTo>
                      <a:pt x="8004" y="5175"/>
                      <a:pt x="8104" y="5185"/>
                      <a:pt x="8197" y="5185"/>
                    </a:cubicBezTo>
                    <a:cubicBezTo>
                      <a:pt x="8352" y="5185"/>
                      <a:pt x="8487" y="5156"/>
                      <a:pt x="8511" y="5005"/>
                    </a:cubicBezTo>
                    <a:cubicBezTo>
                      <a:pt x="8561" y="4740"/>
                      <a:pt x="7932" y="4624"/>
                      <a:pt x="7832" y="4376"/>
                    </a:cubicBezTo>
                    <a:cubicBezTo>
                      <a:pt x="7716" y="4111"/>
                      <a:pt x="7849" y="3929"/>
                      <a:pt x="7865" y="3714"/>
                    </a:cubicBezTo>
                    <a:cubicBezTo>
                      <a:pt x="7898" y="3201"/>
                      <a:pt x="7369" y="2886"/>
                      <a:pt x="7766" y="2356"/>
                    </a:cubicBezTo>
                    <a:cubicBezTo>
                      <a:pt x="7898" y="2174"/>
                      <a:pt x="8544" y="2241"/>
                      <a:pt x="8478" y="1959"/>
                    </a:cubicBezTo>
                    <a:cubicBezTo>
                      <a:pt x="8445" y="1761"/>
                      <a:pt x="8081" y="1893"/>
                      <a:pt x="8130" y="1612"/>
                    </a:cubicBezTo>
                    <a:cubicBezTo>
                      <a:pt x="8445" y="1529"/>
                      <a:pt x="8776" y="1413"/>
                      <a:pt x="9090" y="1347"/>
                    </a:cubicBezTo>
                    <a:cubicBezTo>
                      <a:pt x="9007" y="867"/>
                      <a:pt x="8147" y="1065"/>
                      <a:pt x="7849" y="850"/>
                    </a:cubicBezTo>
                    <a:cubicBezTo>
                      <a:pt x="7650" y="685"/>
                      <a:pt x="7584" y="403"/>
                      <a:pt x="7352" y="238"/>
                    </a:cubicBezTo>
                    <a:cubicBezTo>
                      <a:pt x="7121" y="72"/>
                      <a:pt x="6972" y="105"/>
                      <a:pt x="6674" y="6"/>
                    </a:cubicBezTo>
                    <a:cubicBezTo>
                      <a:pt x="6652" y="2"/>
                      <a:pt x="6631" y="0"/>
                      <a:pt x="661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084;p72">
                <a:extLst>
                  <a:ext uri="{FF2B5EF4-FFF2-40B4-BE49-F238E27FC236}">
                    <a16:creationId xmlns:a16="http://schemas.microsoft.com/office/drawing/2014/main" id="{234F7277-CD21-918E-217F-8619BF71B028}"/>
                  </a:ext>
                </a:extLst>
              </p:cNvPr>
              <p:cNvSpPr/>
              <p:nvPr/>
            </p:nvSpPr>
            <p:spPr>
              <a:xfrm>
                <a:off x="2235875" y="1325475"/>
                <a:ext cx="258650" cy="260025"/>
              </a:xfrm>
              <a:custGeom>
                <a:avLst/>
                <a:gdLst/>
                <a:ahLst/>
                <a:cxnLst/>
                <a:rect l="l" t="t" r="r" b="b"/>
                <a:pathLst>
                  <a:path w="10346" h="10401" extrusionOk="0">
                    <a:moveTo>
                      <a:pt x="1713" y="1"/>
                    </a:moveTo>
                    <a:cubicBezTo>
                      <a:pt x="1336" y="1"/>
                      <a:pt x="939" y="100"/>
                      <a:pt x="554" y="100"/>
                    </a:cubicBezTo>
                    <a:cubicBezTo>
                      <a:pt x="365" y="100"/>
                      <a:pt x="179" y="76"/>
                      <a:pt x="0" y="5"/>
                    </a:cubicBezTo>
                    <a:lnTo>
                      <a:pt x="0" y="5"/>
                    </a:lnTo>
                    <a:cubicBezTo>
                      <a:pt x="331" y="220"/>
                      <a:pt x="348" y="816"/>
                      <a:pt x="662" y="1064"/>
                    </a:cubicBezTo>
                    <a:cubicBezTo>
                      <a:pt x="894" y="1246"/>
                      <a:pt x="1209" y="1197"/>
                      <a:pt x="1440" y="1445"/>
                    </a:cubicBezTo>
                    <a:cubicBezTo>
                      <a:pt x="1705" y="1743"/>
                      <a:pt x="1689" y="2091"/>
                      <a:pt x="2036" y="2355"/>
                    </a:cubicBezTo>
                    <a:cubicBezTo>
                      <a:pt x="2351" y="2587"/>
                      <a:pt x="2417" y="2769"/>
                      <a:pt x="2632" y="3067"/>
                    </a:cubicBezTo>
                    <a:cubicBezTo>
                      <a:pt x="2831" y="3349"/>
                      <a:pt x="3079" y="3183"/>
                      <a:pt x="3377" y="3365"/>
                    </a:cubicBezTo>
                    <a:cubicBezTo>
                      <a:pt x="3542" y="3498"/>
                      <a:pt x="3658" y="3713"/>
                      <a:pt x="3691" y="3928"/>
                    </a:cubicBezTo>
                    <a:cubicBezTo>
                      <a:pt x="3774" y="4176"/>
                      <a:pt x="3874" y="4408"/>
                      <a:pt x="3989" y="4640"/>
                    </a:cubicBezTo>
                    <a:cubicBezTo>
                      <a:pt x="4221" y="5186"/>
                      <a:pt x="4320" y="5600"/>
                      <a:pt x="4867" y="5947"/>
                    </a:cubicBezTo>
                    <a:cubicBezTo>
                      <a:pt x="5529" y="6344"/>
                      <a:pt x="5446" y="6924"/>
                      <a:pt x="5860" y="7536"/>
                    </a:cubicBezTo>
                    <a:cubicBezTo>
                      <a:pt x="6108" y="7917"/>
                      <a:pt x="6389" y="8265"/>
                      <a:pt x="6704" y="8579"/>
                    </a:cubicBezTo>
                    <a:cubicBezTo>
                      <a:pt x="7035" y="8894"/>
                      <a:pt x="7498" y="9092"/>
                      <a:pt x="7846" y="9374"/>
                    </a:cubicBezTo>
                    <a:cubicBezTo>
                      <a:pt x="8127" y="9556"/>
                      <a:pt x="8376" y="9787"/>
                      <a:pt x="8591" y="10019"/>
                    </a:cubicBezTo>
                    <a:cubicBezTo>
                      <a:pt x="8735" y="10179"/>
                      <a:pt x="8910" y="10401"/>
                      <a:pt x="9145" y="10401"/>
                    </a:cubicBezTo>
                    <a:cubicBezTo>
                      <a:pt x="9153" y="10401"/>
                      <a:pt x="9162" y="10400"/>
                      <a:pt x="9170" y="10400"/>
                    </a:cubicBezTo>
                    <a:cubicBezTo>
                      <a:pt x="9187" y="10151"/>
                      <a:pt x="9187" y="9903"/>
                      <a:pt x="9154" y="9655"/>
                    </a:cubicBezTo>
                    <a:cubicBezTo>
                      <a:pt x="9179" y="9651"/>
                      <a:pt x="9204" y="9649"/>
                      <a:pt x="9229" y="9649"/>
                    </a:cubicBezTo>
                    <a:cubicBezTo>
                      <a:pt x="9506" y="9649"/>
                      <a:pt x="9727" y="9887"/>
                      <a:pt x="10031" y="9887"/>
                    </a:cubicBezTo>
                    <a:cubicBezTo>
                      <a:pt x="9832" y="9754"/>
                      <a:pt x="10296" y="8596"/>
                      <a:pt x="10312" y="8331"/>
                    </a:cubicBezTo>
                    <a:cubicBezTo>
                      <a:pt x="10345" y="8231"/>
                      <a:pt x="10329" y="8116"/>
                      <a:pt x="10296" y="8016"/>
                    </a:cubicBezTo>
                    <a:cubicBezTo>
                      <a:pt x="10246" y="7917"/>
                      <a:pt x="10081" y="7851"/>
                      <a:pt x="10047" y="7751"/>
                    </a:cubicBezTo>
                    <a:cubicBezTo>
                      <a:pt x="9981" y="7586"/>
                      <a:pt x="10114" y="7404"/>
                      <a:pt x="10064" y="7238"/>
                    </a:cubicBezTo>
                    <a:cubicBezTo>
                      <a:pt x="9948" y="6874"/>
                      <a:pt x="9385" y="6891"/>
                      <a:pt x="9121" y="6709"/>
                    </a:cubicBezTo>
                    <a:cubicBezTo>
                      <a:pt x="8889" y="6543"/>
                      <a:pt x="8740" y="6262"/>
                      <a:pt x="8558" y="6047"/>
                    </a:cubicBezTo>
                    <a:cubicBezTo>
                      <a:pt x="8425" y="5881"/>
                      <a:pt x="8144" y="5699"/>
                      <a:pt x="8078" y="5500"/>
                    </a:cubicBezTo>
                    <a:cubicBezTo>
                      <a:pt x="7929" y="5037"/>
                      <a:pt x="8492" y="4755"/>
                      <a:pt x="7863" y="4458"/>
                    </a:cubicBezTo>
                    <a:cubicBezTo>
                      <a:pt x="7664" y="4375"/>
                      <a:pt x="7548" y="4408"/>
                      <a:pt x="7349" y="4259"/>
                    </a:cubicBezTo>
                    <a:cubicBezTo>
                      <a:pt x="7184" y="4126"/>
                      <a:pt x="7052" y="3978"/>
                      <a:pt x="6869" y="3862"/>
                    </a:cubicBezTo>
                    <a:cubicBezTo>
                      <a:pt x="6489" y="3547"/>
                      <a:pt x="6075" y="3282"/>
                      <a:pt x="5628" y="3067"/>
                    </a:cubicBezTo>
                    <a:cubicBezTo>
                      <a:pt x="5463" y="2984"/>
                      <a:pt x="5247" y="3017"/>
                      <a:pt x="5082" y="2935"/>
                    </a:cubicBezTo>
                    <a:cubicBezTo>
                      <a:pt x="4949" y="2869"/>
                      <a:pt x="4850" y="2686"/>
                      <a:pt x="4751" y="2571"/>
                    </a:cubicBezTo>
                    <a:cubicBezTo>
                      <a:pt x="4552" y="2372"/>
                      <a:pt x="4304" y="2256"/>
                      <a:pt x="4089" y="2074"/>
                    </a:cubicBezTo>
                    <a:cubicBezTo>
                      <a:pt x="3824" y="1859"/>
                      <a:pt x="3542" y="1660"/>
                      <a:pt x="3261" y="1478"/>
                    </a:cubicBezTo>
                    <a:cubicBezTo>
                      <a:pt x="2765" y="1147"/>
                      <a:pt x="2930" y="535"/>
                      <a:pt x="2450" y="204"/>
                    </a:cubicBezTo>
                    <a:cubicBezTo>
                      <a:pt x="2221" y="47"/>
                      <a:pt x="1972" y="1"/>
                      <a:pt x="17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085;p72">
                <a:extLst>
                  <a:ext uri="{FF2B5EF4-FFF2-40B4-BE49-F238E27FC236}">
                    <a16:creationId xmlns:a16="http://schemas.microsoft.com/office/drawing/2014/main" id="{683B650B-4E8E-D2A9-709A-3FFD190827B2}"/>
                  </a:ext>
                </a:extLst>
              </p:cNvPr>
              <p:cNvSpPr/>
              <p:nvPr/>
            </p:nvSpPr>
            <p:spPr>
              <a:xfrm>
                <a:off x="2469675" y="1583800"/>
                <a:ext cx="221825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1999" extrusionOk="0">
                    <a:moveTo>
                      <a:pt x="1407" y="1"/>
                    </a:moveTo>
                    <a:cubicBezTo>
                      <a:pt x="1275" y="17"/>
                      <a:pt x="1142" y="67"/>
                      <a:pt x="1027" y="133"/>
                    </a:cubicBezTo>
                    <a:cubicBezTo>
                      <a:pt x="1003" y="133"/>
                      <a:pt x="979" y="133"/>
                      <a:pt x="955" y="133"/>
                    </a:cubicBezTo>
                    <a:cubicBezTo>
                      <a:pt x="648" y="133"/>
                      <a:pt x="357" y="147"/>
                      <a:pt x="480" y="547"/>
                    </a:cubicBezTo>
                    <a:cubicBezTo>
                      <a:pt x="315" y="563"/>
                      <a:pt x="149" y="613"/>
                      <a:pt x="0" y="679"/>
                    </a:cubicBezTo>
                    <a:cubicBezTo>
                      <a:pt x="220" y="789"/>
                      <a:pt x="462" y="853"/>
                      <a:pt x="708" y="853"/>
                    </a:cubicBezTo>
                    <a:cubicBezTo>
                      <a:pt x="759" y="853"/>
                      <a:pt x="810" y="850"/>
                      <a:pt x="861" y="845"/>
                    </a:cubicBezTo>
                    <a:cubicBezTo>
                      <a:pt x="934" y="845"/>
                      <a:pt x="1027" y="765"/>
                      <a:pt x="1090" y="765"/>
                    </a:cubicBezTo>
                    <a:cubicBezTo>
                      <a:pt x="1127" y="765"/>
                      <a:pt x="1153" y="792"/>
                      <a:pt x="1159" y="878"/>
                    </a:cubicBezTo>
                    <a:cubicBezTo>
                      <a:pt x="1175" y="994"/>
                      <a:pt x="1010" y="1110"/>
                      <a:pt x="977" y="1192"/>
                    </a:cubicBezTo>
                    <a:cubicBezTo>
                      <a:pt x="1142" y="1192"/>
                      <a:pt x="1308" y="1225"/>
                      <a:pt x="1457" y="1275"/>
                    </a:cubicBezTo>
                    <a:cubicBezTo>
                      <a:pt x="1628" y="1307"/>
                      <a:pt x="1799" y="1325"/>
                      <a:pt x="1974" y="1325"/>
                    </a:cubicBezTo>
                    <a:cubicBezTo>
                      <a:pt x="2071" y="1325"/>
                      <a:pt x="2168" y="1320"/>
                      <a:pt x="2268" y="1308"/>
                    </a:cubicBezTo>
                    <a:cubicBezTo>
                      <a:pt x="2516" y="1308"/>
                      <a:pt x="2764" y="1341"/>
                      <a:pt x="2996" y="1407"/>
                    </a:cubicBezTo>
                    <a:cubicBezTo>
                      <a:pt x="3317" y="1456"/>
                      <a:pt x="3637" y="1690"/>
                      <a:pt x="3957" y="1690"/>
                    </a:cubicBezTo>
                    <a:cubicBezTo>
                      <a:pt x="3968" y="1690"/>
                      <a:pt x="3979" y="1689"/>
                      <a:pt x="3989" y="1689"/>
                    </a:cubicBezTo>
                    <a:cubicBezTo>
                      <a:pt x="4221" y="1689"/>
                      <a:pt x="4420" y="1590"/>
                      <a:pt x="4668" y="1590"/>
                    </a:cubicBezTo>
                    <a:cubicBezTo>
                      <a:pt x="4933" y="1606"/>
                      <a:pt x="5214" y="1623"/>
                      <a:pt x="5496" y="1623"/>
                    </a:cubicBezTo>
                    <a:cubicBezTo>
                      <a:pt x="5653" y="1614"/>
                      <a:pt x="5810" y="1610"/>
                      <a:pt x="5967" y="1610"/>
                    </a:cubicBezTo>
                    <a:cubicBezTo>
                      <a:pt x="6125" y="1610"/>
                      <a:pt x="6282" y="1614"/>
                      <a:pt x="6439" y="1623"/>
                    </a:cubicBezTo>
                    <a:cubicBezTo>
                      <a:pt x="6704" y="1689"/>
                      <a:pt x="6969" y="1755"/>
                      <a:pt x="7217" y="1854"/>
                    </a:cubicBezTo>
                    <a:cubicBezTo>
                      <a:pt x="7634" y="1956"/>
                      <a:pt x="8052" y="1999"/>
                      <a:pt x="8476" y="1999"/>
                    </a:cubicBezTo>
                    <a:cubicBezTo>
                      <a:pt x="8607" y="1999"/>
                      <a:pt x="8739" y="1995"/>
                      <a:pt x="8872" y="1987"/>
                    </a:cubicBezTo>
                    <a:cubicBezTo>
                      <a:pt x="8707" y="1656"/>
                      <a:pt x="8343" y="1722"/>
                      <a:pt x="8111" y="1507"/>
                    </a:cubicBezTo>
                    <a:cubicBezTo>
                      <a:pt x="7920" y="1346"/>
                      <a:pt x="8028" y="1236"/>
                      <a:pt x="7803" y="1236"/>
                    </a:cubicBezTo>
                    <a:cubicBezTo>
                      <a:pt x="7774" y="1236"/>
                      <a:pt x="7739" y="1238"/>
                      <a:pt x="7697" y="1242"/>
                    </a:cubicBezTo>
                    <a:cubicBezTo>
                      <a:pt x="7574" y="1242"/>
                      <a:pt x="7381" y="1307"/>
                      <a:pt x="7213" y="1307"/>
                    </a:cubicBezTo>
                    <a:cubicBezTo>
                      <a:pt x="7087" y="1307"/>
                      <a:pt x="6976" y="1270"/>
                      <a:pt x="6919" y="1143"/>
                    </a:cubicBezTo>
                    <a:cubicBezTo>
                      <a:pt x="6770" y="778"/>
                      <a:pt x="7333" y="894"/>
                      <a:pt x="7349" y="630"/>
                    </a:cubicBezTo>
                    <a:cubicBezTo>
                      <a:pt x="7286" y="603"/>
                      <a:pt x="7222" y="595"/>
                      <a:pt x="7158" y="595"/>
                    </a:cubicBezTo>
                    <a:cubicBezTo>
                      <a:pt x="7067" y="595"/>
                      <a:pt x="6976" y="611"/>
                      <a:pt x="6885" y="611"/>
                    </a:cubicBezTo>
                    <a:cubicBezTo>
                      <a:pt x="6841" y="611"/>
                      <a:pt x="6797" y="607"/>
                      <a:pt x="6754" y="596"/>
                    </a:cubicBezTo>
                    <a:cubicBezTo>
                      <a:pt x="6472" y="530"/>
                      <a:pt x="6356" y="381"/>
                      <a:pt x="6058" y="365"/>
                    </a:cubicBezTo>
                    <a:cubicBezTo>
                      <a:pt x="5621" y="330"/>
                      <a:pt x="5208" y="216"/>
                      <a:pt x="4786" y="216"/>
                    </a:cubicBezTo>
                    <a:cubicBezTo>
                      <a:pt x="4600" y="216"/>
                      <a:pt x="4413" y="238"/>
                      <a:pt x="4221" y="298"/>
                    </a:cubicBezTo>
                    <a:cubicBezTo>
                      <a:pt x="3907" y="408"/>
                      <a:pt x="3580" y="463"/>
                      <a:pt x="3253" y="463"/>
                    </a:cubicBezTo>
                    <a:cubicBezTo>
                      <a:pt x="2839" y="463"/>
                      <a:pt x="2425" y="375"/>
                      <a:pt x="2036" y="199"/>
                    </a:cubicBezTo>
                    <a:cubicBezTo>
                      <a:pt x="1854" y="83"/>
                      <a:pt x="1622" y="17"/>
                      <a:pt x="14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086;p72">
                <a:extLst>
                  <a:ext uri="{FF2B5EF4-FFF2-40B4-BE49-F238E27FC236}">
                    <a16:creationId xmlns:a16="http://schemas.microsoft.com/office/drawing/2014/main" id="{8BBD0427-9CA2-ABC3-ECB8-FECEFB3E8C0D}"/>
                  </a:ext>
                </a:extLst>
              </p:cNvPr>
              <p:cNvSpPr/>
              <p:nvPr/>
            </p:nvSpPr>
            <p:spPr>
              <a:xfrm>
                <a:off x="2754375" y="1390150"/>
                <a:ext cx="141950" cy="176225"/>
              </a:xfrm>
              <a:custGeom>
                <a:avLst/>
                <a:gdLst/>
                <a:ahLst/>
                <a:cxnLst/>
                <a:rect l="l" t="t" r="r" b="b"/>
                <a:pathLst>
                  <a:path w="5678" h="7049" extrusionOk="0">
                    <a:moveTo>
                      <a:pt x="5578" y="0"/>
                    </a:moveTo>
                    <a:cubicBezTo>
                      <a:pt x="5313" y="712"/>
                      <a:pt x="4602" y="728"/>
                      <a:pt x="3923" y="844"/>
                    </a:cubicBezTo>
                    <a:cubicBezTo>
                      <a:pt x="3874" y="852"/>
                      <a:pt x="3825" y="855"/>
                      <a:pt x="3778" y="855"/>
                    </a:cubicBezTo>
                    <a:cubicBezTo>
                      <a:pt x="3520" y="855"/>
                      <a:pt x="3278" y="759"/>
                      <a:pt x="3013" y="745"/>
                    </a:cubicBezTo>
                    <a:cubicBezTo>
                      <a:pt x="2970" y="743"/>
                      <a:pt x="2927" y="742"/>
                      <a:pt x="2885" y="742"/>
                    </a:cubicBezTo>
                    <a:cubicBezTo>
                      <a:pt x="2629" y="742"/>
                      <a:pt x="2372" y="778"/>
                      <a:pt x="2102" y="778"/>
                    </a:cubicBezTo>
                    <a:cubicBezTo>
                      <a:pt x="2061" y="775"/>
                      <a:pt x="2021" y="774"/>
                      <a:pt x="1982" y="774"/>
                    </a:cubicBezTo>
                    <a:cubicBezTo>
                      <a:pt x="1540" y="774"/>
                      <a:pt x="1265" y="954"/>
                      <a:pt x="1159" y="1457"/>
                    </a:cubicBezTo>
                    <a:cubicBezTo>
                      <a:pt x="1059" y="1804"/>
                      <a:pt x="993" y="2135"/>
                      <a:pt x="960" y="2483"/>
                    </a:cubicBezTo>
                    <a:cubicBezTo>
                      <a:pt x="944" y="2715"/>
                      <a:pt x="977" y="2946"/>
                      <a:pt x="960" y="3178"/>
                    </a:cubicBezTo>
                    <a:cubicBezTo>
                      <a:pt x="910" y="3609"/>
                      <a:pt x="596" y="3973"/>
                      <a:pt x="364" y="4320"/>
                    </a:cubicBezTo>
                    <a:cubicBezTo>
                      <a:pt x="248" y="4502"/>
                      <a:pt x="0" y="4734"/>
                      <a:pt x="215" y="4982"/>
                    </a:cubicBezTo>
                    <a:cubicBezTo>
                      <a:pt x="271" y="5044"/>
                      <a:pt x="328" y="5073"/>
                      <a:pt x="382" y="5073"/>
                    </a:cubicBezTo>
                    <a:cubicBezTo>
                      <a:pt x="471" y="5073"/>
                      <a:pt x="548" y="4989"/>
                      <a:pt x="579" y="4833"/>
                    </a:cubicBezTo>
                    <a:cubicBezTo>
                      <a:pt x="590" y="4833"/>
                      <a:pt x="601" y="4832"/>
                      <a:pt x="611" y="4832"/>
                    </a:cubicBezTo>
                    <a:cubicBezTo>
                      <a:pt x="1277" y="4832"/>
                      <a:pt x="812" y="6396"/>
                      <a:pt x="861" y="6820"/>
                    </a:cubicBezTo>
                    <a:cubicBezTo>
                      <a:pt x="952" y="6971"/>
                      <a:pt x="1098" y="7048"/>
                      <a:pt x="1266" y="7048"/>
                    </a:cubicBezTo>
                    <a:cubicBezTo>
                      <a:pt x="1373" y="7048"/>
                      <a:pt x="1489" y="7017"/>
                      <a:pt x="1606" y="6952"/>
                    </a:cubicBezTo>
                    <a:cubicBezTo>
                      <a:pt x="1523" y="6621"/>
                      <a:pt x="1606" y="6158"/>
                      <a:pt x="1639" y="5810"/>
                    </a:cubicBezTo>
                    <a:cubicBezTo>
                      <a:pt x="1705" y="5280"/>
                      <a:pt x="1556" y="4684"/>
                      <a:pt x="1705" y="4171"/>
                    </a:cubicBezTo>
                    <a:cubicBezTo>
                      <a:pt x="1724" y="4167"/>
                      <a:pt x="1742" y="4164"/>
                      <a:pt x="1761" y="4164"/>
                    </a:cubicBezTo>
                    <a:cubicBezTo>
                      <a:pt x="2064" y="4164"/>
                      <a:pt x="2289" y="4780"/>
                      <a:pt x="2367" y="4999"/>
                    </a:cubicBezTo>
                    <a:cubicBezTo>
                      <a:pt x="2516" y="5346"/>
                      <a:pt x="2582" y="5711"/>
                      <a:pt x="2599" y="6091"/>
                    </a:cubicBezTo>
                    <a:cubicBezTo>
                      <a:pt x="2794" y="6043"/>
                      <a:pt x="2881" y="5949"/>
                      <a:pt x="3032" y="5949"/>
                    </a:cubicBezTo>
                    <a:cubicBezTo>
                      <a:pt x="3086" y="5949"/>
                      <a:pt x="3149" y="5961"/>
                      <a:pt x="3228" y="5992"/>
                    </a:cubicBezTo>
                    <a:cubicBezTo>
                      <a:pt x="3327" y="5744"/>
                      <a:pt x="3360" y="5495"/>
                      <a:pt x="3327" y="5247"/>
                    </a:cubicBezTo>
                    <a:cubicBezTo>
                      <a:pt x="3244" y="5049"/>
                      <a:pt x="3162" y="4850"/>
                      <a:pt x="3062" y="4668"/>
                    </a:cubicBezTo>
                    <a:cubicBezTo>
                      <a:pt x="2963" y="4436"/>
                      <a:pt x="2946" y="4188"/>
                      <a:pt x="2864" y="3956"/>
                    </a:cubicBezTo>
                    <a:cubicBezTo>
                      <a:pt x="2764" y="3675"/>
                      <a:pt x="2682" y="3708"/>
                      <a:pt x="2864" y="3460"/>
                    </a:cubicBezTo>
                    <a:cubicBezTo>
                      <a:pt x="3029" y="3277"/>
                      <a:pt x="3228" y="3145"/>
                      <a:pt x="3460" y="3046"/>
                    </a:cubicBezTo>
                    <a:cubicBezTo>
                      <a:pt x="3625" y="2980"/>
                      <a:pt x="4320" y="2764"/>
                      <a:pt x="4337" y="2533"/>
                    </a:cubicBezTo>
                    <a:cubicBezTo>
                      <a:pt x="4346" y="2461"/>
                      <a:pt x="4266" y="2435"/>
                      <a:pt x="4142" y="2435"/>
                    </a:cubicBezTo>
                    <a:cubicBezTo>
                      <a:pt x="3836" y="2435"/>
                      <a:pt x="3268" y="2597"/>
                      <a:pt x="3162" y="2632"/>
                    </a:cubicBezTo>
                    <a:cubicBezTo>
                      <a:pt x="2792" y="2777"/>
                      <a:pt x="2559" y="3164"/>
                      <a:pt x="2228" y="3164"/>
                    </a:cubicBezTo>
                    <a:cubicBezTo>
                      <a:pt x="2144" y="3164"/>
                      <a:pt x="2054" y="3139"/>
                      <a:pt x="1953" y="3079"/>
                    </a:cubicBezTo>
                    <a:cubicBezTo>
                      <a:pt x="1539" y="2797"/>
                      <a:pt x="1440" y="2235"/>
                      <a:pt x="1722" y="1821"/>
                    </a:cubicBezTo>
                    <a:cubicBezTo>
                      <a:pt x="1899" y="1578"/>
                      <a:pt x="2176" y="1503"/>
                      <a:pt x="2487" y="1503"/>
                    </a:cubicBezTo>
                    <a:cubicBezTo>
                      <a:pt x="3001" y="1503"/>
                      <a:pt x="3611" y="1710"/>
                      <a:pt x="4020" y="1710"/>
                    </a:cubicBezTo>
                    <a:cubicBezTo>
                      <a:pt x="4055" y="1710"/>
                      <a:pt x="4089" y="1708"/>
                      <a:pt x="4122" y="1705"/>
                    </a:cubicBezTo>
                    <a:cubicBezTo>
                      <a:pt x="4817" y="1639"/>
                      <a:pt x="5677" y="762"/>
                      <a:pt x="5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087;p72">
                <a:extLst>
                  <a:ext uri="{FF2B5EF4-FFF2-40B4-BE49-F238E27FC236}">
                    <a16:creationId xmlns:a16="http://schemas.microsoft.com/office/drawing/2014/main" id="{2CC0EFA7-1475-878C-FCA4-68574AE50582}"/>
                  </a:ext>
                </a:extLst>
              </p:cNvPr>
              <p:cNvSpPr/>
              <p:nvPr/>
            </p:nvSpPr>
            <p:spPr>
              <a:xfrm>
                <a:off x="2715075" y="1624775"/>
                <a:ext cx="2235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894" h="494" extrusionOk="0">
                    <a:moveTo>
                      <a:pt x="149" y="0"/>
                    </a:moveTo>
                    <a:cubicBezTo>
                      <a:pt x="1" y="284"/>
                      <a:pt x="330" y="494"/>
                      <a:pt x="624" y="494"/>
                    </a:cubicBezTo>
                    <a:cubicBezTo>
                      <a:pt x="725" y="494"/>
                      <a:pt x="822" y="469"/>
                      <a:pt x="893" y="414"/>
                    </a:cubicBezTo>
                    <a:cubicBezTo>
                      <a:pt x="785" y="319"/>
                      <a:pt x="419" y="78"/>
                      <a:pt x="227" y="78"/>
                    </a:cubicBezTo>
                    <a:cubicBezTo>
                      <a:pt x="186" y="78"/>
                      <a:pt x="153" y="90"/>
                      <a:pt x="132" y="116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088;p72">
                <a:extLst>
                  <a:ext uri="{FF2B5EF4-FFF2-40B4-BE49-F238E27FC236}">
                    <a16:creationId xmlns:a16="http://schemas.microsoft.com/office/drawing/2014/main" id="{49C7EA6C-557B-A8EE-D5BF-D45B5ADED1B1}"/>
                  </a:ext>
                </a:extLst>
              </p:cNvPr>
              <p:cNvSpPr/>
              <p:nvPr/>
            </p:nvSpPr>
            <p:spPr>
              <a:xfrm>
                <a:off x="2763050" y="1642100"/>
                <a:ext cx="32025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736" extrusionOk="0">
                    <a:moveTo>
                      <a:pt x="171" y="0"/>
                    </a:moveTo>
                    <a:cubicBezTo>
                      <a:pt x="97" y="0"/>
                      <a:pt x="37" y="16"/>
                      <a:pt x="1" y="52"/>
                    </a:cubicBezTo>
                    <a:cubicBezTo>
                      <a:pt x="249" y="102"/>
                      <a:pt x="481" y="201"/>
                      <a:pt x="712" y="350"/>
                    </a:cubicBezTo>
                    <a:cubicBezTo>
                      <a:pt x="866" y="457"/>
                      <a:pt x="963" y="736"/>
                      <a:pt x="1174" y="736"/>
                    </a:cubicBezTo>
                    <a:cubicBezTo>
                      <a:pt x="1190" y="736"/>
                      <a:pt x="1208" y="734"/>
                      <a:pt x="1226" y="731"/>
                    </a:cubicBezTo>
                    <a:cubicBezTo>
                      <a:pt x="1281" y="400"/>
                      <a:pt x="543" y="0"/>
                      <a:pt x="1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089;p72">
                <a:extLst>
                  <a:ext uri="{FF2B5EF4-FFF2-40B4-BE49-F238E27FC236}">
                    <a16:creationId xmlns:a16="http://schemas.microsoft.com/office/drawing/2014/main" id="{59A58221-9DCC-46CF-40DB-EAB27F5FA26F}"/>
                  </a:ext>
                </a:extLst>
              </p:cNvPr>
              <p:cNvSpPr/>
              <p:nvPr/>
            </p:nvSpPr>
            <p:spPr>
              <a:xfrm>
                <a:off x="2777550" y="1606550"/>
                <a:ext cx="98900" cy="27275"/>
              </a:xfrm>
              <a:custGeom>
                <a:avLst/>
                <a:gdLst/>
                <a:ahLst/>
                <a:cxnLst/>
                <a:rect l="l" t="t" r="r" b="b"/>
                <a:pathLst>
                  <a:path w="3956" h="1091" extrusionOk="0">
                    <a:moveTo>
                      <a:pt x="3956" y="1"/>
                    </a:moveTo>
                    <a:lnTo>
                      <a:pt x="3956" y="1"/>
                    </a:lnTo>
                    <a:cubicBezTo>
                      <a:pt x="3559" y="34"/>
                      <a:pt x="3228" y="249"/>
                      <a:pt x="2830" y="299"/>
                    </a:cubicBezTo>
                    <a:cubicBezTo>
                      <a:pt x="2434" y="362"/>
                      <a:pt x="2084" y="532"/>
                      <a:pt x="1677" y="532"/>
                    </a:cubicBezTo>
                    <a:cubicBezTo>
                      <a:pt x="1659" y="532"/>
                      <a:pt x="1641" y="531"/>
                      <a:pt x="1622" y="531"/>
                    </a:cubicBezTo>
                    <a:cubicBezTo>
                      <a:pt x="1307" y="515"/>
                      <a:pt x="976" y="364"/>
                      <a:pt x="660" y="364"/>
                    </a:cubicBezTo>
                    <a:cubicBezTo>
                      <a:pt x="644" y="364"/>
                      <a:pt x="628" y="364"/>
                      <a:pt x="612" y="365"/>
                    </a:cubicBezTo>
                    <a:cubicBezTo>
                      <a:pt x="463" y="365"/>
                      <a:pt x="0" y="531"/>
                      <a:pt x="166" y="762"/>
                    </a:cubicBezTo>
                    <a:cubicBezTo>
                      <a:pt x="480" y="977"/>
                      <a:pt x="977" y="1011"/>
                      <a:pt x="1357" y="1011"/>
                    </a:cubicBezTo>
                    <a:cubicBezTo>
                      <a:pt x="1663" y="1024"/>
                      <a:pt x="1969" y="1091"/>
                      <a:pt x="2266" y="1091"/>
                    </a:cubicBezTo>
                    <a:cubicBezTo>
                      <a:pt x="2339" y="1091"/>
                      <a:pt x="2411" y="1087"/>
                      <a:pt x="2483" y="1077"/>
                    </a:cubicBezTo>
                    <a:cubicBezTo>
                      <a:pt x="2897" y="1027"/>
                      <a:pt x="3079" y="663"/>
                      <a:pt x="3410" y="497"/>
                    </a:cubicBezTo>
                    <a:cubicBezTo>
                      <a:pt x="3691" y="348"/>
                      <a:pt x="3824" y="365"/>
                      <a:pt x="39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090;p72">
                <a:extLst>
                  <a:ext uri="{FF2B5EF4-FFF2-40B4-BE49-F238E27FC236}">
                    <a16:creationId xmlns:a16="http://schemas.microsoft.com/office/drawing/2014/main" id="{B235B8D7-E191-9093-1CB4-2067BBF99345}"/>
                  </a:ext>
                </a:extLst>
              </p:cNvPr>
              <p:cNvSpPr/>
              <p:nvPr/>
            </p:nvSpPr>
            <p:spPr>
              <a:xfrm>
                <a:off x="2837125" y="1610700"/>
                <a:ext cx="736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2947" h="2285" extrusionOk="0">
                    <a:moveTo>
                      <a:pt x="2947" y="0"/>
                    </a:moveTo>
                    <a:cubicBezTo>
                      <a:pt x="2599" y="265"/>
                      <a:pt x="2152" y="265"/>
                      <a:pt x="1805" y="547"/>
                    </a:cubicBezTo>
                    <a:cubicBezTo>
                      <a:pt x="1507" y="762"/>
                      <a:pt x="1242" y="994"/>
                      <a:pt x="977" y="1242"/>
                    </a:cubicBezTo>
                    <a:cubicBezTo>
                      <a:pt x="837" y="1382"/>
                      <a:pt x="726" y="1625"/>
                      <a:pt x="520" y="1625"/>
                    </a:cubicBezTo>
                    <a:cubicBezTo>
                      <a:pt x="507" y="1625"/>
                      <a:pt x="494" y="1624"/>
                      <a:pt x="481" y="1623"/>
                    </a:cubicBezTo>
                    <a:cubicBezTo>
                      <a:pt x="183" y="1838"/>
                      <a:pt x="1" y="1970"/>
                      <a:pt x="116" y="2285"/>
                    </a:cubicBezTo>
                    <a:cubicBezTo>
                      <a:pt x="332" y="2235"/>
                      <a:pt x="514" y="1954"/>
                      <a:pt x="712" y="1838"/>
                    </a:cubicBezTo>
                    <a:cubicBezTo>
                      <a:pt x="894" y="1722"/>
                      <a:pt x="1093" y="1705"/>
                      <a:pt x="1275" y="1589"/>
                    </a:cubicBezTo>
                    <a:cubicBezTo>
                      <a:pt x="1490" y="1457"/>
                      <a:pt x="1639" y="1143"/>
                      <a:pt x="1854" y="977"/>
                    </a:cubicBezTo>
                    <a:cubicBezTo>
                      <a:pt x="2169" y="729"/>
                      <a:pt x="2781" y="398"/>
                      <a:pt x="29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091;p72">
                <a:extLst>
                  <a:ext uri="{FF2B5EF4-FFF2-40B4-BE49-F238E27FC236}">
                    <a16:creationId xmlns:a16="http://schemas.microsoft.com/office/drawing/2014/main" id="{423FAC46-EBC1-24C2-1DF4-B6DDC63B8EB8}"/>
                  </a:ext>
                </a:extLst>
              </p:cNvPr>
              <p:cNvSpPr/>
              <p:nvPr/>
            </p:nvSpPr>
            <p:spPr>
              <a:xfrm>
                <a:off x="2989825" y="1429175"/>
                <a:ext cx="2681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6827" extrusionOk="0">
                    <a:moveTo>
                      <a:pt x="1346" y="0"/>
                    </a:moveTo>
                    <a:cubicBezTo>
                      <a:pt x="1225" y="0"/>
                      <a:pt x="1115" y="20"/>
                      <a:pt x="1043" y="78"/>
                    </a:cubicBezTo>
                    <a:cubicBezTo>
                      <a:pt x="861" y="260"/>
                      <a:pt x="960" y="376"/>
                      <a:pt x="662" y="475"/>
                    </a:cubicBezTo>
                    <a:cubicBezTo>
                      <a:pt x="566" y="505"/>
                      <a:pt x="466" y="521"/>
                      <a:pt x="365" y="521"/>
                    </a:cubicBezTo>
                    <a:cubicBezTo>
                      <a:pt x="242" y="521"/>
                      <a:pt x="119" y="497"/>
                      <a:pt x="0" y="442"/>
                    </a:cubicBezTo>
                    <a:lnTo>
                      <a:pt x="0" y="442"/>
                    </a:lnTo>
                    <a:cubicBezTo>
                      <a:pt x="50" y="1071"/>
                      <a:pt x="596" y="707"/>
                      <a:pt x="795" y="1137"/>
                    </a:cubicBezTo>
                    <a:cubicBezTo>
                      <a:pt x="844" y="1253"/>
                      <a:pt x="762" y="1435"/>
                      <a:pt x="844" y="1534"/>
                    </a:cubicBezTo>
                    <a:cubicBezTo>
                      <a:pt x="960" y="1617"/>
                      <a:pt x="1109" y="1683"/>
                      <a:pt x="1258" y="1700"/>
                    </a:cubicBezTo>
                    <a:cubicBezTo>
                      <a:pt x="1490" y="1700"/>
                      <a:pt x="1506" y="1534"/>
                      <a:pt x="1672" y="1501"/>
                    </a:cubicBezTo>
                    <a:cubicBezTo>
                      <a:pt x="1720" y="1486"/>
                      <a:pt x="1766" y="1479"/>
                      <a:pt x="1807" y="1479"/>
                    </a:cubicBezTo>
                    <a:cubicBezTo>
                      <a:pt x="1949" y="1479"/>
                      <a:pt x="2034" y="1566"/>
                      <a:pt x="1970" y="1733"/>
                    </a:cubicBezTo>
                    <a:cubicBezTo>
                      <a:pt x="1903" y="1896"/>
                      <a:pt x="1764" y="1933"/>
                      <a:pt x="1607" y="1933"/>
                    </a:cubicBezTo>
                    <a:cubicBezTo>
                      <a:pt x="1478" y="1933"/>
                      <a:pt x="1337" y="1908"/>
                      <a:pt x="1217" y="1908"/>
                    </a:cubicBezTo>
                    <a:cubicBezTo>
                      <a:pt x="1158" y="1908"/>
                      <a:pt x="1105" y="1914"/>
                      <a:pt x="1060" y="1932"/>
                    </a:cubicBezTo>
                    <a:cubicBezTo>
                      <a:pt x="431" y="2213"/>
                      <a:pt x="1506" y="2412"/>
                      <a:pt x="1556" y="2594"/>
                    </a:cubicBezTo>
                    <a:cubicBezTo>
                      <a:pt x="1606" y="2743"/>
                      <a:pt x="1275" y="3123"/>
                      <a:pt x="1457" y="3289"/>
                    </a:cubicBezTo>
                    <a:cubicBezTo>
                      <a:pt x="1510" y="3336"/>
                      <a:pt x="1562" y="3356"/>
                      <a:pt x="1612" y="3356"/>
                    </a:cubicBezTo>
                    <a:cubicBezTo>
                      <a:pt x="1863" y="3356"/>
                      <a:pt x="2069" y="2858"/>
                      <a:pt x="2069" y="2693"/>
                    </a:cubicBezTo>
                    <a:cubicBezTo>
                      <a:pt x="2417" y="2726"/>
                      <a:pt x="2682" y="3123"/>
                      <a:pt x="3029" y="3223"/>
                    </a:cubicBezTo>
                    <a:cubicBezTo>
                      <a:pt x="3691" y="3438"/>
                      <a:pt x="4105" y="3372"/>
                      <a:pt x="4651" y="3901"/>
                    </a:cubicBezTo>
                    <a:cubicBezTo>
                      <a:pt x="5016" y="4299"/>
                      <a:pt x="5032" y="4911"/>
                      <a:pt x="4668" y="5325"/>
                    </a:cubicBezTo>
                    <a:cubicBezTo>
                      <a:pt x="4453" y="5573"/>
                      <a:pt x="4403" y="5871"/>
                      <a:pt x="4221" y="6136"/>
                    </a:cubicBezTo>
                    <a:cubicBezTo>
                      <a:pt x="4155" y="6219"/>
                      <a:pt x="3741" y="6483"/>
                      <a:pt x="4155" y="6550"/>
                    </a:cubicBezTo>
                    <a:cubicBezTo>
                      <a:pt x="4162" y="6551"/>
                      <a:pt x="4170" y="6552"/>
                      <a:pt x="4178" y="6552"/>
                    </a:cubicBezTo>
                    <a:cubicBezTo>
                      <a:pt x="4350" y="6552"/>
                      <a:pt x="4808" y="6249"/>
                      <a:pt x="4966" y="6202"/>
                    </a:cubicBezTo>
                    <a:cubicBezTo>
                      <a:pt x="5148" y="6103"/>
                      <a:pt x="5347" y="6053"/>
                      <a:pt x="5562" y="6037"/>
                    </a:cubicBezTo>
                    <a:cubicBezTo>
                      <a:pt x="6155" y="6066"/>
                      <a:pt x="5837" y="6816"/>
                      <a:pt x="6268" y="6816"/>
                    </a:cubicBezTo>
                    <a:cubicBezTo>
                      <a:pt x="6330" y="6816"/>
                      <a:pt x="6407" y="6800"/>
                      <a:pt x="6505" y="6765"/>
                    </a:cubicBezTo>
                    <a:cubicBezTo>
                      <a:pt x="7051" y="6550"/>
                      <a:pt x="7763" y="6268"/>
                      <a:pt x="7912" y="5656"/>
                    </a:cubicBezTo>
                    <a:cubicBezTo>
                      <a:pt x="7996" y="5331"/>
                      <a:pt x="8063" y="5076"/>
                      <a:pt x="8310" y="5076"/>
                    </a:cubicBezTo>
                    <a:cubicBezTo>
                      <a:pt x="8403" y="5076"/>
                      <a:pt x="8520" y="5111"/>
                      <a:pt x="8674" y="5192"/>
                    </a:cubicBezTo>
                    <a:cubicBezTo>
                      <a:pt x="8922" y="5341"/>
                      <a:pt x="9137" y="5557"/>
                      <a:pt x="9303" y="5788"/>
                    </a:cubicBezTo>
                    <a:cubicBezTo>
                      <a:pt x="9435" y="6020"/>
                      <a:pt x="9352" y="6434"/>
                      <a:pt x="9534" y="6649"/>
                    </a:cubicBezTo>
                    <a:cubicBezTo>
                      <a:pt x="9669" y="6795"/>
                      <a:pt x="9996" y="6827"/>
                      <a:pt x="10310" y="6827"/>
                    </a:cubicBezTo>
                    <a:cubicBezTo>
                      <a:pt x="10458" y="6827"/>
                      <a:pt x="10604" y="6820"/>
                      <a:pt x="10726" y="6815"/>
                    </a:cubicBezTo>
                    <a:cubicBezTo>
                      <a:pt x="10229" y="6401"/>
                      <a:pt x="10047" y="5937"/>
                      <a:pt x="9898" y="5325"/>
                    </a:cubicBezTo>
                    <a:cubicBezTo>
                      <a:pt x="9816" y="4944"/>
                      <a:pt x="9038" y="4613"/>
                      <a:pt x="9220" y="4232"/>
                    </a:cubicBezTo>
                    <a:cubicBezTo>
                      <a:pt x="9369" y="3901"/>
                      <a:pt x="9932" y="4150"/>
                      <a:pt x="9600" y="3653"/>
                    </a:cubicBezTo>
                    <a:cubicBezTo>
                      <a:pt x="9435" y="3421"/>
                      <a:pt x="9203" y="3339"/>
                      <a:pt x="9104" y="3074"/>
                    </a:cubicBezTo>
                    <a:cubicBezTo>
                      <a:pt x="9038" y="2925"/>
                      <a:pt x="8971" y="2776"/>
                      <a:pt x="8938" y="2627"/>
                    </a:cubicBezTo>
                    <a:cubicBezTo>
                      <a:pt x="8856" y="2395"/>
                      <a:pt x="8856" y="2147"/>
                      <a:pt x="8657" y="1965"/>
                    </a:cubicBezTo>
                    <a:cubicBezTo>
                      <a:pt x="8326" y="1667"/>
                      <a:pt x="7730" y="1551"/>
                      <a:pt x="7316" y="1419"/>
                    </a:cubicBezTo>
                    <a:cubicBezTo>
                      <a:pt x="6520" y="1148"/>
                      <a:pt x="5736" y="683"/>
                      <a:pt x="4880" y="683"/>
                    </a:cubicBezTo>
                    <a:cubicBezTo>
                      <a:pt x="4740" y="683"/>
                      <a:pt x="4597" y="695"/>
                      <a:pt x="4453" y="723"/>
                    </a:cubicBezTo>
                    <a:cubicBezTo>
                      <a:pt x="3956" y="823"/>
                      <a:pt x="3857" y="1286"/>
                      <a:pt x="3509" y="1634"/>
                    </a:cubicBezTo>
                    <a:cubicBezTo>
                      <a:pt x="3412" y="1731"/>
                      <a:pt x="2828" y="2347"/>
                      <a:pt x="2645" y="2347"/>
                    </a:cubicBezTo>
                    <a:cubicBezTo>
                      <a:pt x="2641" y="2347"/>
                      <a:pt x="2636" y="2346"/>
                      <a:pt x="2632" y="2345"/>
                    </a:cubicBezTo>
                    <a:cubicBezTo>
                      <a:pt x="2450" y="2329"/>
                      <a:pt x="2400" y="1766"/>
                      <a:pt x="2351" y="1617"/>
                    </a:cubicBezTo>
                    <a:cubicBezTo>
                      <a:pt x="2251" y="1319"/>
                      <a:pt x="2235" y="1021"/>
                      <a:pt x="2284" y="740"/>
                    </a:cubicBezTo>
                    <a:cubicBezTo>
                      <a:pt x="2334" y="508"/>
                      <a:pt x="2500" y="425"/>
                      <a:pt x="2351" y="243"/>
                    </a:cubicBezTo>
                    <a:cubicBezTo>
                      <a:pt x="2268" y="144"/>
                      <a:pt x="1937" y="94"/>
                      <a:pt x="1804" y="61"/>
                    </a:cubicBezTo>
                    <a:cubicBezTo>
                      <a:pt x="1674" y="33"/>
                      <a:pt x="1501" y="0"/>
                      <a:pt x="1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092;p72">
                <a:extLst>
                  <a:ext uri="{FF2B5EF4-FFF2-40B4-BE49-F238E27FC236}">
                    <a16:creationId xmlns:a16="http://schemas.microsoft.com/office/drawing/2014/main" id="{5888918B-D33A-A2DA-35A9-8698CA5221B6}"/>
                  </a:ext>
                </a:extLst>
              </p:cNvPr>
              <p:cNvSpPr/>
              <p:nvPr/>
            </p:nvSpPr>
            <p:spPr>
              <a:xfrm>
                <a:off x="2934550" y="1489875"/>
                <a:ext cx="62325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911" extrusionOk="0">
                    <a:moveTo>
                      <a:pt x="704" y="0"/>
                    </a:moveTo>
                    <a:cubicBezTo>
                      <a:pt x="323" y="0"/>
                      <a:pt x="0" y="133"/>
                      <a:pt x="523" y="381"/>
                    </a:cubicBezTo>
                    <a:cubicBezTo>
                      <a:pt x="953" y="596"/>
                      <a:pt x="1367" y="480"/>
                      <a:pt x="1764" y="629"/>
                    </a:cubicBezTo>
                    <a:cubicBezTo>
                      <a:pt x="1913" y="728"/>
                      <a:pt x="2079" y="828"/>
                      <a:pt x="2244" y="911"/>
                    </a:cubicBezTo>
                    <a:cubicBezTo>
                      <a:pt x="2493" y="911"/>
                      <a:pt x="2294" y="662"/>
                      <a:pt x="2112" y="513"/>
                    </a:cubicBezTo>
                    <a:cubicBezTo>
                      <a:pt x="1731" y="381"/>
                      <a:pt x="1367" y="100"/>
                      <a:pt x="937" y="17"/>
                    </a:cubicBezTo>
                    <a:cubicBezTo>
                      <a:pt x="861" y="6"/>
                      <a:pt x="781" y="0"/>
                      <a:pt x="7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093;p72">
                <a:extLst>
                  <a:ext uri="{FF2B5EF4-FFF2-40B4-BE49-F238E27FC236}">
                    <a16:creationId xmlns:a16="http://schemas.microsoft.com/office/drawing/2014/main" id="{DE465DE8-727A-2C74-4ECC-23F6D009AFF5}"/>
                  </a:ext>
                </a:extLst>
              </p:cNvPr>
              <p:cNvSpPr/>
              <p:nvPr/>
            </p:nvSpPr>
            <p:spPr>
              <a:xfrm>
                <a:off x="2935225" y="1375050"/>
                <a:ext cx="28975" cy="66625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2665" extrusionOk="0">
                    <a:moveTo>
                      <a:pt x="652" y="1"/>
                    </a:moveTo>
                    <a:cubicBezTo>
                      <a:pt x="336" y="1"/>
                      <a:pt x="0" y="588"/>
                      <a:pt x="16" y="852"/>
                    </a:cubicBezTo>
                    <a:cubicBezTo>
                      <a:pt x="16" y="968"/>
                      <a:pt x="148" y="1101"/>
                      <a:pt x="198" y="1233"/>
                    </a:cubicBezTo>
                    <a:cubicBezTo>
                      <a:pt x="264" y="1448"/>
                      <a:pt x="181" y="1564"/>
                      <a:pt x="148" y="1763"/>
                    </a:cubicBezTo>
                    <a:cubicBezTo>
                      <a:pt x="148" y="1912"/>
                      <a:pt x="49" y="2508"/>
                      <a:pt x="181" y="2607"/>
                    </a:cubicBezTo>
                    <a:cubicBezTo>
                      <a:pt x="239" y="2647"/>
                      <a:pt x="286" y="2664"/>
                      <a:pt x="324" y="2664"/>
                    </a:cubicBezTo>
                    <a:cubicBezTo>
                      <a:pt x="535" y="2664"/>
                      <a:pt x="465" y="2123"/>
                      <a:pt x="479" y="2011"/>
                    </a:cubicBezTo>
                    <a:cubicBezTo>
                      <a:pt x="520" y="1824"/>
                      <a:pt x="568" y="1759"/>
                      <a:pt x="624" y="1759"/>
                    </a:cubicBezTo>
                    <a:cubicBezTo>
                      <a:pt x="754" y="1759"/>
                      <a:pt x="928" y="2099"/>
                      <a:pt x="1158" y="2110"/>
                    </a:cubicBezTo>
                    <a:cubicBezTo>
                      <a:pt x="1125" y="1829"/>
                      <a:pt x="711" y="1663"/>
                      <a:pt x="695" y="1366"/>
                    </a:cubicBezTo>
                    <a:cubicBezTo>
                      <a:pt x="661" y="1018"/>
                      <a:pt x="1075" y="1051"/>
                      <a:pt x="1108" y="687"/>
                    </a:cubicBezTo>
                    <a:cubicBezTo>
                      <a:pt x="1100" y="686"/>
                      <a:pt x="1092" y="685"/>
                      <a:pt x="1084" y="685"/>
                    </a:cubicBezTo>
                    <a:cubicBezTo>
                      <a:pt x="896" y="685"/>
                      <a:pt x="646" y="928"/>
                      <a:pt x="504" y="928"/>
                    </a:cubicBezTo>
                    <a:cubicBezTo>
                      <a:pt x="446" y="928"/>
                      <a:pt x="406" y="887"/>
                      <a:pt x="397" y="770"/>
                    </a:cubicBezTo>
                    <a:cubicBezTo>
                      <a:pt x="413" y="505"/>
                      <a:pt x="579" y="273"/>
                      <a:pt x="844" y="190"/>
                    </a:cubicBezTo>
                    <a:cubicBezTo>
                      <a:pt x="860" y="91"/>
                      <a:pt x="844" y="8"/>
                      <a:pt x="711" y="8"/>
                    </a:cubicBezTo>
                    <a:cubicBezTo>
                      <a:pt x="691" y="3"/>
                      <a:pt x="672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094;p72">
                <a:extLst>
                  <a:ext uri="{FF2B5EF4-FFF2-40B4-BE49-F238E27FC236}">
                    <a16:creationId xmlns:a16="http://schemas.microsoft.com/office/drawing/2014/main" id="{5B20A465-4AAC-FFF2-9353-1DA067E682A1}"/>
                  </a:ext>
                </a:extLst>
              </p:cNvPr>
              <p:cNvSpPr/>
              <p:nvPr/>
            </p:nvSpPr>
            <p:spPr>
              <a:xfrm>
                <a:off x="2615325" y="1627675"/>
                <a:ext cx="576450" cy="480900"/>
              </a:xfrm>
              <a:custGeom>
                <a:avLst/>
                <a:gdLst/>
                <a:ahLst/>
                <a:cxnLst/>
                <a:rect l="l" t="t" r="r" b="b"/>
                <a:pathLst>
                  <a:path w="23058" h="19236" extrusionOk="0">
                    <a:moveTo>
                      <a:pt x="21568" y="0"/>
                    </a:moveTo>
                    <a:cubicBezTo>
                      <a:pt x="21105" y="414"/>
                      <a:pt x="21154" y="1341"/>
                      <a:pt x="20889" y="1887"/>
                    </a:cubicBezTo>
                    <a:cubicBezTo>
                      <a:pt x="20691" y="2301"/>
                      <a:pt x="20476" y="2715"/>
                      <a:pt x="20426" y="3178"/>
                    </a:cubicBezTo>
                    <a:cubicBezTo>
                      <a:pt x="20409" y="3360"/>
                      <a:pt x="20459" y="3559"/>
                      <a:pt x="20426" y="3741"/>
                    </a:cubicBezTo>
                    <a:cubicBezTo>
                      <a:pt x="20360" y="4155"/>
                      <a:pt x="20045" y="4552"/>
                      <a:pt x="19880" y="4949"/>
                    </a:cubicBezTo>
                    <a:cubicBezTo>
                      <a:pt x="19814" y="5108"/>
                      <a:pt x="19632" y="5477"/>
                      <a:pt x="19426" y="5477"/>
                    </a:cubicBezTo>
                    <a:cubicBezTo>
                      <a:pt x="19374" y="5477"/>
                      <a:pt x="19321" y="5453"/>
                      <a:pt x="19267" y="5396"/>
                    </a:cubicBezTo>
                    <a:cubicBezTo>
                      <a:pt x="19240" y="5406"/>
                      <a:pt x="19211" y="5411"/>
                      <a:pt x="19180" y="5411"/>
                    </a:cubicBezTo>
                    <a:cubicBezTo>
                      <a:pt x="18964" y="5411"/>
                      <a:pt x="18665" y="5183"/>
                      <a:pt x="18506" y="5082"/>
                    </a:cubicBezTo>
                    <a:cubicBezTo>
                      <a:pt x="18191" y="4866"/>
                      <a:pt x="17860" y="4668"/>
                      <a:pt x="17513" y="4486"/>
                    </a:cubicBezTo>
                    <a:cubicBezTo>
                      <a:pt x="17281" y="4370"/>
                      <a:pt x="17066" y="4204"/>
                      <a:pt x="16884" y="4006"/>
                    </a:cubicBezTo>
                    <a:cubicBezTo>
                      <a:pt x="16652" y="3708"/>
                      <a:pt x="16867" y="3426"/>
                      <a:pt x="17066" y="3162"/>
                    </a:cubicBezTo>
                    <a:cubicBezTo>
                      <a:pt x="17165" y="3029"/>
                      <a:pt x="17298" y="2963"/>
                      <a:pt x="17397" y="2847"/>
                    </a:cubicBezTo>
                    <a:cubicBezTo>
                      <a:pt x="17496" y="2731"/>
                      <a:pt x="17579" y="2533"/>
                      <a:pt x="17711" y="2384"/>
                    </a:cubicBezTo>
                    <a:cubicBezTo>
                      <a:pt x="17827" y="2218"/>
                      <a:pt x="18274" y="1887"/>
                      <a:pt x="18224" y="1655"/>
                    </a:cubicBezTo>
                    <a:cubicBezTo>
                      <a:pt x="18187" y="1460"/>
                      <a:pt x="18037" y="1397"/>
                      <a:pt x="17844" y="1397"/>
                    </a:cubicBezTo>
                    <a:cubicBezTo>
                      <a:pt x="17478" y="1397"/>
                      <a:pt x="16956" y="1627"/>
                      <a:pt x="16747" y="1627"/>
                    </a:cubicBezTo>
                    <a:cubicBezTo>
                      <a:pt x="16730" y="1627"/>
                      <a:pt x="16714" y="1626"/>
                      <a:pt x="16702" y="1622"/>
                    </a:cubicBezTo>
                    <a:cubicBezTo>
                      <a:pt x="16438" y="1562"/>
                      <a:pt x="15819" y="1078"/>
                      <a:pt x="15397" y="1078"/>
                    </a:cubicBezTo>
                    <a:cubicBezTo>
                      <a:pt x="15236" y="1078"/>
                      <a:pt x="15103" y="1149"/>
                      <a:pt x="15030" y="1341"/>
                    </a:cubicBezTo>
                    <a:cubicBezTo>
                      <a:pt x="14947" y="1556"/>
                      <a:pt x="15113" y="1655"/>
                      <a:pt x="14881" y="1821"/>
                    </a:cubicBezTo>
                    <a:cubicBezTo>
                      <a:pt x="14749" y="1904"/>
                      <a:pt x="14616" y="1854"/>
                      <a:pt x="14484" y="1887"/>
                    </a:cubicBezTo>
                    <a:cubicBezTo>
                      <a:pt x="14252" y="1986"/>
                      <a:pt x="14169" y="2168"/>
                      <a:pt x="14037" y="2384"/>
                    </a:cubicBezTo>
                    <a:cubicBezTo>
                      <a:pt x="13789" y="2764"/>
                      <a:pt x="13540" y="3128"/>
                      <a:pt x="13308" y="3509"/>
                    </a:cubicBezTo>
                    <a:cubicBezTo>
                      <a:pt x="13176" y="3741"/>
                      <a:pt x="13126" y="3873"/>
                      <a:pt x="12895" y="4006"/>
                    </a:cubicBezTo>
                    <a:cubicBezTo>
                      <a:pt x="12775" y="4079"/>
                      <a:pt x="12673" y="4108"/>
                      <a:pt x="12580" y="4108"/>
                    </a:cubicBezTo>
                    <a:cubicBezTo>
                      <a:pt x="12273" y="4108"/>
                      <a:pt x="12068" y="3789"/>
                      <a:pt x="11686" y="3675"/>
                    </a:cubicBezTo>
                    <a:cubicBezTo>
                      <a:pt x="11594" y="3653"/>
                      <a:pt x="11524" y="3641"/>
                      <a:pt x="11466" y="3641"/>
                    </a:cubicBezTo>
                    <a:cubicBezTo>
                      <a:pt x="11306" y="3641"/>
                      <a:pt x="11240" y="3729"/>
                      <a:pt x="11057" y="3923"/>
                    </a:cubicBezTo>
                    <a:cubicBezTo>
                      <a:pt x="10710" y="4304"/>
                      <a:pt x="10296" y="4602"/>
                      <a:pt x="9932" y="4982"/>
                    </a:cubicBezTo>
                    <a:cubicBezTo>
                      <a:pt x="9700" y="5231"/>
                      <a:pt x="9535" y="5528"/>
                      <a:pt x="9452" y="5860"/>
                    </a:cubicBezTo>
                    <a:cubicBezTo>
                      <a:pt x="9419" y="6025"/>
                      <a:pt x="9402" y="6124"/>
                      <a:pt x="9253" y="6174"/>
                    </a:cubicBezTo>
                    <a:cubicBezTo>
                      <a:pt x="9209" y="6194"/>
                      <a:pt x="9160" y="6200"/>
                      <a:pt x="9110" y="6200"/>
                    </a:cubicBezTo>
                    <a:cubicBezTo>
                      <a:pt x="9052" y="6200"/>
                      <a:pt x="8991" y="6192"/>
                      <a:pt x="8931" y="6192"/>
                    </a:cubicBezTo>
                    <a:cubicBezTo>
                      <a:pt x="8829" y="6192"/>
                      <a:pt x="8727" y="6213"/>
                      <a:pt x="8641" y="6323"/>
                    </a:cubicBezTo>
                    <a:cubicBezTo>
                      <a:pt x="8558" y="6505"/>
                      <a:pt x="8525" y="6704"/>
                      <a:pt x="8558" y="6902"/>
                    </a:cubicBezTo>
                    <a:cubicBezTo>
                      <a:pt x="8260" y="6835"/>
                      <a:pt x="8217" y="6457"/>
                      <a:pt x="7922" y="6457"/>
                    </a:cubicBezTo>
                    <a:cubicBezTo>
                      <a:pt x="7856" y="6457"/>
                      <a:pt x="7778" y="6476"/>
                      <a:pt x="7681" y="6522"/>
                    </a:cubicBezTo>
                    <a:cubicBezTo>
                      <a:pt x="7267" y="6737"/>
                      <a:pt x="7234" y="7432"/>
                      <a:pt x="7085" y="7846"/>
                    </a:cubicBezTo>
                    <a:cubicBezTo>
                      <a:pt x="6853" y="8491"/>
                      <a:pt x="6555" y="8640"/>
                      <a:pt x="5893" y="8855"/>
                    </a:cubicBezTo>
                    <a:cubicBezTo>
                      <a:pt x="5363" y="9004"/>
                      <a:pt x="4933" y="9352"/>
                      <a:pt x="4420" y="9584"/>
                    </a:cubicBezTo>
                    <a:cubicBezTo>
                      <a:pt x="3923" y="9799"/>
                      <a:pt x="3592" y="9716"/>
                      <a:pt x="3112" y="9766"/>
                    </a:cubicBezTo>
                    <a:cubicBezTo>
                      <a:pt x="2500" y="9815"/>
                      <a:pt x="1573" y="10180"/>
                      <a:pt x="1159" y="10660"/>
                    </a:cubicBezTo>
                    <a:cubicBezTo>
                      <a:pt x="745" y="11140"/>
                      <a:pt x="514" y="11835"/>
                      <a:pt x="299" y="12398"/>
                    </a:cubicBezTo>
                    <a:cubicBezTo>
                      <a:pt x="216" y="12596"/>
                      <a:pt x="166" y="12795"/>
                      <a:pt x="150" y="12993"/>
                    </a:cubicBezTo>
                    <a:cubicBezTo>
                      <a:pt x="166" y="13109"/>
                      <a:pt x="249" y="13176"/>
                      <a:pt x="265" y="13308"/>
                    </a:cubicBezTo>
                    <a:cubicBezTo>
                      <a:pt x="315" y="13656"/>
                      <a:pt x="1" y="13954"/>
                      <a:pt x="34" y="14285"/>
                    </a:cubicBezTo>
                    <a:cubicBezTo>
                      <a:pt x="67" y="14665"/>
                      <a:pt x="580" y="15112"/>
                      <a:pt x="779" y="15410"/>
                    </a:cubicBezTo>
                    <a:cubicBezTo>
                      <a:pt x="994" y="15725"/>
                      <a:pt x="1176" y="16056"/>
                      <a:pt x="1308" y="16436"/>
                    </a:cubicBezTo>
                    <a:cubicBezTo>
                      <a:pt x="1374" y="16635"/>
                      <a:pt x="1457" y="17082"/>
                      <a:pt x="1374" y="17297"/>
                    </a:cubicBezTo>
                    <a:cubicBezTo>
                      <a:pt x="1325" y="17429"/>
                      <a:pt x="1143" y="17429"/>
                      <a:pt x="1159" y="17628"/>
                    </a:cubicBezTo>
                    <a:cubicBezTo>
                      <a:pt x="1159" y="17943"/>
                      <a:pt x="1093" y="18654"/>
                      <a:pt x="530" y="18671"/>
                    </a:cubicBezTo>
                    <a:cubicBezTo>
                      <a:pt x="630" y="19118"/>
                      <a:pt x="861" y="19068"/>
                      <a:pt x="1259" y="19085"/>
                    </a:cubicBezTo>
                    <a:cubicBezTo>
                      <a:pt x="1429" y="19085"/>
                      <a:pt x="1587" y="19121"/>
                      <a:pt x="1754" y="19121"/>
                    </a:cubicBezTo>
                    <a:cubicBezTo>
                      <a:pt x="1781" y="19121"/>
                      <a:pt x="1810" y="19120"/>
                      <a:pt x="1838" y="19118"/>
                    </a:cubicBezTo>
                    <a:cubicBezTo>
                      <a:pt x="2119" y="19118"/>
                      <a:pt x="2334" y="19217"/>
                      <a:pt x="2599" y="19234"/>
                    </a:cubicBezTo>
                    <a:cubicBezTo>
                      <a:pt x="2622" y="19235"/>
                      <a:pt x="2643" y="19236"/>
                      <a:pt x="2662" y="19236"/>
                    </a:cubicBezTo>
                    <a:cubicBezTo>
                      <a:pt x="2863" y="19236"/>
                      <a:pt x="2865" y="19157"/>
                      <a:pt x="3046" y="19052"/>
                    </a:cubicBezTo>
                    <a:cubicBezTo>
                      <a:pt x="3294" y="18936"/>
                      <a:pt x="3543" y="18853"/>
                      <a:pt x="3808" y="18803"/>
                    </a:cubicBezTo>
                    <a:cubicBezTo>
                      <a:pt x="4271" y="18687"/>
                      <a:pt x="4519" y="18356"/>
                      <a:pt x="4983" y="18274"/>
                    </a:cubicBezTo>
                    <a:cubicBezTo>
                      <a:pt x="5278" y="18209"/>
                      <a:pt x="5563" y="18185"/>
                      <a:pt x="5854" y="18185"/>
                    </a:cubicBezTo>
                    <a:cubicBezTo>
                      <a:pt x="5938" y="18185"/>
                      <a:pt x="6023" y="18187"/>
                      <a:pt x="6108" y="18191"/>
                    </a:cubicBezTo>
                    <a:cubicBezTo>
                      <a:pt x="6380" y="18218"/>
                      <a:pt x="6742" y="18323"/>
                      <a:pt x="7055" y="18323"/>
                    </a:cubicBezTo>
                    <a:cubicBezTo>
                      <a:pt x="7123" y="18323"/>
                      <a:pt x="7188" y="18319"/>
                      <a:pt x="7250" y="18307"/>
                    </a:cubicBezTo>
                    <a:cubicBezTo>
                      <a:pt x="7764" y="18207"/>
                      <a:pt x="7962" y="17529"/>
                      <a:pt x="8393" y="17280"/>
                    </a:cubicBezTo>
                    <a:cubicBezTo>
                      <a:pt x="8972" y="16916"/>
                      <a:pt x="9551" y="16469"/>
                      <a:pt x="10164" y="16171"/>
                    </a:cubicBezTo>
                    <a:cubicBezTo>
                      <a:pt x="10450" y="16028"/>
                      <a:pt x="10895" y="15929"/>
                      <a:pt x="11306" y="15929"/>
                    </a:cubicBezTo>
                    <a:cubicBezTo>
                      <a:pt x="11560" y="15929"/>
                      <a:pt x="11801" y="15967"/>
                      <a:pt x="11984" y="16056"/>
                    </a:cubicBezTo>
                    <a:cubicBezTo>
                      <a:pt x="12613" y="16354"/>
                      <a:pt x="12613" y="16983"/>
                      <a:pt x="13060" y="17396"/>
                    </a:cubicBezTo>
                    <a:cubicBezTo>
                      <a:pt x="13141" y="17139"/>
                      <a:pt x="13582" y="16567"/>
                      <a:pt x="13895" y="16567"/>
                    </a:cubicBezTo>
                    <a:cubicBezTo>
                      <a:pt x="13904" y="16567"/>
                      <a:pt x="13912" y="16568"/>
                      <a:pt x="13921" y="16569"/>
                    </a:cubicBezTo>
                    <a:cubicBezTo>
                      <a:pt x="13937" y="16933"/>
                      <a:pt x="13573" y="17132"/>
                      <a:pt x="13888" y="17396"/>
                    </a:cubicBezTo>
                    <a:cubicBezTo>
                      <a:pt x="14004" y="17512"/>
                      <a:pt x="14186" y="17496"/>
                      <a:pt x="14252" y="17628"/>
                    </a:cubicBezTo>
                    <a:cubicBezTo>
                      <a:pt x="14302" y="17777"/>
                      <a:pt x="14169" y="18025"/>
                      <a:pt x="14153" y="18141"/>
                    </a:cubicBezTo>
                    <a:cubicBezTo>
                      <a:pt x="14070" y="18472"/>
                      <a:pt x="13954" y="18770"/>
                      <a:pt x="14302" y="18869"/>
                    </a:cubicBezTo>
                    <a:cubicBezTo>
                      <a:pt x="14367" y="18891"/>
                      <a:pt x="14433" y="18900"/>
                      <a:pt x="14498" y="18900"/>
                    </a:cubicBezTo>
                    <a:cubicBezTo>
                      <a:pt x="14940" y="18900"/>
                      <a:pt x="15360" y="18459"/>
                      <a:pt x="15692" y="18257"/>
                    </a:cubicBezTo>
                    <a:cubicBezTo>
                      <a:pt x="15874" y="18108"/>
                      <a:pt x="16056" y="17976"/>
                      <a:pt x="16255" y="17860"/>
                    </a:cubicBezTo>
                    <a:cubicBezTo>
                      <a:pt x="16602" y="17727"/>
                      <a:pt x="16917" y="17860"/>
                      <a:pt x="17198" y="17612"/>
                    </a:cubicBezTo>
                    <a:cubicBezTo>
                      <a:pt x="17430" y="17396"/>
                      <a:pt x="17562" y="17132"/>
                      <a:pt x="17794" y="16916"/>
                    </a:cubicBezTo>
                    <a:cubicBezTo>
                      <a:pt x="18142" y="16585"/>
                      <a:pt x="18556" y="16287"/>
                      <a:pt x="18903" y="15956"/>
                    </a:cubicBezTo>
                    <a:cubicBezTo>
                      <a:pt x="19648" y="15228"/>
                      <a:pt x="20012" y="14169"/>
                      <a:pt x="20707" y="13358"/>
                    </a:cubicBezTo>
                    <a:cubicBezTo>
                      <a:pt x="21121" y="12894"/>
                      <a:pt x="21667" y="12414"/>
                      <a:pt x="21982" y="11868"/>
                    </a:cubicBezTo>
                    <a:cubicBezTo>
                      <a:pt x="22114" y="11587"/>
                      <a:pt x="22214" y="11289"/>
                      <a:pt x="22296" y="10991"/>
                    </a:cubicBezTo>
                    <a:cubicBezTo>
                      <a:pt x="22528" y="10411"/>
                      <a:pt x="22909" y="9882"/>
                      <a:pt x="23025" y="9253"/>
                    </a:cubicBezTo>
                    <a:cubicBezTo>
                      <a:pt x="23058" y="8889"/>
                      <a:pt x="23058" y="8524"/>
                      <a:pt x="22991" y="8160"/>
                    </a:cubicBezTo>
                    <a:cubicBezTo>
                      <a:pt x="22925" y="7730"/>
                      <a:pt x="22925" y="7415"/>
                      <a:pt x="22694" y="7018"/>
                    </a:cubicBezTo>
                    <a:cubicBezTo>
                      <a:pt x="22611" y="6869"/>
                      <a:pt x="22478" y="6770"/>
                      <a:pt x="22561" y="6571"/>
                    </a:cubicBezTo>
                    <a:cubicBezTo>
                      <a:pt x="22114" y="6522"/>
                      <a:pt x="22296" y="5677"/>
                      <a:pt x="22362" y="5413"/>
                    </a:cubicBezTo>
                    <a:cubicBezTo>
                      <a:pt x="22263" y="5330"/>
                      <a:pt x="22164" y="5280"/>
                      <a:pt x="22048" y="5231"/>
                    </a:cubicBezTo>
                    <a:cubicBezTo>
                      <a:pt x="22015" y="4767"/>
                      <a:pt x="22313" y="4353"/>
                      <a:pt x="22379" y="3890"/>
                    </a:cubicBezTo>
                    <a:cubicBezTo>
                      <a:pt x="22445" y="3426"/>
                      <a:pt x="22362" y="3062"/>
                      <a:pt x="22379" y="2648"/>
                    </a:cubicBezTo>
                    <a:cubicBezTo>
                      <a:pt x="21783" y="2615"/>
                      <a:pt x="21800" y="2483"/>
                      <a:pt x="21800" y="1870"/>
                    </a:cubicBezTo>
                    <a:cubicBezTo>
                      <a:pt x="21800" y="1241"/>
                      <a:pt x="21618" y="629"/>
                      <a:pt x="215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095;p72">
                <a:extLst>
                  <a:ext uri="{FF2B5EF4-FFF2-40B4-BE49-F238E27FC236}">
                    <a16:creationId xmlns:a16="http://schemas.microsoft.com/office/drawing/2014/main" id="{DDC2ECB9-F50E-608A-4C38-3B5A1F7C3523}"/>
                  </a:ext>
                </a:extLst>
              </p:cNvPr>
              <p:cNvSpPr/>
              <p:nvPr/>
            </p:nvSpPr>
            <p:spPr>
              <a:xfrm>
                <a:off x="2960750" y="2110575"/>
                <a:ext cx="464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859" h="1319" extrusionOk="0">
                    <a:moveTo>
                      <a:pt x="1544" y="0"/>
                    </a:moveTo>
                    <a:lnTo>
                      <a:pt x="1544" y="0"/>
                    </a:lnTo>
                    <a:cubicBezTo>
                      <a:pt x="1014" y="216"/>
                      <a:pt x="468" y="414"/>
                      <a:pt x="187" y="911"/>
                    </a:cubicBezTo>
                    <a:cubicBezTo>
                      <a:pt x="30" y="1176"/>
                      <a:pt x="1" y="1318"/>
                      <a:pt x="86" y="1318"/>
                    </a:cubicBezTo>
                    <a:cubicBezTo>
                      <a:pt x="144" y="1318"/>
                      <a:pt x="257" y="1251"/>
                      <a:pt x="418" y="1109"/>
                    </a:cubicBezTo>
                    <a:cubicBezTo>
                      <a:pt x="599" y="961"/>
                      <a:pt x="691" y="928"/>
                      <a:pt x="822" y="928"/>
                    </a:cubicBezTo>
                    <a:cubicBezTo>
                      <a:pt x="894" y="928"/>
                      <a:pt x="979" y="938"/>
                      <a:pt x="1097" y="944"/>
                    </a:cubicBezTo>
                    <a:cubicBezTo>
                      <a:pt x="1362" y="944"/>
                      <a:pt x="1263" y="944"/>
                      <a:pt x="1478" y="762"/>
                    </a:cubicBezTo>
                    <a:cubicBezTo>
                      <a:pt x="1759" y="497"/>
                      <a:pt x="1858" y="331"/>
                      <a:pt x="15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96;p72">
                <a:extLst>
                  <a:ext uri="{FF2B5EF4-FFF2-40B4-BE49-F238E27FC236}">
                    <a16:creationId xmlns:a16="http://schemas.microsoft.com/office/drawing/2014/main" id="{2126BC66-F845-18F8-9BE7-CA7BB468788A}"/>
                  </a:ext>
                </a:extLst>
              </p:cNvPr>
              <p:cNvSpPr/>
              <p:nvPr/>
            </p:nvSpPr>
            <p:spPr>
              <a:xfrm>
                <a:off x="2821825" y="1148475"/>
                <a:ext cx="91875" cy="156025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6241" extrusionOk="0">
                    <a:moveTo>
                      <a:pt x="1606" y="1"/>
                    </a:moveTo>
                    <a:lnTo>
                      <a:pt x="1606" y="1"/>
                    </a:lnTo>
                    <a:cubicBezTo>
                      <a:pt x="1407" y="414"/>
                      <a:pt x="1771" y="547"/>
                      <a:pt x="2019" y="795"/>
                    </a:cubicBezTo>
                    <a:cubicBezTo>
                      <a:pt x="2268" y="1027"/>
                      <a:pt x="2168" y="1259"/>
                      <a:pt x="2019" y="1540"/>
                    </a:cubicBezTo>
                    <a:cubicBezTo>
                      <a:pt x="1904" y="1772"/>
                      <a:pt x="1738" y="1954"/>
                      <a:pt x="1953" y="2202"/>
                    </a:cubicBezTo>
                    <a:cubicBezTo>
                      <a:pt x="2168" y="2467"/>
                      <a:pt x="2417" y="2467"/>
                      <a:pt x="2301" y="2881"/>
                    </a:cubicBezTo>
                    <a:cubicBezTo>
                      <a:pt x="2268" y="3046"/>
                      <a:pt x="2185" y="3112"/>
                      <a:pt x="2152" y="3261"/>
                    </a:cubicBezTo>
                    <a:cubicBezTo>
                      <a:pt x="2152" y="3444"/>
                      <a:pt x="2168" y="3642"/>
                      <a:pt x="2218" y="3824"/>
                    </a:cubicBezTo>
                    <a:cubicBezTo>
                      <a:pt x="2119" y="3835"/>
                      <a:pt x="2019" y="3841"/>
                      <a:pt x="1921" y="3841"/>
                    </a:cubicBezTo>
                    <a:cubicBezTo>
                      <a:pt x="1723" y="3841"/>
                      <a:pt x="1528" y="3819"/>
                      <a:pt x="1341" y="3775"/>
                    </a:cubicBezTo>
                    <a:lnTo>
                      <a:pt x="1341" y="3775"/>
                    </a:lnTo>
                    <a:cubicBezTo>
                      <a:pt x="1378" y="3953"/>
                      <a:pt x="1268" y="3991"/>
                      <a:pt x="1116" y="3991"/>
                    </a:cubicBezTo>
                    <a:cubicBezTo>
                      <a:pt x="1000" y="3991"/>
                      <a:pt x="861" y="3969"/>
                      <a:pt x="740" y="3969"/>
                    </a:cubicBezTo>
                    <a:cubicBezTo>
                      <a:pt x="664" y="3969"/>
                      <a:pt x="596" y="3978"/>
                      <a:pt x="546" y="4006"/>
                    </a:cubicBezTo>
                    <a:cubicBezTo>
                      <a:pt x="0" y="4321"/>
                      <a:pt x="414" y="5016"/>
                      <a:pt x="133" y="5397"/>
                    </a:cubicBezTo>
                    <a:cubicBezTo>
                      <a:pt x="173" y="5446"/>
                      <a:pt x="222" y="5465"/>
                      <a:pt x="275" y="5465"/>
                    </a:cubicBezTo>
                    <a:cubicBezTo>
                      <a:pt x="435" y="5465"/>
                      <a:pt x="629" y="5281"/>
                      <a:pt x="728" y="5182"/>
                    </a:cubicBezTo>
                    <a:cubicBezTo>
                      <a:pt x="828" y="5099"/>
                      <a:pt x="944" y="4867"/>
                      <a:pt x="1076" y="4834"/>
                    </a:cubicBezTo>
                    <a:cubicBezTo>
                      <a:pt x="1103" y="4822"/>
                      <a:pt x="1124" y="4818"/>
                      <a:pt x="1142" y="4818"/>
                    </a:cubicBezTo>
                    <a:cubicBezTo>
                      <a:pt x="1203" y="4818"/>
                      <a:pt x="1228" y="4867"/>
                      <a:pt x="1291" y="4867"/>
                    </a:cubicBezTo>
                    <a:cubicBezTo>
                      <a:pt x="1355" y="4861"/>
                      <a:pt x="1412" y="4857"/>
                      <a:pt x="1461" y="4857"/>
                    </a:cubicBezTo>
                    <a:cubicBezTo>
                      <a:pt x="1693" y="4857"/>
                      <a:pt x="1771" y="4940"/>
                      <a:pt x="1771" y="5281"/>
                    </a:cubicBezTo>
                    <a:cubicBezTo>
                      <a:pt x="1771" y="5463"/>
                      <a:pt x="1655" y="5728"/>
                      <a:pt x="1738" y="5893"/>
                    </a:cubicBezTo>
                    <a:cubicBezTo>
                      <a:pt x="1854" y="6142"/>
                      <a:pt x="2367" y="6241"/>
                      <a:pt x="2615" y="6241"/>
                    </a:cubicBezTo>
                    <a:cubicBezTo>
                      <a:pt x="3327" y="6208"/>
                      <a:pt x="2698" y="5761"/>
                      <a:pt x="2814" y="5347"/>
                    </a:cubicBezTo>
                    <a:cubicBezTo>
                      <a:pt x="2946" y="4933"/>
                      <a:pt x="3675" y="4983"/>
                      <a:pt x="3625" y="4437"/>
                    </a:cubicBezTo>
                    <a:cubicBezTo>
                      <a:pt x="3608" y="4205"/>
                      <a:pt x="3360" y="3973"/>
                      <a:pt x="3277" y="3741"/>
                    </a:cubicBezTo>
                    <a:cubicBezTo>
                      <a:pt x="3228" y="3609"/>
                      <a:pt x="3228" y="3460"/>
                      <a:pt x="3162" y="3311"/>
                    </a:cubicBezTo>
                    <a:cubicBezTo>
                      <a:pt x="3095" y="3162"/>
                      <a:pt x="3046" y="3013"/>
                      <a:pt x="3013" y="2864"/>
                    </a:cubicBezTo>
                    <a:cubicBezTo>
                      <a:pt x="2963" y="2666"/>
                      <a:pt x="2831" y="2484"/>
                      <a:pt x="2781" y="2301"/>
                    </a:cubicBezTo>
                    <a:cubicBezTo>
                      <a:pt x="2715" y="2070"/>
                      <a:pt x="2731" y="1838"/>
                      <a:pt x="2665" y="1606"/>
                    </a:cubicBezTo>
                    <a:cubicBezTo>
                      <a:pt x="2533" y="1143"/>
                      <a:pt x="2632" y="861"/>
                      <a:pt x="2185" y="464"/>
                    </a:cubicBezTo>
                    <a:cubicBezTo>
                      <a:pt x="2003" y="315"/>
                      <a:pt x="1688" y="166"/>
                      <a:pt x="16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97;p72">
                <a:extLst>
                  <a:ext uri="{FF2B5EF4-FFF2-40B4-BE49-F238E27FC236}">
                    <a16:creationId xmlns:a16="http://schemas.microsoft.com/office/drawing/2014/main" id="{B41178C9-A754-521A-A39A-833E685AF340}"/>
                  </a:ext>
                </a:extLst>
              </p:cNvPr>
              <p:cNvSpPr/>
              <p:nvPr/>
            </p:nvSpPr>
            <p:spPr>
              <a:xfrm>
                <a:off x="2816425" y="1172475"/>
                <a:ext cx="21975" cy="35625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425" extrusionOk="0">
                    <a:moveTo>
                      <a:pt x="431" y="1"/>
                    </a:moveTo>
                    <a:cubicBezTo>
                      <a:pt x="216" y="183"/>
                      <a:pt x="1" y="464"/>
                      <a:pt x="34" y="746"/>
                    </a:cubicBezTo>
                    <a:cubicBezTo>
                      <a:pt x="34" y="828"/>
                      <a:pt x="150" y="1110"/>
                      <a:pt x="233" y="1110"/>
                    </a:cubicBezTo>
                    <a:cubicBezTo>
                      <a:pt x="237" y="1110"/>
                      <a:pt x="241" y="1111"/>
                      <a:pt x="245" y="1111"/>
                    </a:cubicBezTo>
                    <a:cubicBezTo>
                      <a:pt x="368" y="1111"/>
                      <a:pt x="419" y="876"/>
                      <a:pt x="547" y="828"/>
                    </a:cubicBezTo>
                    <a:cubicBezTo>
                      <a:pt x="613" y="1027"/>
                      <a:pt x="613" y="1226"/>
                      <a:pt x="547" y="1424"/>
                    </a:cubicBezTo>
                    <a:cubicBezTo>
                      <a:pt x="812" y="1226"/>
                      <a:pt x="862" y="812"/>
                      <a:pt x="878" y="497"/>
                    </a:cubicBezTo>
                    <a:cubicBezTo>
                      <a:pt x="680" y="464"/>
                      <a:pt x="729" y="249"/>
                      <a:pt x="4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098;p72">
              <a:extLst>
                <a:ext uri="{FF2B5EF4-FFF2-40B4-BE49-F238E27FC236}">
                  <a16:creationId xmlns:a16="http://schemas.microsoft.com/office/drawing/2014/main" id="{9B158497-4AFF-0935-FDBF-762B88A2AFFA}"/>
                </a:ext>
              </a:extLst>
            </p:cNvPr>
            <p:cNvGrpSpPr/>
            <p:nvPr/>
          </p:nvGrpSpPr>
          <p:grpSpPr>
            <a:xfrm>
              <a:off x="3131368" y="2787904"/>
              <a:ext cx="972910" cy="972910"/>
              <a:chOff x="4165425" y="2965900"/>
              <a:chExt cx="2137325" cy="2137325"/>
            </a:xfrm>
          </p:grpSpPr>
          <p:sp>
            <p:nvSpPr>
              <p:cNvPr id="39" name="Google Shape;2099;p72">
                <a:extLst>
                  <a:ext uri="{FF2B5EF4-FFF2-40B4-BE49-F238E27FC236}">
                    <a16:creationId xmlns:a16="http://schemas.microsoft.com/office/drawing/2014/main" id="{9BF75012-45A0-0A94-819A-352D51CD3B47}"/>
                  </a:ext>
                </a:extLst>
              </p:cNvPr>
              <p:cNvSpPr/>
              <p:nvPr/>
            </p:nvSpPr>
            <p:spPr>
              <a:xfrm>
                <a:off x="4165850" y="2965900"/>
                <a:ext cx="2136900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93" extrusionOk="0">
                    <a:moveTo>
                      <a:pt x="42738" y="1"/>
                    </a:moveTo>
                    <a:cubicBezTo>
                      <a:pt x="19135" y="1"/>
                      <a:pt x="0" y="19151"/>
                      <a:pt x="0" y="42755"/>
                    </a:cubicBezTo>
                    <a:cubicBezTo>
                      <a:pt x="0" y="66358"/>
                      <a:pt x="19135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100;p72">
                <a:extLst>
                  <a:ext uri="{FF2B5EF4-FFF2-40B4-BE49-F238E27FC236}">
                    <a16:creationId xmlns:a16="http://schemas.microsoft.com/office/drawing/2014/main" id="{9B02A390-18D7-4C78-044D-C105932D3D84}"/>
                  </a:ext>
                </a:extLst>
              </p:cNvPr>
              <p:cNvSpPr/>
              <p:nvPr/>
            </p:nvSpPr>
            <p:spPr>
              <a:xfrm>
                <a:off x="4602825" y="2989500"/>
                <a:ext cx="1659775" cy="1853725"/>
              </a:xfrm>
              <a:custGeom>
                <a:avLst/>
                <a:gdLst/>
                <a:ahLst/>
                <a:cxnLst/>
                <a:rect l="l" t="t" r="r" b="b"/>
                <a:pathLst>
                  <a:path w="66391" h="74149" extrusionOk="0">
                    <a:moveTo>
                      <a:pt x="34213" y="0"/>
                    </a:moveTo>
                    <a:cubicBezTo>
                      <a:pt x="34925" y="447"/>
                      <a:pt x="35802" y="1043"/>
                      <a:pt x="35819" y="1357"/>
                    </a:cubicBezTo>
                    <a:cubicBezTo>
                      <a:pt x="35866" y="1824"/>
                      <a:pt x="35595" y="1951"/>
                      <a:pt x="35248" y="1951"/>
                    </a:cubicBezTo>
                    <a:cubicBezTo>
                      <a:pt x="34856" y="1951"/>
                      <a:pt x="34368" y="1789"/>
                      <a:pt x="34131" y="1771"/>
                    </a:cubicBezTo>
                    <a:cubicBezTo>
                      <a:pt x="34096" y="1770"/>
                      <a:pt x="34062" y="1769"/>
                      <a:pt x="34030" y="1769"/>
                    </a:cubicBezTo>
                    <a:cubicBezTo>
                      <a:pt x="33142" y="1769"/>
                      <a:pt x="33194" y="2196"/>
                      <a:pt x="32459" y="2500"/>
                    </a:cubicBezTo>
                    <a:cubicBezTo>
                      <a:pt x="32599" y="1152"/>
                      <a:pt x="30337" y="576"/>
                      <a:pt x="28733" y="576"/>
                    </a:cubicBezTo>
                    <a:cubicBezTo>
                      <a:pt x="28248" y="576"/>
                      <a:pt x="27823" y="629"/>
                      <a:pt x="27543" y="728"/>
                    </a:cubicBezTo>
                    <a:cubicBezTo>
                      <a:pt x="26500" y="1109"/>
                      <a:pt x="25838" y="1887"/>
                      <a:pt x="24944" y="2384"/>
                    </a:cubicBezTo>
                    <a:cubicBezTo>
                      <a:pt x="23703" y="3079"/>
                      <a:pt x="22412" y="2582"/>
                      <a:pt x="21187" y="3691"/>
                    </a:cubicBezTo>
                    <a:cubicBezTo>
                      <a:pt x="21866" y="3824"/>
                      <a:pt x="22412" y="4138"/>
                      <a:pt x="23057" y="4320"/>
                    </a:cubicBezTo>
                    <a:cubicBezTo>
                      <a:pt x="23422" y="4420"/>
                      <a:pt x="23918" y="4353"/>
                      <a:pt x="24199" y="4519"/>
                    </a:cubicBezTo>
                    <a:cubicBezTo>
                      <a:pt x="24701" y="4844"/>
                      <a:pt x="24670" y="5403"/>
                      <a:pt x="25134" y="5403"/>
                    </a:cubicBezTo>
                    <a:cubicBezTo>
                      <a:pt x="25236" y="5403"/>
                      <a:pt x="25362" y="5376"/>
                      <a:pt x="25524" y="5313"/>
                    </a:cubicBezTo>
                    <a:cubicBezTo>
                      <a:pt x="26086" y="5115"/>
                      <a:pt x="26533" y="4171"/>
                      <a:pt x="26682" y="3774"/>
                    </a:cubicBezTo>
                    <a:cubicBezTo>
                      <a:pt x="26732" y="3658"/>
                      <a:pt x="26500" y="3460"/>
                      <a:pt x="26682" y="3162"/>
                    </a:cubicBezTo>
                    <a:cubicBezTo>
                      <a:pt x="26815" y="2930"/>
                      <a:pt x="27692" y="2500"/>
                      <a:pt x="27891" y="2433"/>
                    </a:cubicBezTo>
                    <a:lnTo>
                      <a:pt x="27891" y="2433"/>
                    </a:lnTo>
                    <a:cubicBezTo>
                      <a:pt x="27556" y="3302"/>
                      <a:pt x="28032" y="3772"/>
                      <a:pt x="28733" y="3772"/>
                    </a:cubicBezTo>
                    <a:cubicBezTo>
                      <a:pt x="28900" y="3772"/>
                      <a:pt x="29080" y="3745"/>
                      <a:pt x="29264" y="3691"/>
                    </a:cubicBezTo>
                    <a:lnTo>
                      <a:pt x="29264" y="3691"/>
                    </a:lnTo>
                    <a:cubicBezTo>
                      <a:pt x="29165" y="4155"/>
                      <a:pt x="28801" y="4271"/>
                      <a:pt x="28553" y="4751"/>
                    </a:cubicBezTo>
                    <a:cubicBezTo>
                      <a:pt x="28371" y="5115"/>
                      <a:pt x="28470" y="5694"/>
                      <a:pt x="28255" y="6009"/>
                    </a:cubicBezTo>
                    <a:cubicBezTo>
                      <a:pt x="28040" y="6298"/>
                      <a:pt x="27834" y="6395"/>
                      <a:pt x="27628" y="6395"/>
                    </a:cubicBezTo>
                    <a:cubicBezTo>
                      <a:pt x="27216" y="6395"/>
                      <a:pt x="26805" y="6007"/>
                      <a:pt x="26326" y="6007"/>
                    </a:cubicBezTo>
                    <a:cubicBezTo>
                      <a:pt x="26307" y="6007"/>
                      <a:pt x="26288" y="6007"/>
                      <a:pt x="26268" y="6009"/>
                    </a:cubicBezTo>
                    <a:cubicBezTo>
                      <a:pt x="25602" y="6062"/>
                      <a:pt x="25365" y="6576"/>
                      <a:pt x="24771" y="6576"/>
                    </a:cubicBezTo>
                    <a:cubicBezTo>
                      <a:pt x="24627" y="6576"/>
                      <a:pt x="24463" y="6546"/>
                      <a:pt x="24266" y="6472"/>
                    </a:cubicBezTo>
                    <a:cubicBezTo>
                      <a:pt x="23620" y="6207"/>
                      <a:pt x="23057" y="5512"/>
                      <a:pt x="22627" y="5032"/>
                    </a:cubicBezTo>
                    <a:cubicBezTo>
                      <a:pt x="22213" y="5446"/>
                      <a:pt x="22246" y="6025"/>
                      <a:pt x="21799" y="6472"/>
                    </a:cubicBezTo>
                    <a:cubicBezTo>
                      <a:pt x="21154" y="7084"/>
                      <a:pt x="20293" y="7300"/>
                      <a:pt x="19499" y="7548"/>
                    </a:cubicBezTo>
                    <a:cubicBezTo>
                      <a:pt x="18191" y="7962"/>
                      <a:pt x="16569" y="8227"/>
                      <a:pt x="15162" y="8442"/>
                    </a:cubicBezTo>
                    <a:cubicBezTo>
                      <a:pt x="14500" y="9600"/>
                      <a:pt x="16403" y="9435"/>
                      <a:pt x="16304" y="10544"/>
                    </a:cubicBezTo>
                    <a:cubicBezTo>
                      <a:pt x="16271" y="10974"/>
                      <a:pt x="16188" y="10875"/>
                      <a:pt x="15957" y="11173"/>
                    </a:cubicBezTo>
                    <a:cubicBezTo>
                      <a:pt x="15890" y="11272"/>
                      <a:pt x="15030" y="11885"/>
                      <a:pt x="14814" y="12034"/>
                    </a:cubicBezTo>
                    <a:cubicBezTo>
                      <a:pt x="14444" y="11606"/>
                      <a:pt x="13891" y="11351"/>
                      <a:pt x="13322" y="11351"/>
                    </a:cubicBezTo>
                    <a:cubicBezTo>
                      <a:pt x="13229" y="11351"/>
                      <a:pt x="13136" y="11358"/>
                      <a:pt x="13043" y="11371"/>
                    </a:cubicBezTo>
                    <a:cubicBezTo>
                      <a:pt x="12596" y="11405"/>
                      <a:pt x="11289" y="11603"/>
                      <a:pt x="10875" y="11868"/>
                    </a:cubicBezTo>
                    <a:cubicBezTo>
                      <a:pt x="9369" y="12795"/>
                      <a:pt x="10246" y="14781"/>
                      <a:pt x="10196" y="16105"/>
                    </a:cubicBezTo>
                    <a:cubicBezTo>
                      <a:pt x="10423" y="16183"/>
                      <a:pt x="10632" y="16211"/>
                      <a:pt x="10832" y="16211"/>
                    </a:cubicBezTo>
                    <a:cubicBezTo>
                      <a:pt x="11318" y="16211"/>
                      <a:pt x="11755" y="16046"/>
                      <a:pt x="12282" y="16023"/>
                    </a:cubicBezTo>
                    <a:cubicBezTo>
                      <a:pt x="12572" y="16008"/>
                      <a:pt x="12684" y="15917"/>
                      <a:pt x="12930" y="15917"/>
                    </a:cubicBezTo>
                    <a:cubicBezTo>
                      <a:pt x="12965" y="15917"/>
                      <a:pt x="13002" y="15919"/>
                      <a:pt x="13043" y="15923"/>
                    </a:cubicBezTo>
                    <a:cubicBezTo>
                      <a:pt x="13275" y="15956"/>
                      <a:pt x="13408" y="16321"/>
                      <a:pt x="13672" y="16337"/>
                    </a:cubicBezTo>
                    <a:cubicBezTo>
                      <a:pt x="13719" y="16343"/>
                      <a:pt x="13766" y="16346"/>
                      <a:pt x="13814" y="16346"/>
                    </a:cubicBezTo>
                    <a:cubicBezTo>
                      <a:pt x="14527" y="16346"/>
                      <a:pt x="15340" y="15678"/>
                      <a:pt x="15774" y="15228"/>
                    </a:cubicBezTo>
                    <a:cubicBezTo>
                      <a:pt x="16288" y="14715"/>
                      <a:pt x="16536" y="13573"/>
                      <a:pt x="17066" y="13176"/>
                    </a:cubicBezTo>
                    <a:cubicBezTo>
                      <a:pt x="17430" y="12911"/>
                      <a:pt x="17479" y="13093"/>
                      <a:pt x="17910" y="12960"/>
                    </a:cubicBezTo>
                    <a:cubicBezTo>
                      <a:pt x="18423" y="12795"/>
                      <a:pt x="20111" y="12663"/>
                      <a:pt x="19399" y="11719"/>
                    </a:cubicBezTo>
                    <a:lnTo>
                      <a:pt x="19399" y="11719"/>
                    </a:lnTo>
                    <a:cubicBezTo>
                      <a:pt x="19754" y="11779"/>
                      <a:pt x="20343" y="11915"/>
                      <a:pt x="20872" y="11915"/>
                    </a:cubicBezTo>
                    <a:cubicBezTo>
                      <a:pt x="21504" y="11915"/>
                      <a:pt x="22051" y="11722"/>
                      <a:pt x="22015" y="10974"/>
                    </a:cubicBezTo>
                    <a:cubicBezTo>
                      <a:pt x="22045" y="10969"/>
                      <a:pt x="22075" y="10966"/>
                      <a:pt x="22106" y="10966"/>
                    </a:cubicBezTo>
                    <a:cubicBezTo>
                      <a:pt x="22963" y="10966"/>
                      <a:pt x="24169" y="12898"/>
                      <a:pt x="24696" y="13474"/>
                    </a:cubicBezTo>
                    <a:cubicBezTo>
                      <a:pt x="25325" y="14185"/>
                      <a:pt x="26550" y="14665"/>
                      <a:pt x="26136" y="15807"/>
                    </a:cubicBezTo>
                    <a:cubicBezTo>
                      <a:pt x="26533" y="15460"/>
                      <a:pt x="26699" y="14814"/>
                      <a:pt x="26765" y="14285"/>
                    </a:cubicBezTo>
                    <a:cubicBezTo>
                      <a:pt x="26881" y="13457"/>
                      <a:pt x="27063" y="13656"/>
                      <a:pt x="26285" y="13176"/>
                    </a:cubicBezTo>
                    <a:cubicBezTo>
                      <a:pt x="25871" y="12894"/>
                      <a:pt x="22362" y="11686"/>
                      <a:pt x="24249" y="10759"/>
                    </a:cubicBezTo>
                    <a:cubicBezTo>
                      <a:pt x="24332" y="10721"/>
                      <a:pt x="24421" y="10704"/>
                      <a:pt x="24516" y="10704"/>
                    </a:cubicBezTo>
                    <a:cubicBezTo>
                      <a:pt x="25163" y="10704"/>
                      <a:pt x="26055" y="11486"/>
                      <a:pt x="26633" y="11587"/>
                    </a:cubicBezTo>
                    <a:cubicBezTo>
                      <a:pt x="27725" y="11802"/>
                      <a:pt x="28420" y="11620"/>
                      <a:pt x="29049" y="12861"/>
                    </a:cubicBezTo>
                    <a:cubicBezTo>
                      <a:pt x="29364" y="13490"/>
                      <a:pt x="29413" y="14384"/>
                      <a:pt x="29612" y="15063"/>
                    </a:cubicBezTo>
                    <a:cubicBezTo>
                      <a:pt x="29866" y="15942"/>
                      <a:pt x="30093" y="16191"/>
                      <a:pt x="30580" y="16191"/>
                    </a:cubicBezTo>
                    <a:cubicBezTo>
                      <a:pt x="30853" y="16191"/>
                      <a:pt x="31209" y="16112"/>
                      <a:pt x="31698" y="16023"/>
                    </a:cubicBezTo>
                    <a:cubicBezTo>
                      <a:pt x="30555" y="15675"/>
                      <a:pt x="30522" y="14169"/>
                      <a:pt x="31615" y="13821"/>
                    </a:cubicBezTo>
                    <a:cubicBezTo>
                      <a:pt x="31660" y="13807"/>
                      <a:pt x="31735" y="13800"/>
                      <a:pt x="31831" y="13800"/>
                    </a:cubicBezTo>
                    <a:cubicBezTo>
                      <a:pt x="32290" y="13800"/>
                      <a:pt x="33214" y="13961"/>
                      <a:pt x="33502" y="14235"/>
                    </a:cubicBezTo>
                    <a:cubicBezTo>
                      <a:pt x="33800" y="14516"/>
                      <a:pt x="33618" y="15063"/>
                      <a:pt x="33849" y="15377"/>
                    </a:cubicBezTo>
                    <a:cubicBezTo>
                      <a:pt x="34263" y="15940"/>
                      <a:pt x="35091" y="15923"/>
                      <a:pt x="35670" y="16221"/>
                    </a:cubicBezTo>
                    <a:cubicBezTo>
                      <a:pt x="36084" y="16420"/>
                      <a:pt x="36481" y="16883"/>
                      <a:pt x="36945" y="16950"/>
                    </a:cubicBezTo>
                    <a:cubicBezTo>
                      <a:pt x="36985" y="16955"/>
                      <a:pt x="37025" y="16958"/>
                      <a:pt x="37064" y="16958"/>
                    </a:cubicBezTo>
                    <a:cubicBezTo>
                      <a:pt x="37911" y="16958"/>
                      <a:pt x="38511" y="15650"/>
                      <a:pt x="39096" y="15476"/>
                    </a:cubicBezTo>
                    <a:cubicBezTo>
                      <a:pt x="39255" y="15430"/>
                      <a:pt x="39394" y="15409"/>
                      <a:pt x="39514" y="15409"/>
                    </a:cubicBezTo>
                    <a:cubicBezTo>
                      <a:pt x="40468" y="15409"/>
                      <a:pt x="40264" y="16766"/>
                      <a:pt x="40073" y="17810"/>
                    </a:cubicBezTo>
                    <a:cubicBezTo>
                      <a:pt x="39874" y="18985"/>
                      <a:pt x="38666" y="20359"/>
                      <a:pt x="37474" y="20525"/>
                    </a:cubicBezTo>
                    <a:cubicBezTo>
                      <a:pt x="37322" y="20544"/>
                      <a:pt x="37161" y="20553"/>
                      <a:pt x="36994" y="20553"/>
                    </a:cubicBezTo>
                    <a:cubicBezTo>
                      <a:pt x="36035" y="20553"/>
                      <a:pt x="34880" y="20266"/>
                      <a:pt x="34048" y="20111"/>
                    </a:cubicBezTo>
                    <a:cubicBezTo>
                      <a:pt x="32790" y="19879"/>
                      <a:pt x="31830" y="19283"/>
                      <a:pt x="30721" y="18870"/>
                    </a:cubicBezTo>
                    <a:cubicBezTo>
                      <a:pt x="30323" y="18722"/>
                      <a:pt x="30042" y="18655"/>
                      <a:pt x="29849" y="18655"/>
                    </a:cubicBezTo>
                    <a:cubicBezTo>
                      <a:pt x="29197" y="18655"/>
                      <a:pt x="29519" y="19404"/>
                      <a:pt x="29595" y="20310"/>
                    </a:cubicBezTo>
                    <a:cubicBezTo>
                      <a:pt x="28586" y="20111"/>
                      <a:pt x="27642" y="19416"/>
                      <a:pt x="26633" y="19151"/>
                    </a:cubicBezTo>
                    <a:cubicBezTo>
                      <a:pt x="25987" y="18985"/>
                      <a:pt x="25391" y="18936"/>
                      <a:pt x="24762" y="18737"/>
                    </a:cubicBezTo>
                    <a:cubicBezTo>
                      <a:pt x="24249" y="18555"/>
                      <a:pt x="23372" y="18522"/>
                      <a:pt x="22925" y="18323"/>
                    </a:cubicBezTo>
                    <a:cubicBezTo>
                      <a:pt x="21766" y="17827"/>
                      <a:pt x="22561" y="18009"/>
                      <a:pt x="22462" y="16999"/>
                    </a:cubicBezTo>
                    <a:cubicBezTo>
                      <a:pt x="22379" y="16056"/>
                      <a:pt x="22379" y="16470"/>
                      <a:pt x="21485" y="16238"/>
                    </a:cubicBezTo>
                    <a:cubicBezTo>
                      <a:pt x="20817" y="16060"/>
                      <a:pt x="20202" y="15762"/>
                      <a:pt x="19510" y="15762"/>
                    </a:cubicBezTo>
                    <a:cubicBezTo>
                      <a:pt x="19430" y="15762"/>
                      <a:pt x="19349" y="15766"/>
                      <a:pt x="19267" y="15774"/>
                    </a:cubicBezTo>
                    <a:cubicBezTo>
                      <a:pt x="18125" y="15890"/>
                      <a:pt x="17115" y="16503"/>
                      <a:pt x="16006" y="16552"/>
                    </a:cubicBezTo>
                    <a:cubicBezTo>
                      <a:pt x="14318" y="16635"/>
                      <a:pt x="12861" y="16751"/>
                      <a:pt x="11239" y="17132"/>
                    </a:cubicBezTo>
                    <a:cubicBezTo>
                      <a:pt x="10196" y="17380"/>
                      <a:pt x="10180" y="17959"/>
                      <a:pt x="9584" y="19035"/>
                    </a:cubicBezTo>
                    <a:cubicBezTo>
                      <a:pt x="9286" y="19548"/>
                      <a:pt x="8889" y="20012"/>
                      <a:pt x="8409" y="20376"/>
                    </a:cubicBezTo>
                    <a:cubicBezTo>
                      <a:pt x="7565" y="21071"/>
                      <a:pt x="7151" y="21816"/>
                      <a:pt x="6389" y="22660"/>
                    </a:cubicBezTo>
                    <a:cubicBezTo>
                      <a:pt x="6009" y="23090"/>
                      <a:pt x="5396" y="24183"/>
                      <a:pt x="4982" y="24481"/>
                    </a:cubicBezTo>
                    <a:cubicBezTo>
                      <a:pt x="4569" y="24779"/>
                      <a:pt x="4122" y="24530"/>
                      <a:pt x="3642" y="24762"/>
                    </a:cubicBezTo>
                    <a:cubicBezTo>
                      <a:pt x="2847" y="25143"/>
                      <a:pt x="2202" y="26930"/>
                      <a:pt x="1821" y="27659"/>
                    </a:cubicBezTo>
                    <a:cubicBezTo>
                      <a:pt x="1291" y="28685"/>
                      <a:pt x="547" y="29695"/>
                      <a:pt x="563" y="30870"/>
                    </a:cubicBezTo>
                    <a:cubicBezTo>
                      <a:pt x="580" y="32277"/>
                      <a:pt x="993" y="33336"/>
                      <a:pt x="596" y="34660"/>
                    </a:cubicBezTo>
                    <a:cubicBezTo>
                      <a:pt x="398" y="35306"/>
                      <a:pt x="0" y="35372"/>
                      <a:pt x="282" y="36282"/>
                    </a:cubicBezTo>
                    <a:cubicBezTo>
                      <a:pt x="679" y="37557"/>
                      <a:pt x="1324" y="37259"/>
                      <a:pt x="2169" y="37838"/>
                    </a:cubicBezTo>
                    <a:cubicBezTo>
                      <a:pt x="3245" y="38583"/>
                      <a:pt x="2864" y="40123"/>
                      <a:pt x="4089" y="41165"/>
                    </a:cubicBezTo>
                    <a:cubicBezTo>
                      <a:pt x="5128" y="42056"/>
                      <a:pt x="5795" y="42801"/>
                      <a:pt x="6925" y="42801"/>
                    </a:cubicBezTo>
                    <a:cubicBezTo>
                      <a:pt x="7055" y="42801"/>
                      <a:pt x="7190" y="42791"/>
                      <a:pt x="7333" y="42771"/>
                    </a:cubicBezTo>
                    <a:cubicBezTo>
                      <a:pt x="7961" y="42686"/>
                      <a:pt x="8425" y="42621"/>
                      <a:pt x="8932" y="42621"/>
                    </a:cubicBezTo>
                    <a:cubicBezTo>
                      <a:pt x="9213" y="42621"/>
                      <a:pt x="9506" y="42641"/>
                      <a:pt x="9849" y="42688"/>
                    </a:cubicBezTo>
                    <a:cubicBezTo>
                      <a:pt x="10280" y="42750"/>
                      <a:pt x="10524" y="42789"/>
                      <a:pt x="10738" y="42789"/>
                    </a:cubicBezTo>
                    <a:cubicBezTo>
                      <a:pt x="11043" y="42789"/>
                      <a:pt x="11286" y="42710"/>
                      <a:pt x="11918" y="42506"/>
                    </a:cubicBezTo>
                    <a:cubicBezTo>
                      <a:pt x="13218" y="42077"/>
                      <a:pt x="14628" y="41656"/>
                      <a:pt x="16019" y="41656"/>
                    </a:cubicBezTo>
                    <a:cubicBezTo>
                      <a:pt x="16504" y="41656"/>
                      <a:pt x="16987" y="41707"/>
                      <a:pt x="17463" y="41827"/>
                    </a:cubicBezTo>
                    <a:cubicBezTo>
                      <a:pt x="18621" y="42125"/>
                      <a:pt x="18919" y="43118"/>
                      <a:pt x="19797" y="43648"/>
                    </a:cubicBezTo>
                    <a:cubicBezTo>
                      <a:pt x="20773" y="44244"/>
                      <a:pt x="21468" y="44029"/>
                      <a:pt x="21386" y="45651"/>
                    </a:cubicBezTo>
                    <a:cubicBezTo>
                      <a:pt x="21220" y="45717"/>
                      <a:pt x="21154" y="45701"/>
                      <a:pt x="20972" y="45767"/>
                    </a:cubicBezTo>
                    <a:cubicBezTo>
                      <a:pt x="20856" y="47571"/>
                      <a:pt x="20955" y="49623"/>
                      <a:pt x="22081" y="51146"/>
                    </a:cubicBezTo>
                    <a:cubicBezTo>
                      <a:pt x="23140" y="52553"/>
                      <a:pt x="24646" y="53099"/>
                      <a:pt x="24845" y="54986"/>
                    </a:cubicBezTo>
                    <a:cubicBezTo>
                      <a:pt x="24961" y="55880"/>
                      <a:pt x="24878" y="56791"/>
                      <a:pt x="24613" y="57668"/>
                    </a:cubicBezTo>
                    <a:cubicBezTo>
                      <a:pt x="24448" y="58247"/>
                      <a:pt x="23968" y="59306"/>
                      <a:pt x="23819" y="60002"/>
                    </a:cubicBezTo>
                    <a:cubicBezTo>
                      <a:pt x="23703" y="60614"/>
                      <a:pt x="23653" y="62286"/>
                      <a:pt x="24001" y="62799"/>
                    </a:cubicBezTo>
                    <a:cubicBezTo>
                      <a:pt x="24332" y="63312"/>
                      <a:pt x="25093" y="63494"/>
                      <a:pt x="25375" y="64222"/>
                    </a:cubicBezTo>
                    <a:cubicBezTo>
                      <a:pt x="25573" y="64769"/>
                      <a:pt x="25722" y="65331"/>
                      <a:pt x="25838" y="65911"/>
                    </a:cubicBezTo>
                    <a:cubicBezTo>
                      <a:pt x="26169" y="67566"/>
                      <a:pt x="26285" y="68923"/>
                      <a:pt x="27179" y="70512"/>
                    </a:cubicBezTo>
                    <a:cubicBezTo>
                      <a:pt x="27957" y="71919"/>
                      <a:pt x="29049" y="72548"/>
                      <a:pt x="29413" y="74121"/>
                    </a:cubicBezTo>
                    <a:cubicBezTo>
                      <a:pt x="29634" y="74140"/>
                      <a:pt x="29859" y="74149"/>
                      <a:pt x="30089" y="74149"/>
                    </a:cubicBezTo>
                    <a:cubicBezTo>
                      <a:pt x="31430" y="74149"/>
                      <a:pt x="32901" y="73850"/>
                      <a:pt x="34131" y="73624"/>
                    </a:cubicBezTo>
                    <a:cubicBezTo>
                      <a:pt x="34280" y="73591"/>
                      <a:pt x="35306" y="73475"/>
                      <a:pt x="35389" y="73392"/>
                    </a:cubicBezTo>
                    <a:cubicBezTo>
                      <a:pt x="35786" y="73078"/>
                      <a:pt x="35521" y="72432"/>
                      <a:pt x="35902" y="72085"/>
                    </a:cubicBezTo>
                    <a:cubicBezTo>
                      <a:pt x="36015" y="71971"/>
                      <a:pt x="36150" y="71949"/>
                      <a:pt x="36289" y="71949"/>
                    </a:cubicBezTo>
                    <a:cubicBezTo>
                      <a:pt x="36377" y="71949"/>
                      <a:pt x="36468" y="71958"/>
                      <a:pt x="36556" y="71958"/>
                    </a:cubicBezTo>
                    <a:cubicBezTo>
                      <a:pt x="36672" y="71958"/>
                      <a:pt x="36783" y="71943"/>
                      <a:pt x="36878" y="71869"/>
                    </a:cubicBezTo>
                    <a:cubicBezTo>
                      <a:pt x="37160" y="71671"/>
                      <a:pt x="37325" y="71191"/>
                      <a:pt x="37507" y="70876"/>
                    </a:cubicBezTo>
                    <a:cubicBezTo>
                      <a:pt x="38054" y="69834"/>
                      <a:pt x="38418" y="68725"/>
                      <a:pt x="39245" y="67880"/>
                    </a:cubicBezTo>
                    <a:cubicBezTo>
                      <a:pt x="40023" y="67053"/>
                      <a:pt x="41050" y="66291"/>
                      <a:pt x="41761" y="65398"/>
                    </a:cubicBezTo>
                    <a:cubicBezTo>
                      <a:pt x="42109" y="64934"/>
                      <a:pt x="42456" y="64388"/>
                      <a:pt x="42787" y="63941"/>
                    </a:cubicBezTo>
                    <a:cubicBezTo>
                      <a:pt x="42986" y="63676"/>
                      <a:pt x="43201" y="63891"/>
                      <a:pt x="43350" y="63494"/>
                    </a:cubicBezTo>
                    <a:cubicBezTo>
                      <a:pt x="43532" y="63014"/>
                      <a:pt x="42936" y="61955"/>
                      <a:pt x="42821" y="61508"/>
                    </a:cubicBezTo>
                    <a:cubicBezTo>
                      <a:pt x="43797" y="61127"/>
                      <a:pt x="44525" y="61061"/>
                      <a:pt x="45237" y="60233"/>
                    </a:cubicBezTo>
                    <a:cubicBezTo>
                      <a:pt x="45651" y="59753"/>
                      <a:pt x="45717" y="59141"/>
                      <a:pt x="45982" y="58661"/>
                    </a:cubicBezTo>
                    <a:cubicBezTo>
                      <a:pt x="46148" y="58330"/>
                      <a:pt x="46479" y="57999"/>
                      <a:pt x="46611" y="57668"/>
                    </a:cubicBezTo>
                    <a:cubicBezTo>
                      <a:pt x="47091" y="56509"/>
                      <a:pt x="47174" y="55202"/>
                      <a:pt x="46843" y="53993"/>
                    </a:cubicBezTo>
                    <a:cubicBezTo>
                      <a:pt x="46545" y="52901"/>
                      <a:pt x="45999" y="52139"/>
                      <a:pt x="46181" y="50948"/>
                    </a:cubicBezTo>
                    <a:cubicBezTo>
                      <a:pt x="46429" y="49292"/>
                      <a:pt x="47554" y="48183"/>
                      <a:pt x="48399" y="46810"/>
                    </a:cubicBezTo>
                    <a:cubicBezTo>
                      <a:pt x="48846" y="46098"/>
                      <a:pt x="49044" y="45667"/>
                      <a:pt x="49673" y="45237"/>
                    </a:cubicBezTo>
                    <a:cubicBezTo>
                      <a:pt x="50385" y="44724"/>
                      <a:pt x="50915" y="44558"/>
                      <a:pt x="51461" y="43731"/>
                    </a:cubicBezTo>
                    <a:cubicBezTo>
                      <a:pt x="52835" y="41662"/>
                      <a:pt x="54622" y="38765"/>
                      <a:pt x="54291" y="36167"/>
                    </a:cubicBezTo>
                    <a:cubicBezTo>
                      <a:pt x="54099" y="36026"/>
                      <a:pt x="53953" y="35972"/>
                      <a:pt x="53830" y="35972"/>
                    </a:cubicBezTo>
                    <a:cubicBezTo>
                      <a:pt x="53516" y="35972"/>
                      <a:pt x="53344" y="36320"/>
                      <a:pt x="52917" y="36498"/>
                    </a:cubicBezTo>
                    <a:cubicBezTo>
                      <a:pt x="52318" y="36754"/>
                      <a:pt x="50528" y="37269"/>
                      <a:pt x="49599" y="37269"/>
                    </a:cubicBezTo>
                    <a:cubicBezTo>
                      <a:pt x="49450" y="37269"/>
                      <a:pt x="49322" y="37256"/>
                      <a:pt x="49226" y="37226"/>
                    </a:cubicBezTo>
                    <a:cubicBezTo>
                      <a:pt x="48266" y="36911"/>
                      <a:pt x="48531" y="36034"/>
                      <a:pt x="48084" y="35322"/>
                    </a:cubicBezTo>
                    <a:cubicBezTo>
                      <a:pt x="47604" y="34544"/>
                      <a:pt x="46479" y="33849"/>
                      <a:pt x="45850" y="33071"/>
                    </a:cubicBezTo>
                    <a:cubicBezTo>
                      <a:pt x="45121" y="32211"/>
                      <a:pt x="44194" y="31350"/>
                      <a:pt x="43698" y="30357"/>
                    </a:cubicBezTo>
                    <a:cubicBezTo>
                      <a:pt x="43135" y="29231"/>
                      <a:pt x="43003" y="28039"/>
                      <a:pt x="42175" y="27079"/>
                    </a:cubicBezTo>
                    <a:cubicBezTo>
                      <a:pt x="40983" y="25689"/>
                      <a:pt x="39907" y="24100"/>
                      <a:pt x="40073" y="22114"/>
                    </a:cubicBezTo>
                    <a:lnTo>
                      <a:pt x="40073" y="22114"/>
                    </a:lnTo>
                    <a:cubicBezTo>
                      <a:pt x="40983" y="22974"/>
                      <a:pt x="41976" y="23852"/>
                      <a:pt x="42837" y="24746"/>
                    </a:cubicBezTo>
                    <a:cubicBezTo>
                      <a:pt x="43301" y="25226"/>
                      <a:pt x="43665" y="25855"/>
                      <a:pt x="44095" y="26335"/>
                    </a:cubicBezTo>
                    <a:cubicBezTo>
                      <a:pt x="44476" y="26732"/>
                      <a:pt x="45055" y="27013"/>
                      <a:pt x="45403" y="27493"/>
                    </a:cubicBezTo>
                    <a:cubicBezTo>
                      <a:pt x="46181" y="28536"/>
                      <a:pt x="46512" y="30075"/>
                      <a:pt x="47223" y="31217"/>
                    </a:cubicBezTo>
                    <a:cubicBezTo>
                      <a:pt x="47819" y="32177"/>
                      <a:pt x="49061" y="32840"/>
                      <a:pt x="49375" y="33982"/>
                    </a:cubicBezTo>
                    <a:cubicBezTo>
                      <a:pt x="49655" y="34980"/>
                      <a:pt x="49725" y="35510"/>
                      <a:pt x="50031" y="35510"/>
                    </a:cubicBezTo>
                    <a:cubicBezTo>
                      <a:pt x="50269" y="35510"/>
                      <a:pt x="50649" y="35192"/>
                      <a:pt x="51378" y="34528"/>
                    </a:cubicBezTo>
                    <a:cubicBezTo>
                      <a:pt x="51759" y="34213"/>
                      <a:pt x="52106" y="33849"/>
                      <a:pt x="52404" y="33469"/>
                    </a:cubicBezTo>
                    <a:cubicBezTo>
                      <a:pt x="52851" y="32906"/>
                      <a:pt x="53464" y="32426"/>
                      <a:pt x="53977" y="31913"/>
                    </a:cubicBezTo>
                    <a:cubicBezTo>
                      <a:pt x="54672" y="31217"/>
                      <a:pt x="55516" y="30622"/>
                      <a:pt x="55797" y="29777"/>
                    </a:cubicBezTo>
                    <a:cubicBezTo>
                      <a:pt x="55946" y="29331"/>
                      <a:pt x="56211" y="27129"/>
                      <a:pt x="56095" y="26649"/>
                    </a:cubicBezTo>
                    <a:cubicBezTo>
                      <a:pt x="55962" y="26189"/>
                      <a:pt x="55121" y="25581"/>
                      <a:pt x="54520" y="25581"/>
                    </a:cubicBezTo>
                    <a:cubicBezTo>
                      <a:pt x="54451" y="25581"/>
                      <a:pt x="54385" y="25589"/>
                      <a:pt x="54324" y="25606"/>
                    </a:cubicBezTo>
                    <a:cubicBezTo>
                      <a:pt x="54093" y="25176"/>
                      <a:pt x="53844" y="24746"/>
                      <a:pt x="53546" y="24365"/>
                    </a:cubicBezTo>
                    <a:cubicBezTo>
                      <a:pt x="52984" y="24812"/>
                      <a:pt x="53133" y="25408"/>
                      <a:pt x="52288" y="25540"/>
                    </a:cubicBezTo>
                    <a:cubicBezTo>
                      <a:pt x="52197" y="25554"/>
                      <a:pt x="52113" y="25561"/>
                      <a:pt x="52033" y="25561"/>
                    </a:cubicBezTo>
                    <a:cubicBezTo>
                      <a:pt x="51274" y="25561"/>
                      <a:pt x="51005" y="24949"/>
                      <a:pt x="50600" y="24365"/>
                    </a:cubicBezTo>
                    <a:cubicBezTo>
                      <a:pt x="49938" y="23388"/>
                      <a:pt x="48879" y="22230"/>
                      <a:pt x="48796" y="21104"/>
                    </a:cubicBezTo>
                    <a:lnTo>
                      <a:pt x="48796" y="21104"/>
                    </a:lnTo>
                    <a:cubicBezTo>
                      <a:pt x="49640" y="21336"/>
                      <a:pt x="50401" y="21568"/>
                      <a:pt x="51014" y="22180"/>
                    </a:cubicBezTo>
                    <a:cubicBezTo>
                      <a:pt x="51444" y="22594"/>
                      <a:pt x="51626" y="23223"/>
                      <a:pt x="52173" y="23504"/>
                    </a:cubicBezTo>
                    <a:cubicBezTo>
                      <a:pt x="52465" y="23662"/>
                      <a:pt x="52870" y="23764"/>
                      <a:pt x="53264" y="23764"/>
                    </a:cubicBezTo>
                    <a:cubicBezTo>
                      <a:pt x="53696" y="23764"/>
                      <a:pt x="54115" y="23642"/>
                      <a:pt x="54357" y="23339"/>
                    </a:cubicBezTo>
                    <a:cubicBezTo>
                      <a:pt x="54734" y="24174"/>
                      <a:pt x="55364" y="24658"/>
                      <a:pt x="56200" y="24658"/>
                    </a:cubicBezTo>
                    <a:cubicBezTo>
                      <a:pt x="56392" y="24658"/>
                      <a:pt x="56594" y="24633"/>
                      <a:pt x="56807" y="24580"/>
                    </a:cubicBezTo>
                    <a:cubicBezTo>
                      <a:pt x="57371" y="24442"/>
                      <a:pt x="57897" y="23849"/>
                      <a:pt x="58457" y="23849"/>
                    </a:cubicBezTo>
                    <a:cubicBezTo>
                      <a:pt x="58636" y="23849"/>
                      <a:pt x="58820" y="23910"/>
                      <a:pt x="59009" y="24067"/>
                    </a:cubicBezTo>
                    <a:cubicBezTo>
                      <a:pt x="59455" y="24431"/>
                      <a:pt x="59803" y="25656"/>
                      <a:pt x="60283" y="26169"/>
                    </a:cubicBezTo>
                    <a:cubicBezTo>
                      <a:pt x="62335" y="28354"/>
                      <a:pt x="63130" y="31002"/>
                      <a:pt x="63891" y="33866"/>
                    </a:cubicBezTo>
                    <a:cubicBezTo>
                      <a:pt x="64156" y="34859"/>
                      <a:pt x="64537" y="35902"/>
                      <a:pt x="64603" y="36928"/>
                    </a:cubicBezTo>
                    <a:cubicBezTo>
                      <a:pt x="64653" y="37573"/>
                      <a:pt x="64405" y="38236"/>
                      <a:pt x="64653" y="38815"/>
                    </a:cubicBezTo>
                    <a:cubicBezTo>
                      <a:pt x="66391" y="38666"/>
                      <a:pt x="64719" y="31797"/>
                      <a:pt x="64471" y="30920"/>
                    </a:cubicBezTo>
                    <a:cubicBezTo>
                      <a:pt x="64007" y="29264"/>
                      <a:pt x="63941" y="28304"/>
                      <a:pt x="64123" y="26566"/>
                    </a:cubicBezTo>
                    <a:cubicBezTo>
                      <a:pt x="64206" y="25805"/>
                      <a:pt x="64256" y="25044"/>
                      <a:pt x="64239" y="24282"/>
                    </a:cubicBezTo>
                    <a:cubicBezTo>
                      <a:pt x="58644" y="11868"/>
                      <a:pt x="47505" y="2864"/>
                      <a:pt x="342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101;p72">
                <a:extLst>
                  <a:ext uri="{FF2B5EF4-FFF2-40B4-BE49-F238E27FC236}">
                    <a16:creationId xmlns:a16="http://schemas.microsoft.com/office/drawing/2014/main" id="{99D3F20E-698F-4AB2-6425-F23BABF2E7E5}"/>
                  </a:ext>
                </a:extLst>
              </p:cNvPr>
              <p:cNvSpPr/>
              <p:nvPr/>
            </p:nvSpPr>
            <p:spPr>
              <a:xfrm>
                <a:off x="5449625" y="3225200"/>
                <a:ext cx="194350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4296" extrusionOk="0">
                    <a:moveTo>
                      <a:pt x="3788" y="0"/>
                    </a:moveTo>
                    <a:cubicBezTo>
                      <a:pt x="3607" y="0"/>
                      <a:pt x="3413" y="260"/>
                      <a:pt x="3205" y="950"/>
                    </a:cubicBezTo>
                    <a:cubicBezTo>
                      <a:pt x="3033" y="1522"/>
                      <a:pt x="3319" y="2033"/>
                      <a:pt x="2770" y="2033"/>
                    </a:cubicBezTo>
                    <a:cubicBezTo>
                      <a:pt x="2683" y="2033"/>
                      <a:pt x="2576" y="2020"/>
                      <a:pt x="2444" y="1993"/>
                    </a:cubicBezTo>
                    <a:cubicBezTo>
                      <a:pt x="2162" y="1943"/>
                      <a:pt x="1682" y="1397"/>
                      <a:pt x="1202" y="1132"/>
                    </a:cubicBezTo>
                    <a:cubicBezTo>
                      <a:pt x="977" y="832"/>
                      <a:pt x="800" y="707"/>
                      <a:pt x="661" y="707"/>
                    </a:cubicBezTo>
                    <a:cubicBezTo>
                      <a:pt x="0" y="707"/>
                      <a:pt x="190" y="3525"/>
                      <a:pt x="176" y="3963"/>
                    </a:cubicBezTo>
                    <a:cubicBezTo>
                      <a:pt x="855" y="3781"/>
                      <a:pt x="1070" y="3417"/>
                      <a:pt x="1848" y="3350"/>
                    </a:cubicBezTo>
                    <a:cubicBezTo>
                      <a:pt x="2049" y="3350"/>
                      <a:pt x="2538" y="3451"/>
                      <a:pt x="2804" y="3451"/>
                    </a:cubicBezTo>
                    <a:cubicBezTo>
                      <a:pt x="2823" y="3451"/>
                      <a:pt x="2841" y="3451"/>
                      <a:pt x="2857" y="3450"/>
                    </a:cubicBezTo>
                    <a:cubicBezTo>
                      <a:pt x="3039" y="3450"/>
                      <a:pt x="3271" y="3201"/>
                      <a:pt x="3553" y="3201"/>
                    </a:cubicBezTo>
                    <a:cubicBezTo>
                      <a:pt x="4033" y="3218"/>
                      <a:pt x="4645" y="3665"/>
                      <a:pt x="5108" y="3764"/>
                    </a:cubicBezTo>
                    <a:cubicBezTo>
                      <a:pt x="5524" y="3860"/>
                      <a:pt x="6526" y="4296"/>
                      <a:pt x="6863" y="4296"/>
                    </a:cubicBezTo>
                    <a:cubicBezTo>
                      <a:pt x="6875" y="4296"/>
                      <a:pt x="6886" y="4295"/>
                      <a:pt x="6896" y="4294"/>
                    </a:cubicBezTo>
                    <a:cubicBezTo>
                      <a:pt x="7724" y="4211"/>
                      <a:pt x="7773" y="3516"/>
                      <a:pt x="7161" y="3152"/>
                    </a:cubicBezTo>
                    <a:cubicBezTo>
                      <a:pt x="6383" y="2672"/>
                      <a:pt x="5655" y="3201"/>
                      <a:pt x="4993" y="2308"/>
                    </a:cubicBezTo>
                    <a:cubicBezTo>
                      <a:pt x="4668" y="1850"/>
                      <a:pt x="4272" y="0"/>
                      <a:pt x="37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102;p72">
                <a:extLst>
                  <a:ext uri="{FF2B5EF4-FFF2-40B4-BE49-F238E27FC236}">
                    <a16:creationId xmlns:a16="http://schemas.microsoft.com/office/drawing/2014/main" id="{F70D6535-BCCF-4F53-EA2F-C44A0F5CB1E4}"/>
                  </a:ext>
                </a:extLst>
              </p:cNvPr>
              <p:cNvSpPr/>
              <p:nvPr/>
            </p:nvSpPr>
            <p:spPr>
              <a:xfrm>
                <a:off x="5675400" y="3236225"/>
                <a:ext cx="155600" cy="164600"/>
              </a:xfrm>
              <a:custGeom>
                <a:avLst/>
                <a:gdLst/>
                <a:ahLst/>
                <a:cxnLst/>
                <a:rect l="l" t="t" r="r" b="b"/>
                <a:pathLst>
                  <a:path w="6224" h="6584" extrusionOk="0">
                    <a:moveTo>
                      <a:pt x="1740" y="0"/>
                    </a:moveTo>
                    <a:cubicBezTo>
                      <a:pt x="1589" y="0"/>
                      <a:pt x="1432" y="96"/>
                      <a:pt x="1358" y="261"/>
                    </a:cubicBezTo>
                    <a:cubicBezTo>
                      <a:pt x="993" y="261"/>
                      <a:pt x="249" y="509"/>
                      <a:pt x="149" y="956"/>
                    </a:cubicBezTo>
                    <a:cubicBezTo>
                      <a:pt x="0" y="1602"/>
                      <a:pt x="447" y="1486"/>
                      <a:pt x="861" y="1817"/>
                    </a:cubicBezTo>
                    <a:cubicBezTo>
                      <a:pt x="1507" y="2347"/>
                      <a:pt x="2235" y="3009"/>
                      <a:pt x="2599" y="3853"/>
                    </a:cubicBezTo>
                    <a:cubicBezTo>
                      <a:pt x="2748" y="4200"/>
                      <a:pt x="2897" y="4664"/>
                      <a:pt x="3013" y="5045"/>
                    </a:cubicBezTo>
                    <a:cubicBezTo>
                      <a:pt x="3079" y="5243"/>
                      <a:pt x="3211" y="6137"/>
                      <a:pt x="3344" y="6269"/>
                    </a:cubicBezTo>
                    <a:cubicBezTo>
                      <a:pt x="3609" y="6501"/>
                      <a:pt x="5678" y="6485"/>
                      <a:pt x="6075" y="6584"/>
                    </a:cubicBezTo>
                    <a:cubicBezTo>
                      <a:pt x="6224" y="5541"/>
                      <a:pt x="4569" y="5078"/>
                      <a:pt x="4221" y="4250"/>
                    </a:cubicBezTo>
                    <a:cubicBezTo>
                      <a:pt x="4105" y="3969"/>
                      <a:pt x="4354" y="3456"/>
                      <a:pt x="4205" y="3207"/>
                    </a:cubicBezTo>
                    <a:cubicBezTo>
                      <a:pt x="3973" y="2876"/>
                      <a:pt x="3460" y="2909"/>
                      <a:pt x="3145" y="2694"/>
                    </a:cubicBezTo>
                    <a:cubicBezTo>
                      <a:pt x="2682" y="2396"/>
                      <a:pt x="1722" y="1668"/>
                      <a:pt x="1656" y="1105"/>
                    </a:cubicBezTo>
                    <a:cubicBezTo>
                      <a:pt x="1622" y="675"/>
                      <a:pt x="2202" y="724"/>
                      <a:pt x="2086" y="311"/>
                    </a:cubicBezTo>
                    <a:cubicBezTo>
                      <a:pt x="2036" y="96"/>
                      <a:pt x="1891" y="0"/>
                      <a:pt x="17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103;p72">
                <a:extLst>
                  <a:ext uri="{FF2B5EF4-FFF2-40B4-BE49-F238E27FC236}">
                    <a16:creationId xmlns:a16="http://schemas.microsoft.com/office/drawing/2014/main" id="{AB5EB852-58A3-4312-F31F-FCD7AD31AC5E}"/>
                  </a:ext>
                </a:extLst>
              </p:cNvPr>
              <p:cNvSpPr/>
              <p:nvPr/>
            </p:nvSpPr>
            <p:spPr>
              <a:xfrm>
                <a:off x="5772650" y="4419475"/>
                <a:ext cx="156025" cy="228550"/>
              </a:xfrm>
              <a:custGeom>
                <a:avLst/>
                <a:gdLst/>
                <a:ahLst/>
                <a:cxnLst/>
                <a:rect l="l" t="t" r="r" b="b"/>
                <a:pathLst>
                  <a:path w="6241" h="9142" extrusionOk="0">
                    <a:moveTo>
                      <a:pt x="5298" y="1"/>
                    </a:moveTo>
                    <a:cubicBezTo>
                      <a:pt x="4780" y="1"/>
                      <a:pt x="4742" y="608"/>
                      <a:pt x="4568" y="1065"/>
                    </a:cubicBezTo>
                    <a:cubicBezTo>
                      <a:pt x="4519" y="1181"/>
                      <a:pt x="4353" y="1958"/>
                      <a:pt x="4271" y="2008"/>
                    </a:cubicBezTo>
                    <a:cubicBezTo>
                      <a:pt x="4204" y="2050"/>
                      <a:pt x="4150" y="2066"/>
                      <a:pt x="4104" y="2066"/>
                    </a:cubicBezTo>
                    <a:cubicBezTo>
                      <a:pt x="3948" y="2066"/>
                      <a:pt x="3876" y="1884"/>
                      <a:pt x="3693" y="1884"/>
                    </a:cubicBezTo>
                    <a:cubicBezTo>
                      <a:pt x="3672" y="1884"/>
                      <a:pt x="3649" y="1887"/>
                      <a:pt x="3625" y="1892"/>
                    </a:cubicBezTo>
                    <a:cubicBezTo>
                      <a:pt x="3112" y="2025"/>
                      <a:pt x="1788" y="2223"/>
                      <a:pt x="1457" y="2571"/>
                    </a:cubicBezTo>
                    <a:cubicBezTo>
                      <a:pt x="563" y="3581"/>
                      <a:pt x="1854" y="3845"/>
                      <a:pt x="2003" y="4640"/>
                    </a:cubicBezTo>
                    <a:cubicBezTo>
                      <a:pt x="2218" y="5881"/>
                      <a:pt x="927" y="5451"/>
                      <a:pt x="447" y="6146"/>
                    </a:cubicBezTo>
                    <a:cubicBezTo>
                      <a:pt x="182" y="6510"/>
                      <a:pt x="0" y="8530"/>
                      <a:pt x="116" y="8960"/>
                    </a:cubicBezTo>
                    <a:cubicBezTo>
                      <a:pt x="396" y="9085"/>
                      <a:pt x="652" y="9142"/>
                      <a:pt x="887" y="9142"/>
                    </a:cubicBezTo>
                    <a:cubicBezTo>
                      <a:pt x="2640" y="9142"/>
                      <a:pt x="3227" y="5994"/>
                      <a:pt x="3840" y="4739"/>
                    </a:cubicBezTo>
                    <a:cubicBezTo>
                      <a:pt x="4237" y="3945"/>
                      <a:pt x="6240" y="105"/>
                      <a:pt x="5380" y="5"/>
                    </a:cubicBezTo>
                    <a:cubicBezTo>
                      <a:pt x="5351" y="2"/>
                      <a:pt x="5324" y="1"/>
                      <a:pt x="52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104;p72">
                <a:extLst>
                  <a:ext uri="{FF2B5EF4-FFF2-40B4-BE49-F238E27FC236}">
                    <a16:creationId xmlns:a16="http://schemas.microsoft.com/office/drawing/2014/main" id="{1542A56A-300B-184C-5564-3B66693B9732}"/>
                  </a:ext>
                </a:extLst>
              </p:cNvPr>
              <p:cNvSpPr/>
              <p:nvPr/>
            </p:nvSpPr>
            <p:spPr>
              <a:xfrm>
                <a:off x="4165425" y="3884550"/>
                <a:ext cx="249150" cy="833425"/>
              </a:xfrm>
              <a:custGeom>
                <a:avLst/>
                <a:gdLst/>
                <a:ahLst/>
                <a:cxnLst/>
                <a:rect l="l" t="t" r="r" b="b"/>
                <a:pathLst>
                  <a:path w="9966" h="33337" extrusionOk="0">
                    <a:moveTo>
                      <a:pt x="431" y="0"/>
                    </a:moveTo>
                    <a:cubicBezTo>
                      <a:pt x="150" y="1987"/>
                      <a:pt x="17" y="3989"/>
                      <a:pt x="1" y="5992"/>
                    </a:cubicBezTo>
                    <a:cubicBezTo>
                      <a:pt x="1" y="15990"/>
                      <a:pt x="3493" y="25656"/>
                      <a:pt x="9899" y="33336"/>
                    </a:cubicBezTo>
                    <a:cubicBezTo>
                      <a:pt x="9882" y="32889"/>
                      <a:pt x="9965" y="32393"/>
                      <a:pt x="9833" y="31996"/>
                    </a:cubicBezTo>
                    <a:cubicBezTo>
                      <a:pt x="9502" y="31019"/>
                      <a:pt x="8244" y="30473"/>
                      <a:pt x="7731" y="29579"/>
                    </a:cubicBezTo>
                    <a:cubicBezTo>
                      <a:pt x="7300" y="28851"/>
                      <a:pt x="6953" y="27427"/>
                      <a:pt x="6903" y="26583"/>
                    </a:cubicBezTo>
                    <a:cubicBezTo>
                      <a:pt x="8029" y="26451"/>
                      <a:pt x="8542" y="25772"/>
                      <a:pt x="8144" y="24795"/>
                    </a:cubicBezTo>
                    <a:cubicBezTo>
                      <a:pt x="7731" y="23736"/>
                      <a:pt x="7068" y="22726"/>
                      <a:pt x="7002" y="21551"/>
                    </a:cubicBezTo>
                    <a:cubicBezTo>
                      <a:pt x="6953" y="20575"/>
                      <a:pt x="7085" y="19565"/>
                      <a:pt x="6986" y="18539"/>
                    </a:cubicBezTo>
                    <a:cubicBezTo>
                      <a:pt x="6936" y="17893"/>
                      <a:pt x="7019" y="17248"/>
                      <a:pt x="7267" y="16652"/>
                    </a:cubicBezTo>
                    <a:cubicBezTo>
                      <a:pt x="7499" y="15990"/>
                      <a:pt x="8012" y="15410"/>
                      <a:pt x="7830" y="14682"/>
                    </a:cubicBezTo>
                    <a:cubicBezTo>
                      <a:pt x="7532" y="13507"/>
                      <a:pt x="6191" y="12547"/>
                      <a:pt x="5281" y="11868"/>
                    </a:cubicBezTo>
                    <a:cubicBezTo>
                      <a:pt x="4486" y="11272"/>
                      <a:pt x="3493" y="10776"/>
                      <a:pt x="3046" y="9849"/>
                    </a:cubicBezTo>
                    <a:cubicBezTo>
                      <a:pt x="2550" y="8839"/>
                      <a:pt x="2566" y="7581"/>
                      <a:pt x="2219" y="6522"/>
                    </a:cubicBezTo>
                    <a:cubicBezTo>
                      <a:pt x="2004" y="5893"/>
                      <a:pt x="1590" y="5463"/>
                      <a:pt x="1391" y="4867"/>
                    </a:cubicBezTo>
                    <a:cubicBezTo>
                      <a:pt x="1077" y="3874"/>
                      <a:pt x="1441" y="2914"/>
                      <a:pt x="1077" y="1887"/>
                    </a:cubicBezTo>
                    <a:cubicBezTo>
                      <a:pt x="845" y="1192"/>
                      <a:pt x="630" y="596"/>
                      <a:pt x="4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2105;p72">
              <a:extLst>
                <a:ext uri="{FF2B5EF4-FFF2-40B4-BE49-F238E27FC236}">
                  <a16:creationId xmlns:a16="http://schemas.microsoft.com/office/drawing/2014/main" id="{00648C91-0342-4BA0-E761-4747C47F0DB8}"/>
                </a:ext>
              </a:extLst>
            </p:cNvPr>
            <p:cNvGrpSpPr/>
            <p:nvPr/>
          </p:nvGrpSpPr>
          <p:grpSpPr>
            <a:xfrm>
              <a:off x="1223696" y="2039328"/>
              <a:ext cx="972706" cy="972910"/>
              <a:chOff x="1307725" y="2965900"/>
              <a:chExt cx="2136875" cy="2137325"/>
            </a:xfrm>
          </p:grpSpPr>
          <p:sp>
            <p:nvSpPr>
              <p:cNvPr id="34" name="Google Shape;2106;p72">
                <a:extLst>
                  <a:ext uri="{FF2B5EF4-FFF2-40B4-BE49-F238E27FC236}">
                    <a16:creationId xmlns:a16="http://schemas.microsoft.com/office/drawing/2014/main" id="{7F90C6A4-5C41-38A7-7D01-35C8930E1962}"/>
                  </a:ext>
                </a:extLst>
              </p:cNvPr>
              <p:cNvSpPr/>
              <p:nvPr/>
            </p:nvSpPr>
            <p:spPr>
              <a:xfrm>
                <a:off x="1307725" y="2965900"/>
                <a:ext cx="2136875" cy="2137325"/>
              </a:xfrm>
              <a:custGeom>
                <a:avLst/>
                <a:gdLst/>
                <a:ahLst/>
                <a:cxnLst/>
                <a:rect l="l" t="t" r="r" b="b"/>
                <a:pathLst>
                  <a:path w="85475" h="85493" extrusionOk="0">
                    <a:moveTo>
                      <a:pt x="42738" y="1"/>
                    </a:moveTo>
                    <a:cubicBezTo>
                      <a:pt x="19134" y="1"/>
                      <a:pt x="0" y="19151"/>
                      <a:pt x="0" y="42755"/>
                    </a:cubicBezTo>
                    <a:cubicBezTo>
                      <a:pt x="0" y="66358"/>
                      <a:pt x="19134" y="85492"/>
                      <a:pt x="42738" y="85492"/>
                    </a:cubicBezTo>
                    <a:cubicBezTo>
                      <a:pt x="66341" y="85492"/>
                      <a:pt x="85475" y="66358"/>
                      <a:pt x="85475" y="42755"/>
                    </a:cubicBezTo>
                    <a:cubicBezTo>
                      <a:pt x="85475" y="19151"/>
                      <a:pt x="66341" y="1"/>
                      <a:pt x="427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107;p72">
                <a:extLst>
                  <a:ext uri="{FF2B5EF4-FFF2-40B4-BE49-F238E27FC236}">
                    <a16:creationId xmlns:a16="http://schemas.microsoft.com/office/drawing/2014/main" id="{6215DCEC-881C-C26E-5F67-ABC3F3E95E9F}"/>
                  </a:ext>
                </a:extLst>
              </p:cNvPr>
              <p:cNvSpPr/>
              <p:nvPr/>
            </p:nvSpPr>
            <p:spPr>
              <a:xfrm>
                <a:off x="1853100" y="2966325"/>
                <a:ext cx="1447500" cy="2039650"/>
              </a:xfrm>
              <a:custGeom>
                <a:avLst/>
                <a:gdLst/>
                <a:ahLst/>
                <a:cxnLst/>
                <a:rect l="l" t="t" r="r" b="b"/>
                <a:pathLst>
                  <a:path w="57900" h="81586" extrusionOk="0">
                    <a:moveTo>
                      <a:pt x="20800" y="0"/>
                    </a:moveTo>
                    <a:cubicBezTo>
                      <a:pt x="15197" y="0"/>
                      <a:pt x="9646" y="1125"/>
                      <a:pt x="4470" y="3278"/>
                    </a:cubicBezTo>
                    <a:cubicBezTo>
                      <a:pt x="4205" y="3973"/>
                      <a:pt x="3841" y="4635"/>
                      <a:pt x="3245" y="5065"/>
                    </a:cubicBezTo>
                    <a:cubicBezTo>
                      <a:pt x="3355" y="5191"/>
                      <a:pt x="3494" y="5227"/>
                      <a:pt x="3647" y="5227"/>
                    </a:cubicBezTo>
                    <a:cubicBezTo>
                      <a:pt x="3818" y="5227"/>
                      <a:pt x="4005" y="5182"/>
                      <a:pt x="4188" y="5164"/>
                    </a:cubicBezTo>
                    <a:lnTo>
                      <a:pt x="4188" y="5164"/>
                    </a:lnTo>
                    <a:cubicBezTo>
                      <a:pt x="4304" y="5611"/>
                      <a:pt x="3990" y="6025"/>
                      <a:pt x="3808" y="6356"/>
                    </a:cubicBezTo>
                    <a:cubicBezTo>
                      <a:pt x="3799" y="6378"/>
                      <a:pt x="3776" y="6384"/>
                      <a:pt x="3745" y="6384"/>
                    </a:cubicBezTo>
                    <a:cubicBezTo>
                      <a:pt x="3710" y="6384"/>
                      <a:pt x="3665" y="6376"/>
                      <a:pt x="3622" y="6376"/>
                    </a:cubicBezTo>
                    <a:cubicBezTo>
                      <a:pt x="3558" y="6376"/>
                      <a:pt x="3498" y="6392"/>
                      <a:pt x="3477" y="6472"/>
                    </a:cubicBezTo>
                    <a:cubicBezTo>
                      <a:pt x="3443" y="6605"/>
                      <a:pt x="3592" y="7035"/>
                      <a:pt x="3592" y="7051"/>
                    </a:cubicBezTo>
                    <a:cubicBezTo>
                      <a:pt x="3475" y="7234"/>
                      <a:pt x="3522" y="7385"/>
                      <a:pt x="3322" y="7385"/>
                    </a:cubicBezTo>
                    <a:cubicBezTo>
                      <a:pt x="3267" y="7385"/>
                      <a:pt x="3195" y="7374"/>
                      <a:pt x="3096" y="7349"/>
                    </a:cubicBezTo>
                    <a:lnTo>
                      <a:pt x="3096" y="7349"/>
                    </a:lnTo>
                    <a:cubicBezTo>
                      <a:pt x="2765" y="7862"/>
                      <a:pt x="3245" y="8210"/>
                      <a:pt x="3328" y="8690"/>
                    </a:cubicBezTo>
                    <a:cubicBezTo>
                      <a:pt x="2434" y="8740"/>
                      <a:pt x="1159" y="10925"/>
                      <a:pt x="795" y="11686"/>
                    </a:cubicBezTo>
                    <a:cubicBezTo>
                      <a:pt x="150" y="12994"/>
                      <a:pt x="1" y="14632"/>
                      <a:pt x="679" y="15874"/>
                    </a:cubicBezTo>
                    <a:cubicBezTo>
                      <a:pt x="1192" y="15940"/>
                      <a:pt x="1010" y="16486"/>
                      <a:pt x="1010" y="16900"/>
                    </a:cubicBezTo>
                    <a:cubicBezTo>
                      <a:pt x="1242" y="16834"/>
                      <a:pt x="1441" y="16685"/>
                      <a:pt x="1590" y="16486"/>
                    </a:cubicBezTo>
                    <a:cubicBezTo>
                      <a:pt x="1854" y="17148"/>
                      <a:pt x="1623" y="17959"/>
                      <a:pt x="1788" y="18654"/>
                    </a:cubicBezTo>
                    <a:cubicBezTo>
                      <a:pt x="1970" y="19449"/>
                      <a:pt x="2368" y="19780"/>
                      <a:pt x="2351" y="20558"/>
                    </a:cubicBezTo>
                    <a:cubicBezTo>
                      <a:pt x="2318" y="21667"/>
                      <a:pt x="2748" y="21501"/>
                      <a:pt x="3179" y="22412"/>
                    </a:cubicBezTo>
                    <a:cubicBezTo>
                      <a:pt x="3311" y="22726"/>
                      <a:pt x="3146" y="23239"/>
                      <a:pt x="3328" y="23504"/>
                    </a:cubicBezTo>
                    <a:cubicBezTo>
                      <a:pt x="3559" y="23835"/>
                      <a:pt x="4072" y="23786"/>
                      <a:pt x="4437" y="24034"/>
                    </a:cubicBezTo>
                    <a:cubicBezTo>
                      <a:pt x="4122" y="23637"/>
                      <a:pt x="3924" y="23090"/>
                      <a:pt x="4106" y="22627"/>
                    </a:cubicBezTo>
                    <a:cubicBezTo>
                      <a:pt x="3592" y="22379"/>
                      <a:pt x="3477" y="21088"/>
                      <a:pt x="3179" y="20558"/>
                    </a:cubicBezTo>
                    <a:cubicBezTo>
                      <a:pt x="2930" y="20111"/>
                      <a:pt x="2219" y="18522"/>
                      <a:pt x="2467" y="17959"/>
                    </a:cubicBezTo>
                    <a:cubicBezTo>
                      <a:pt x="2594" y="17681"/>
                      <a:pt x="2742" y="17566"/>
                      <a:pt x="2901" y="17566"/>
                    </a:cubicBezTo>
                    <a:cubicBezTo>
                      <a:pt x="3590" y="17566"/>
                      <a:pt x="4474" y="19732"/>
                      <a:pt x="4635" y="20028"/>
                    </a:cubicBezTo>
                    <a:cubicBezTo>
                      <a:pt x="4900" y="20492"/>
                      <a:pt x="5413" y="21021"/>
                      <a:pt x="5579" y="21518"/>
                    </a:cubicBezTo>
                    <a:cubicBezTo>
                      <a:pt x="5695" y="21832"/>
                      <a:pt x="5562" y="22197"/>
                      <a:pt x="5661" y="22478"/>
                    </a:cubicBezTo>
                    <a:cubicBezTo>
                      <a:pt x="6009" y="23388"/>
                      <a:pt x="7168" y="23620"/>
                      <a:pt x="7515" y="24547"/>
                    </a:cubicBezTo>
                    <a:cubicBezTo>
                      <a:pt x="8045" y="25954"/>
                      <a:pt x="6506" y="25673"/>
                      <a:pt x="7730" y="26881"/>
                    </a:cubicBezTo>
                    <a:cubicBezTo>
                      <a:pt x="9253" y="28387"/>
                      <a:pt x="11620" y="29016"/>
                      <a:pt x="13623" y="29744"/>
                    </a:cubicBezTo>
                    <a:cubicBezTo>
                      <a:pt x="13880" y="29841"/>
                      <a:pt x="14495" y="30093"/>
                      <a:pt x="14743" y="30093"/>
                    </a:cubicBezTo>
                    <a:cubicBezTo>
                      <a:pt x="14751" y="30093"/>
                      <a:pt x="14758" y="30092"/>
                      <a:pt x="14765" y="30092"/>
                    </a:cubicBezTo>
                    <a:cubicBezTo>
                      <a:pt x="14976" y="30060"/>
                      <a:pt x="15250" y="29694"/>
                      <a:pt x="15479" y="29694"/>
                    </a:cubicBezTo>
                    <a:cubicBezTo>
                      <a:pt x="15484" y="29694"/>
                      <a:pt x="15488" y="29694"/>
                      <a:pt x="15493" y="29695"/>
                    </a:cubicBezTo>
                    <a:cubicBezTo>
                      <a:pt x="16122" y="29761"/>
                      <a:pt x="16917" y="30572"/>
                      <a:pt x="17546" y="30903"/>
                    </a:cubicBezTo>
                    <a:cubicBezTo>
                      <a:pt x="18423" y="31367"/>
                      <a:pt x="19334" y="31780"/>
                      <a:pt x="20277" y="32095"/>
                    </a:cubicBezTo>
                    <a:cubicBezTo>
                      <a:pt x="20989" y="32327"/>
                      <a:pt x="22048" y="32542"/>
                      <a:pt x="22578" y="33154"/>
                    </a:cubicBezTo>
                    <a:cubicBezTo>
                      <a:pt x="23074" y="33717"/>
                      <a:pt x="22909" y="34578"/>
                      <a:pt x="23356" y="35157"/>
                    </a:cubicBezTo>
                    <a:cubicBezTo>
                      <a:pt x="23803" y="35786"/>
                      <a:pt x="24316" y="35620"/>
                      <a:pt x="24928" y="35802"/>
                    </a:cubicBezTo>
                    <a:cubicBezTo>
                      <a:pt x="25772" y="36051"/>
                      <a:pt x="25987" y="36796"/>
                      <a:pt x="26815" y="37176"/>
                    </a:cubicBezTo>
                    <a:cubicBezTo>
                      <a:pt x="27163" y="37342"/>
                      <a:pt x="27643" y="37342"/>
                      <a:pt x="28007" y="37441"/>
                    </a:cubicBezTo>
                    <a:cubicBezTo>
                      <a:pt x="27994" y="36836"/>
                      <a:pt x="28020" y="36442"/>
                      <a:pt x="28406" y="36442"/>
                    </a:cubicBezTo>
                    <a:cubicBezTo>
                      <a:pt x="28527" y="36442"/>
                      <a:pt x="28683" y="36481"/>
                      <a:pt x="28884" y="36564"/>
                    </a:cubicBezTo>
                    <a:cubicBezTo>
                      <a:pt x="29811" y="36945"/>
                      <a:pt x="30059" y="38004"/>
                      <a:pt x="30274" y="38881"/>
                    </a:cubicBezTo>
                    <a:cubicBezTo>
                      <a:pt x="30556" y="39957"/>
                      <a:pt x="30605" y="41314"/>
                      <a:pt x="29679" y="42092"/>
                    </a:cubicBezTo>
                    <a:cubicBezTo>
                      <a:pt x="29083" y="42572"/>
                      <a:pt x="28669" y="42142"/>
                      <a:pt x="28239" y="42986"/>
                    </a:cubicBezTo>
                    <a:cubicBezTo>
                      <a:pt x="28040" y="43433"/>
                      <a:pt x="28272" y="43499"/>
                      <a:pt x="27941" y="43781"/>
                    </a:cubicBezTo>
                    <a:cubicBezTo>
                      <a:pt x="27800" y="43888"/>
                      <a:pt x="27689" y="43921"/>
                      <a:pt x="27597" y="43921"/>
                    </a:cubicBezTo>
                    <a:cubicBezTo>
                      <a:pt x="27450" y="43921"/>
                      <a:pt x="27354" y="43836"/>
                      <a:pt x="27272" y="43836"/>
                    </a:cubicBezTo>
                    <a:cubicBezTo>
                      <a:pt x="27176" y="43836"/>
                      <a:pt x="27099" y="43952"/>
                      <a:pt x="26981" y="44459"/>
                    </a:cubicBezTo>
                    <a:cubicBezTo>
                      <a:pt x="26881" y="44923"/>
                      <a:pt x="26947" y="45850"/>
                      <a:pt x="27163" y="46280"/>
                    </a:cubicBezTo>
                    <a:cubicBezTo>
                      <a:pt x="27411" y="46760"/>
                      <a:pt x="28239" y="46859"/>
                      <a:pt x="27924" y="47372"/>
                    </a:cubicBezTo>
                    <a:cubicBezTo>
                      <a:pt x="27792" y="47588"/>
                      <a:pt x="27196" y="47670"/>
                      <a:pt x="26964" y="47935"/>
                    </a:cubicBezTo>
                    <a:cubicBezTo>
                      <a:pt x="26418" y="48581"/>
                      <a:pt x="26765" y="48730"/>
                      <a:pt x="26981" y="49276"/>
                    </a:cubicBezTo>
                    <a:cubicBezTo>
                      <a:pt x="27014" y="49359"/>
                      <a:pt x="27279" y="49541"/>
                      <a:pt x="27345" y="49657"/>
                    </a:cubicBezTo>
                    <a:cubicBezTo>
                      <a:pt x="27411" y="49756"/>
                      <a:pt x="27179" y="49921"/>
                      <a:pt x="27245" y="50021"/>
                    </a:cubicBezTo>
                    <a:cubicBezTo>
                      <a:pt x="27610" y="50517"/>
                      <a:pt x="28073" y="50468"/>
                      <a:pt x="28454" y="50865"/>
                    </a:cubicBezTo>
                    <a:cubicBezTo>
                      <a:pt x="28801" y="51246"/>
                      <a:pt x="28901" y="52007"/>
                      <a:pt x="29116" y="52487"/>
                    </a:cubicBezTo>
                    <a:cubicBezTo>
                      <a:pt x="29546" y="53397"/>
                      <a:pt x="30109" y="54159"/>
                      <a:pt x="30357" y="55135"/>
                    </a:cubicBezTo>
                    <a:cubicBezTo>
                      <a:pt x="30639" y="56178"/>
                      <a:pt x="30291" y="57188"/>
                      <a:pt x="31648" y="57271"/>
                    </a:cubicBezTo>
                    <a:cubicBezTo>
                      <a:pt x="31748" y="58181"/>
                      <a:pt x="33734" y="59406"/>
                      <a:pt x="34446" y="60200"/>
                    </a:cubicBezTo>
                    <a:cubicBezTo>
                      <a:pt x="35786" y="61707"/>
                      <a:pt x="34330" y="62816"/>
                      <a:pt x="33767" y="64421"/>
                    </a:cubicBezTo>
                    <a:cubicBezTo>
                      <a:pt x="33204" y="66027"/>
                      <a:pt x="33221" y="67781"/>
                      <a:pt x="32708" y="69387"/>
                    </a:cubicBezTo>
                    <a:cubicBezTo>
                      <a:pt x="32360" y="70463"/>
                      <a:pt x="31797" y="71539"/>
                      <a:pt x="31350" y="72581"/>
                    </a:cubicBezTo>
                    <a:cubicBezTo>
                      <a:pt x="30854" y="73806"/>
                      <a:pt x="29877" y="75064"/>
                      <a:pt x="28983" y="76041"/>
                    </a:cubicBezTo>
                    <a:cubicBezTo>
                      <a:pt x="28570" y="76488"/>
                      <a:pt x="28156" y="76719"/>
                      <a:pt x="27841" y="77232"/>
                    </a:cubicBezTo>
                    <a:cubicBezTo>
                      <a:pt x="27543" y="77746"/>
                      <a:pt x="27477" y="78391"/>
                      <a:pt x="27328" y="78970"/>
                    </a:cubicBezTo>
                    <a:cubicBezTo>
                      <a:pt x="27130" y="79732"/>
                      <a:pt x="26517" y="80328"/>
                      <a:pt x="27328" y="80775"/>
                    </a:cubicBezTo>
                    <a:cubicBezTo>
                      <a:pt x="27808" y="81056"/>
                      <a:pt x="28851" y="80957"/>
                      <a:pt x="29414" y="81122"/>
                    </a:cubicBezTo>
                    <a:cubicBezTo>
                      <a:pt x="29894" y="81255"/>
                      <a:pt x="30374" y="81536"/>
                      <a:pt x="30870" y="81586"/>
                    </a:cubicBezTo>
                    <a:cubicBezTo>
                      <a:pt x="31019" y="80874"/>
                      <a:pt x="30092" y="80791"/>
                      <a:pt x="30192" y="80046"/>
                    </a:cubicBezTo>
                    <a:cubicBezTo>
                      <a:pt x="30274" y="79285"/>
                      <a:pt x="31433" y="79252"/>
                      <a:pt x="31913" y="78474"/>
                    </a:cubicBezTo>
                    <a:cubicBezTo>
                      <a:pt x="32128" y="78159"/>
                      <a:pt x="32046" y="77861"/>
                      <a:pt x="32343" y="77580"/>
                    </a:cubicBezTo>
                    <a:cubicBezTo>
                      <a:pt x="32608" y="77332"/>
                      <a:pt x="33006" y="77398"/>
                      <a:pt x="33254" y="77133"/>
                    </a:cubicBezTo>
                    <a:cubicBezTo>
                      <a:pt x="33535" y="76835"/>
                      <a:pt x="33469" y="76421"/>
                      <a:pt x="33701" y="76107"/>
                    </a:cubicBezTo>
                    <a:cubicBezTo>
                      <a:pt x="33982" y="75693"/>
                      <a:pt x="34826" y="75561"/>
                      <a:pt x="34528" y="74948"/>
                    </a:cubicBezTo>
                    <a:cubicBezTo>
                      <a:pt x="34678" y="74940"/>
                      <a:pt x="34831" y="74938"/>
                      <a:pt x="34986" y="74938"/>
                    </a:cubicBezTo>
                    <a:cubicBezTo>
                      <a:pt x="35284" y="74938"/>
                      <a:pt x="35590" y="74947"/>
                      <a:pt x="35896" y="74947"/>
                    </a:cubicBezTo>
                    <a:cubicBezTo>
                      <a:pt x="36738" y="74947"/>
                      <a:pt x="37581" y="74873"/>
                      <a:pt x="38253" y="74319"/>
                    </a:cubicBezTo>
                    <a:cubicBezTo>
                      <a:pt x="38782" y="73889"/>
                      <a:pt x="39130" y="73128"/>
                      <a:pt x="39659" y="72648"/>
                    </a:cubicBezTo>
                    <a:cubicBezTo>
                      <a:pt x="40189" y="72151"/>
                      <a:pt x="40520" y="71671"/>
                      <a:pt x="40967" y="71174"/>
                    </a:cubicBezTo>
                    <a:cubicBezTo>
                      <a:pt x="41315" y="70810"/>
                      <a:pt x="41960" y="70595"/>
                      <a:pt x="42391" y="70314"/>
                    </a:cubicBezTo>
                    <a:cubicBezTo>
                      <a:pt x="43102" y="69850"/>
                      <a:pt x="43549" y="69254"/>
                      <a:pt x="44112" y="68625"/>
                    </a:cubicBezTo>
                    <a:cubicBezTo>
                      <a:pt x="44741" y="67947"/>
                      <a:pt x="45403" y="67781"/>
                      <a:pt x="46115" y="67318"/>
                    </a:cubicBezTo>
                    <a:cubicBezTo>
                      <a:pt x="47124" y="66656"/>
                      <a:pt x="47323" y="65861"/>
                      <a:pt x="47522" y="64802"/>
                    </a:cubicBezTo>
                    <a:cubicBezTo>
                      <a:pt x="47869" y="62948"/>
                      <a:pt x="49525" y="62203"/>
                      <a:pt x="50931" y="61160"/>
                    </a:cubicBezTo>
                    <a:cubicBezTo>
                      <a:pt x="52223" y="60217"/>
                      <a:pt x="53083" y="58826"/>
                      <a:pt x="53729" y="57370"/>
                    </a:cubicBezTo>
                    <a:cubicBezTo>
                      <a:pt x="54109" y="56509"/>
                      <a:pt x="54358" y="55615"/>
                      <a:pt x="54705" y="54755"/>
                    </a:cubicBezTo>
                    <a:cubicBezTo>
                      <a:pt x="55003" y="54059"/>
                      <a:pt x="55417" y="53414"/>
                      <a:pt x="55914" y="52851"/>
                    </a:cubicBezTo>
                    <a:cubicBezTo>
                      <a:pt x="56278" y="52404"/>
                      <a:pt x="57767" y="51030"/>
                      <a:pt x="57834" y="50418"/>
                    </a:cubicBezTo>
                    <a:cubicBezTo>
                      <a:pt x="57900" y="49624"/>
                      <a:pt x="56824" y="48200"/>
                      <a:pt x="56443" y="47488"/>
                    </a:cubicBezTo>
                    <a:cubicBezTo>
                      <a:pt x="56162" y="47008"/>
                      <a:pt x="55814" y="46396"/>
                      <a:pt x="55301" y="46131"/>
                    </a:cubicBezTo>
                    <a:cubicBezTo>
                      <a:pt x="55086" y="46017"/>
                      <a:pt x="54885" y="45990"/>
                      <a:pt x="54689" y="45990"/>
                    </a:cubicBezTo>
                    <a:cubicBezTo>
                      <a:pt x="54512" y="45990"/>
                      <a:pt x="54338" y="46012"/>
                      <a:pt x="54161" y="46012"/>
                    </a:cubicBezTo>
                    <a:cubicBezTo>
                      <a:pt x="53995" y="46012"/>
                      <a:pt x="53825" y="45993"/>
                      <a:pt x="53646" y="45916"/>
                    </a:cubicBezTo>
                    <a:cubicBezTo>
                      <a:pt x="52818" y="45552"/>
                      <a:pt x="52040" y="43814"/>
                      <a:pt x="51560" y="43119"/>
                    </a:cubicBezTo>
                    <a:cubicBezTo>
                      <a:pt x="50998" y="42324"/>
                      <a:pt x="50600" y="41761"/>
                      <a:pt x="50782" y="40752"/>
                    </a:cubicBezTo>
                    <a:cubicBezTo>
                      <a:pt x="50468" y="40685"/>
                      <a:pt x="49607" y="40603"/>
                      <a:pt x="49342" y="40404"/>
                    </a:cubicBezTo>
                    <a:cubicBezTo>
                      <a:pt x="48862" y="40073"/>
                      <a:pt x="48763" y="39461"/>
                      <a:pt x="48399" y="39047"/>
                    </a:cubicBezTo>
                    <a:cubicBezTo>
                      <a:pt x="47787" y="38352"/>
                      <a:pt x="47025" y="38136"/>
                      <a:pt x="46115" y="38136"/>
                    </a:cubicBezTo>
                    <a:cubicBezTo>
                      <a:pt x="45806" y="38136"/>
                      <a:pt x="45403" y="38256"/>
                      <a:pt x="45053" y="38256"/>
                    </a:cubicBezTo>
                    <a:cubicBezTo>
                      <a:pt x="44916" y="38256"/>
                      <a:pt x="44787" y="38237"/>
                      <a:pt x="44675" y="38186"/>
                    </a:cubicBezTo>
                    <a:cubicBezTo>
                      <a:pt x="43963" y="37855"/>
                      <a:pt x="44013" y="36763"/>
                      <a:pt x="43698" y="36167"/>
                    </a:cubicBezTo>
                    <a:cubicBezTo>
                      <a:pt x="43218" y="35223"/>
                      <a:pt x="42589" y="35157"/>
                      <a:pt x="41629" y="35025"/>
                    </a:cubicBezTo>
                    <a:cubicBezTo>
                      <a:pt x="40553" y="34876"/>
                      <a:pt x="39428" y="35041"/>
                      <a:pt x="38435" y="34693"/>
                    </a:cubicBezTo>
                    <a:cubicBezTo>
                      <a:pt x="38023" y="34545"/>
                      <a:pt x="36820" y="33566"/>
                      <a:pt x="36226" y="33566"/>
                    </a:cubicBezTo>
                    <a:cubicBezTo>
                      <a:pt x="35960" y="33566"/>
                      <a:pt x="35816" y="33761"/>
                      <a:pt x="35919" y="34313"/>
                    </a:cubicBezTo>
                    <a:cubicBezTo>
                      <a:pt x="35555" y="34412"/>
                      <a:pt x="35257" y="34644"/>
                      <a:pt x="35058" y="34958"/>
                    </a:cubicBezTo>
                    <a:cubicBezTo>
                      <a:pt x="34859" y="34627"/>
                      <a:pt x="35323" y="33849"/>
                      <a:pt x="35124" y="33651"/>
                    </a:cubicBezTo>
                    <a:cubicBezTo>
                      <a:pt x="35049" y="33575"/>
                      <a:pt x="34961" y="33544"/>
                      <a:pt x="34866" y="33544"/>
                    </a:cubicBezTo>
                    <a:cubicBezTo>
                      <a:pt x="34441" y="33544"/>
                      <a:pt x="33872" y="34174"/>
                      <a:pt x="33601" y="34296"/>
                    </a:cubicBezTo>
                    <a:cubicBezTo>
                      <a:pt x="32774" y="34644"/>
                      <a:pt x="32012" y="34263"/>
                      <a:pt x="31417" y="35041"/>
                    </a:cubicBezTo>
                    <a:cubicBezTo>
                      <a:pt x="30986" y="35604"/>
                      <a:pt x="31085" y="36282"/>
                      <a:pt x="30291" y="36580"/>
                    </a:cubicBezTo>
                    <a:cubicBezTo>
                      <a:pt x="30208" y="36614"/>
                      <a:pt x="30225" y="36580"/>
                      <a:pt x="30208" y="36663"/>
                    </a:cubicBezTo>
                    <a:cubicBezTo>
                      <a:pt x="29263" y="36300"/>
                      <a:pt x="29033" y="34747"/>
                      <a:pt x="27946" y="34747"/>
                    </a:cubicBezTo>
                    <a:cubicBezTo>
                      <a:pt x="27797" y="34747"/>
                      <a:pt x="27630" y="34776"/>
                      <a:pt x="27444" y="34842"/>
                    </a:cubicBezTo>
                    <a:cubicBezTo>
                      <a:pt x="26914" y="35041"/>
                      <a:pt x="26252" y="35074"/>
                      <a:pt x="25872" y="35471"/>
                    </a:cubicBezTo>
                    <a:cubicBezTo>
                      <a:pt x="25276" y="34743"/>
                      <a:pt x="24167" y="34611"/>
                      <a:pt x="24134" y="33535"/>
                    </a:cubicBezTo>
                    <a:cubicBezTo>
                      <a:pt x="24117" y="32641"/>
                      <a:pt x="25358" y="31416"/>
                      <a:pt x="24763" y="30423"/>
                    </a:cubicBezTo>
                    <a:cubicBezTo>
                      <a:pt x="24398" y="29844"/>
                      <a:pt x="22495" y="29910"/>
                      <a:pt x="21816" y="29662"/>
                    </a:cubicBezTo>
                    <a:cubicBezTo>
                      <a:pt x="21436" y="29513"/>
                      <a:pt x="21121" y="29480"/>
                      <a:pt x="20790" y="29380"/>
                    </a:cubicBezTo>
                    <a:cubicBezTo>
                      <a:pt x="20754" y="29370"/>
                      <a:pt x="20718" y="29366"/>
                      <a:pt x="20681" y="29366"/>
                    </a:cubicBezTo>
                    <a:cubicBezTo>
                      <a:pt x="20566" y="29366"/>
                      <a:pt x="20449" y="29405"/>
                      <a:pt x="20339" y="29405"/>
                    </a:cubicBezTo>
                    <a:cubicBezTo>
                      <a:pt x="20259" y="29405"/>
                      <a:pt x="20182" y="29385"/>
                      <a:pt x="20111" y="29314"/>
                    </a:cubicBezTo>
                    <a:cubicBezTo>
                      <a:pt x="19400" y="28635"/>
                      <a:pt x="21187" y="27080"/>
                      <a:pt x="21403" y="26550"/>
                    </a:cubicBezTo>
                    <a:cubicBezTo>
                      <a:pt x="21651" y="26004"/>
                      <a:pt x="21551" y="25375"/>
                      <a:pt x="21684" y="24828"/>
                    </a:cubicBezTo>
                    <a:cubicBezTo>
                      <a:pt x="21637" y="24824"/>
                      <a:pt x="21591" y="24822"/>
                      <a:pt x="21544" y="24822"/>
                    </a:cubicBezTo>
                    <a:cubicBezTo>
                      <a:pt x="20592" y="24822"/>
                      <a:pt x="19583" y="25743"/>
                      <a:pt x="18589" y="25838"/>
                    </a:cubicBezTo>
                    <a:cubicBezTo>
                      <a:pt x="17347" y="25971"/>
                      <a:pt x="17298" y="26980"/>
                      <a:pt x="16189" y="27311"/>
                    </a:cubicBezTo>
                    <a:cubicBezTo>
                      <a:pt x="15983" y="27373"/>
                      <a:pt x="15788" y="27402"/>
                      <a:pt x="15602" y="27402"/>
                    </a:cubicBezTo>
                    <a:cubicBezTo>
                      <a:pt x="14549" y="27402"/>
                      <a:pt x="13826" y="26478"/>
                      <a:pt x="13474" y="25507"/>
                    </a:cubicBezTo>
                    <a:cubicBezTo>
                      <a:pt x="12812" y="23736"/>
                      <a:pt x="13077" y="22428"/>
                      <a:pt x="13789" y="20624"/>
                    </a:cubicBezTo>
                    <a:cubicBezTo>
                      <a:pt x="14004" y="20128"/>
                      <a:pt x="14153" y="19565"/>
                      <a:pt x="14583" y="19283"/>
                    </a:cubicBezTo>
                    <a:cubicBezTo>
                      <a:pt x="14914" y="19068"/>
                      <a:pt x="16354" y="18638"/>
                      <a:pt x="16718" y="18638"/>
                    </a:cubicBezTo>
                    <a:cubicBezTo>
                      <a:pt x="17553" y="18638"/>
                      <a:pt x="18450" y="19764"/>
                      <a:pt x="19312" y="19764"/>
                    </a:cubicBezTo>
                    <a:cubicBezTo>
                      <a:pt x="19442" y="19764"/>
                      <a:pt x="19570" y="19739"/>
                      <a:pt x="19698" y="19681"/>
                    </a:cubicBezTo>
                    <a:cubicBezTo>
                      <a:pt x="20509" y="19317"/>
                      <a:pt x="19880" y="18522"/>
                      <a:pt x="20823" y="18406"/>
                    </a:cubicBezTo>
                    <a:cubicBezTo>
                      <a:pt x="20830" y="18406"/>
                      <a:pt x="20836" y="18405"/>
                      <a:pt x="20843" y="18405"/>
                    </a:cubicBezTo>
                    <a:cubicBezTo>
                      <a:pt x="21043" y="18405"/>
                      <a:pt x="21360" y="18638"/>
                      <a:pt x="21568" y="18654"/>
                    </a:cubicBezTo>
                    <a:cubicBezTo>
                      <a:pt x="21587" y="18655"/>
                      <a:pt x="21606" y="18656"/>
                      <a:pt x="21624" y="18656"/>
                    </a:cubicBezTo>
                    <a:cubicBezTo>
                      <a:pt x="21952" y="18656"/>
                      <a:pt x="22131" y="18520"/>
                      <a:pt x="22429" y="18489"/>
                    </a:cubicBezTo>
                    <a:cubicBezTo>
                      <a:pt x="22703" y="18457"/>
                      <a:pt x="22871" y="18421"/>
                      <a:pt x="23040" y="18421"/>
                    </a:cubicBezTo>
                    <a:cubicBezTo>
                      <a:pt x="23218" y="18421"/>
                      <a:pt x="23397" y="18461"/>
                      <a:pt x="23703" y="18588"/>
                    </a:cubicBezTo>
                    <a:cubicBezTo>
                      <a:pt x="24945" y="19118"/>
                      <a:pt x="24945" y="19515"/>
                      <a:pt x="25640" y="20525"/>
                    </a:cubicBezTo>
                    <a:cubicBezTo>
                      <a:pt x="25918" y="20935"/>
                      <a:pt x="27073" y="22545"/>
                      <a:pt x="27385" y="22545"/>
                    </a:cubicBezTo>
                    <a:cubicBezTo>
                      <a:pt x="27388" y="22545"/>
                      <a:pt x="27391" y="22545"/>
                      <a:pt x="27394" y="22544"/>
                    </a:cubicBezTo>
                    <a:cubicBezTo>
                      <a:pt x="27345" y="22031"/>
                      <a:pt x="27328" y="21021"/>
                      <a:pt x="27130" y="20541"/>
                    </a:cubicBezTo>
                    <a:cubicBezTo>
                      <a:pt x="26865" y="19929"/>
                      <a:pt x="26186" y="19482"/>
                      <a:pt x="26021" y="18754"/>
                    </a:cubicBezTo>
                    <a:cubicBezTo>
                      <a:pt x="25623" y="17099"/>
                      <a:pt x="27295" y="15410"/>
                      <a:pt x="28834" y="15030"/>
                    </a:cubicBezTo>
                    <a:cubicBezTo>
                      <a:pt x="29397" y="14881"/>
                      <a:pt x="30457" y="14550"/>
                      <a:pt x="30523" y="13838"/>
                    </a:cubicBezTo>
                    <a:cubicBezTo>
                      <a:pt x="30572" y="13209"/>
                      <a:pt x="29695" y="12795"/>
                      <a:pt x="29910" y="12034"/>
                    </a:cubicBezTo>
                    <a:cubicBezTo>
                      <a:pt x="30092" y="11438"/>
                      <a:pt x="30655" y="11289"/>
                      <a:pt x="31135" y="10958"/>
                    </a:cubicBezTo>
                    <a:cubicBezTo>
                      <a:pt x="31996" y="10395"/>
                      <a:pt x="32443" y="9915"/>
                      <a:pt x="32774" y="8955"/>
                    </a:cubicBezTo>
                    <a:cubicBezTo>
                      <a:pt x="33195" y="9077"/>
                      <a:pt x="34033" y="9422"/>
                      <a:pt x="34715" y="9422"/>
                    </a:cubicBezTo>
                    <a:cubicBezTo>
                      <a:pt x="35050" y="9422"/>
                      <a:pt x="35347" y="9339"/>
                      <a:pt x="35538" y="9104"/>
                    </a:cubicBezTo>
                    <a:cubicBezTo>
                      <a:pt x="36448" y="7995"/>
                      <a:pt x="33734" y="7763"/>
                      <a:pt x="33320" y="7151"/>
                    </a:cubicBezTo>
                    <a:cubicBezTo>
                      <a:pt x="32770" y="6363"/>
                      <a:pt x="33376" y="6238"/>
                      <a:pt x="34137" y="6238"/>
                    </a:cubicBezTo>
                    <a:cubicBezTo>
                      <a:pt x="34489" y="6238"/>
                      <a:pt x="34873" y="6265"/>
                      <a:pt x="35192" y="6265"/>
                    </a:cubicBezTo>
                    <a:cubicBezTo>
                      <a:pt x="35575" y="6265"/>
                      <a:pt x="35863" y="6227"/>
                      <a:pt x="35886" y="6058"/>
                    </a:cubicBezTo>
                    <a:cubicBezTo>
                      <a:pt x="35935" y="5711"/>
                      <a:pt x="32029" y="3575"/>
                      <a:pt x="31648" y="3410"/>
                    </a:cubicBezTo>
                    <a:cubicBezTo>
                      <a:pt x="31069" y="3145"/>
                      <a:pt x="30457" y="3195"/>
                      <a:pt x="29910" y="2980"/>
                    </a:cubicBezTo>
                    <a:cubicBezTo>
                      <a:pt x="29364" y="2748"/>
                      <a:pt x="29165" y="2235"/>
                      <a:pt x="28487" y="2152"/>
                    </a:cubicBezTo>
                    <a:cubicBezTo>
                      <a:pt x="28457" y="2149"/>
                      <a:pt x="28428" y="2148"/>
                      <a:pt x="28400" y="2148"/>
                    </a:cubicBezTo>
                    <a:cubicBezTo>
                      <a:pt x="27981" y="2148"/>
                      <a:pt x="27648" y="2452"/>
                      <a:pt x="27280" y="2452"/>
                    </a:cubicBezTo>
                    <a:cubicBezTo>
                      <a:pt x="27263" y="2452"/>
                      <a:pt x="27246" y="2451"/>
                      <a:pt x="27229" y="2450"/>
                    </a:cubicBezTo>
                    <a:cubicBezTo>
                      <a:pt x="26798" y="2417"/>
                      <a:pt x="26947" y="2152"/>
                      <a:pt x="26616" y="2020"/>
                    </a:cubicBezTo>
                    <a:cubicBezTo>
                      <a:pt x="26226" y="1845"/>
                      <a:pt x="25804" y="1757"/>
                      <a:pt x="25375" y="1757"/>
                    </a:cubicBezTo>
                    <a:cubicBezTo>
                      <a:pt x="25276" y="1757"/>
                      <a:pt x="25176" y="1762"/>
                      <a:pt x="25077" y="1771"/>
                    </a:cubicBezTo>
                    <a:cubicBezTo>
                      <a:pt x="25474" y="2417"/>
                      <a:pt x="26285" y="3095"/>
                      <a:pt x="26269" y="4006"/>
                    </a:cubicBezTo>
                    <a:cubicBezTo>
                      <a:pt x="25908" y="4352"/>
                      <a:pt x="24766" y="4986"/>
                      <a:pt x="24114" y="4986"/>
                    </a:cubicBezTo>
                    <a:cubicBezTo>
                      <a:pt x="24049" y="4986"/>
                      <a:pt x="23989" y="4979"/>
                      <a:pt x="23935" y="4966"/>
                    </a:cubicBezTo>
                    <a:cubicBezTo>
                      <a:pt x="23107" y="4751"/>
                      <a:pt x="22561" y="3691"/>
                      <a:pt x="21866" y="3228"/>
                    </a:cubicBezTo>
                    <a:cubicBezTo>
                      <a:pt x="21500" y="2980"/>
                      <a:pt x="21227" y="2897"/>
                      <a:pt x="20969" y="2897"/>
                    </a:cubicBezTo>
                    <a:cubicBezTo>
                      <a:pt x="20538" y="2897"/>
                      <a:pt x="20147" y="3129"/>
                      <a:pt x="19433" y="3211"/>
                    </a:cubicBezTo>
                    <a:cubicBezTo>
                      <a:pt x="19317" y="2963"/>
                      <a:pt x="19234" y="2715"/>
                      <a:pt x="19185" y="2450"/>
                    </a:cubicBezTo>
                    <a:cubicBezTo>
                      <a:pt x="20029" y="2301"/>
                      <a:pt x="21055" y="1887"/>
                      <a:pt x="21883" y="1804"/>
                    </a:cubicBezTo>
                    <a:cubicBezTo>
                      <a:pt x="21936" y="1798"/>
                      <a:pt x="21988" y="1795"/>
                      <a:pt x="22039" y="1795"/>
                    </a:cubicBezTo>
                    <a:cubicBezTo>
                      <a:pt x="22472" y="1795"/>
                      <a:pt x="22846" y="2006"/>
                      <a:pt x="23261" y="2006"/>
                    </a:cubicBezTo>
                    <a:cubicBezTo>
                      <a:pt x="23287" y="2006"/>
                      <a:pt x="23313" y="2005"/>
                      <a:pt x="23339" y="2003"/>
                    </a:cubicBezTo>
                    <a:cubicBezTo>
                      <a:pt x="23372" y="1523"/>
                      <a:pt x="22925" y="1473"/>
                      <a:pt x="22644" y="1175"/>
                    </a:cubicBezTo>
                    <a:cubicBezTo>
                      <a:pt x="22909" y="1076"/>
                      <a:pt x="23356" y="877"/>
                      <a:pt x="23438" y="480"/>
                    </a:cubicBezTo>
                    <a:cubicBezTo>
                      <a:pt x="24283" y="679"/>
                      <a:pt x="25110" y="811"/>
                      <a:pt x="25954" y="1093"/>
                    </a:cubicBezTo>
                    <a:cubicBezTo>
                      <a:pt x="26371" y="1227"/>
                      <a:pt x="26716" y="1268"/>
                      <a:pt x="27051" y="1268"/>
                    </a:cubicBezTo>
                    <a:cubicBezTo>
                      <a:pt x="27501" y="1268"/>
                      <a:pt x="27934" y="1194"/>
                      <a:pt x="28503" y="1175"/>
                    </a:cubicBezTo>
                    <a:cubicBezTo>
                      <a:pt x="28534" y="1174"/>
                      <a:pt x="28564" y="1173"/>
                      <a:pt x="28594" y="1173"/>
                    </a:cubicBezTo>
                    <a:cubicBezTo>
                      <a:pt x="29257" y="1173"/>
                      <a:pt x="29724" y="1511"/>
                      <a:pt x="30357" y="1606"/>
                    </a:cubicBezTo>
                    <a:cubicBezTo>
                      <a:pt x="30663" y="1654"/>
                      <a:pt x="30924" y="1664"/>
                      <a:pt x="31165" y="1664"/>
                    </a:cubicBezTo>
                    <a:cubicBezTo>
                      <a:pt x="31322" y="1664"/>
                      <a:pt x="31470" y="1660"/>
                      <a:pt x="31615" y="1660"/>
                    </a:cubicBezTo>
                    <a:cubicBezTo>
                      <a:pt x="32078" y="1660"/>
                      <a:pt x="32512" y="1702"/>
                      <a:pt x="33121" y="2053"/>
                    </a:cubicBezTo>
                    <a:cubicBezTo>
                      <a:pt x="33513" y="2271"/>
                      <a:pt x="33985" y="2442"/>
                      <a:pt x="34380" y="2442"/>
                    </a:cubicBezTo>
                    <a:cubicBezTo>
                      <a:pt x="34553" y="2442"/>
                      <a:pt x="34712" y="2410"/>
                      <a:pt x="34843" y="2334"/>
                    </a:cubicBezTo>
                    <a:cubicBezTo>
                      <a:pt x="37425" y="3228"/>
                      <a:pt x="39924" y="4370"/>
                      <a:pt x="42291" y="5744"/>
                    </a:cubicBezTo>
                    <a:cubicBezTo>
                      <a:pt x="35830" y="1986"/>
                      <a:pt x="28482" y="0"/>
                      <a:pt x="21015" y="0"/>
                    </a:cubicBezTo>
                    <a:cubicBezTo>
                      <a:pt x="20984" y="0"/>
                      <a:pt x="20953" y="0"/>
                      <a:pt x="20923" y="0"/>
                    </a:cubicBezTo>
                    <a:cubicBezTo>
                      <a:pt x="20882" y="0"/>
                      <a:pt x="20841" y="0"/>
                      <a:pt x="20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108;p72">
                <a:extLst>
                  <a:ext uri="{FF2B5EF4-FFF2-40B4-BE49-F238E27FC236}">
                    <a16:creationId xmlns:a16="http://schemas.microsoft.com/office/drawing/2014/main" id="{3C1997D9-5329-42A3-B2DA-138B38B88052}"/>
                  </a:ext>
                </a:extLst>
              </p:cNvPr>
              <p:cNvSpPr/>
              <p:nvPr/>
            </p:nvSpPr>
            <p:spPr>
              <a:xfrm>
                <a:off x="2447325" y="3558200"/>
                <a:ext cx="211900" cy="83325"/>
              </a:xfrm>
              <a:custGeom>
                <a:avLst/>
                <a:gdLst/>
                <a:ahLst/>
                <a:cxnLst/>
                <a:rect l="l" t="t" r="r" b="b"/>
                <a:pathLst>
                  <a:path w="8476" h="3333" extrusionOk="0">
                    <a:moveTo>
                      <a:pt x="1027" y="0"/>
                    </a:moveTo>
                    <a:cubicBezTo>
                      <a:pt x="950" y="0"/>
                      <a:pt x="872" y="4"/>
                      <a:pt x="795" y="11"/>
                    </a:cubicBezTo>
                    <a:cubicBezTo>
                      <a:pt x="778" y="326"/>
                      <a:pt x="282" y="442"/>
                      <a:pt x="0" y="789"/>
                    </a:cubicBezTo>
                    <a:cubicBezTo>
                      <a:pt x="161" y="1058"/>
                      <a:pt x="407" y="1138"/>
                      <a:pt x="682" y="1138"/>
                    </a:cubicBezTo>
                    <a:cubicBezTo>
                      <a:pt x="1087" y="1138"/>
                      <a:pt x="1556" y="965"/>
                      <a:pt x="1921" y="955"/>
                    </a:cubicBezTo>
                    <a:cubicBezTo>
                      <a:pt x="1937" y="954"/>
                      <a:pt x="1953" y="954"/>
                      <a:pt x="1969" y="954"/>
                    </a:cubicBezTo>
                    <a:cubicBezTo>
                      <a:pt x="2658" y="954"/>
                      <a:pt x="3211" y="1292"/>
                      <a:pt x="3874" y="1567"/>
                    </a:cubicBezTo>
                    <a:cubicBezTo>
                      <a:pt x="4602" y="1849"/>
                      <a:pt x="4966" y="2180"/>
                      <a:pt x="5595" y="2709"/>
                    </a:cubicBezTo>
                    <a:cubicBezTo>
                      <a:pt x="6154" y="3160"/>
                      <a:pt x="6655" y="3333"/>
                      <a:pt x="7212" y="3333"/>
                    </a:cubicBezTo>
                    <a:cubicBezTo>
                      <a:pt x="7594" y="3333"/>
                      <a:pt x="8003" y="3251"/>
                      <a:pt x="8475" y="3123"/>
                    </a:cubicBezTo>
                    <a:cubicBezTo>
                      <a:pt x="7134" y="2776"/>
                      <a:pt x="6522" y="1418"/>
                      <a:pt x="5347" y="855"/>
                    </a:cubicBezTo>
                    <a:cubicBezTo>
                      <a:pt x="4585" y="508"/>
                      <a:pt x="4122" y="541"/>
                      <a:pt x="3311" y="442"/>
                    </a:cubicBezTo>
                    <a:cubicBezTo>
                      <a:pt x="2573" y="351"/>
                      <a:pt x="1807" y="0"/>
                      <a:pt x="10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109;p72">
                <a:extLst>
                  <a:ext uri="{FF2B5EF4-FFF2-40B4-BE49-F238E27FC236}">
                    <a16:creationId xmlns:a16="http://schemas.microsoft.com/office/drawing/2014/main" id="{1B0A86A6-714B-38A9-719E-9E2E4ED2031E}"/>
                  </a:ext>
                </a:extLst>
              </p:cNvPr>
              <p:cNvSpPr/>
              <p:nvPr/>
            </p:nvSpPr>
            <p:spPr>
              <a:xfrm>
                <a:off x="2687750" y="3627850"/>
                <a:ext cx="589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1478" extrusionOk="0">
                    <a:moveTo>
                      <a:pt x="671" y="0"/>
                    </a:moveTo>
                    <a:cubicBezTo>
                      <a:pt x="494" y="0"/>
                      <a:pt x="348" y="75"/>
                      <a:pt x="265" y="254"/>
                    </a:cubicBezTo>
                    <a:lnTo>
                      <a:pt x="0" y="89"/>
                    </a:lnTo>
                    <a:lnTo>
                      <a:pt x="0" y="89"/>
                    </a:lnTo>
                    <a:cubicBezTo>
                      <a:pt x="265" y="585"/>
                      <a:pt x="1076" y="784"/>
                      <a:pt x="795" y="1363"/>
                    </a:cubicBezTo>
                    <a:cubicBezTo>
                      <a:pt x="1070" y="1455"/>
                      <a:pt x="1377" y="1478"/>
                      <a:pt x="1684" y="1478"/>
                    </a:cubicBezTo>
                    <a:cubicBezTo>
                      <a:pt x="1876" y="1478"/>
                      <a:pt x="2067" y="1469"/>
                      <a:pt x="2251" y="1463"/>
                    </a:cubicBezTo>
                    <a:cubicBezTo>
                      <a:pt x="2355" y="970"/>
                      <a:pt x="1312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110;p72">
                <a:extLst>
                  <a:ext uri="{FF2B5EF4-FFF2-40B4-BE49-F238E27FC236}">
                    <a16:creationId xmlns:a16="http://schemas.microsoft.com/office/drawing/2014/main" id="{09BF828B-C271-69E4-0DF3-754DB94A567D}"/>
                  </a:ext>
                </a:extLst>
              </p:cNvPr>
              <p:cNvSpPr/>
              <p:nvPr/>
            </p:nvSpPr>
            <p:spPr>
              <a:xfrm>
                <a:off x="2779175" y="3658350"/>
                <a:ext cx="21575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863" h="840" extrusionOk="0">
                    <a:moveTo>
                      <a:pt x="410" y="1"/>
                    </a:moveTo>
                    <a:cubicBezTo>
                      <a:pt x="333" y="1"/>
                      <a:pt x="249" y="25"/>
                      <a:pt x="167" y="77"/>
                    </a:cubicBezTo>
                    <a:lnTo>
                      <a:pt x="167" y="160"/>
                    </a:lnTo>
                    <a:cubicBezTo>
                      <a:pt x="0" y="410"/>
                      <a:pt x="202" y="840"/>
                      <a:pt x="433" y="840"/>
                    </a:cubicBezTo>
                    <a:cubicBezTo>
                      <a:pt x="523" y="840"/>
                      <a:pt x="617" y="774"/>
                      <a:pt x="696" y="607"/>
                    </a:cubicBezTo>
                    <a:cubicBezTo>
                      <a:pt x="863" y="274"/>
                      <a:pt x="673" y="1"/>
                      <a:pt x="4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2111;p72">
              <a:extLst>
                <a:ext uri="{FF2B5EF4-FFF2-40B4-BE49-F238E27FC236}">
                  <a16:creationId xmlns:a16="http://schemas.microsoft.com/office/drawing/2014/main" id="{8A09EC3C-B5FB-04E4-87C1-A53C594550B6}"/>
                </a:ext>
              </a:extLst>
            </p:cNvPr>
            <p:cNvGrpSpPr/>
            <p:nvPr/>
          </p:nvGrpSpPr>
          <p:grpSpPr>
            <a:xfrm>
              <a:off x="5039516" y="2040307"/>
              <a:ext cx="972717" cy="972910"/>
              <a:chOff x="4165850" y="237700"/>
              <a:chExt cx="2136900" cy="2137325"/>
            </a:xfrm>
          </p:grpSpPr>
          <p:sp>
            <p:nvSpPr>
              <p:cNvPr id="17" name="Google Shape;2112;p72">
                <a:extLst>
                  <a:ext uri="{FF2B5EF4-FFF2-40B4-BE49-F238E27FC236}">
                    <a16:creationId xmlns:a16="http://schemas.microsoft.com/office/drawing/2014/main" id="{E8F42AF3-72B0-FDFB-988A-A2B5FEB4F808}"/>
                  </a:ext>
                </a:extLst>
              </p:cNvPr>
              <p:cNvSpPr/>
              <p:nvPr/>
            </p:nvSpPr>
            <p:spPr>
              <a:xfrm>
                <a:off x="4165850" y="238125"/>
                <a:ext cx="2136900" cy="2136900"/>
              </a:xfrm>
              <a:custGeom>
                <a:avLst/>
                <a:gdLst/>
                <a:ahLst/>
                <a:cxnLst/>
                <a:rect l="l" t="t" r="r" b="b"/>
                <a:pathLst>
                  <a:path w="85476" h="85476" extrusionOk="0">
                    <a:moveTo>
                      <a:pt x="42738" y="0"/>
                    </a:moveTo>
                    <a:cubicBezTo>
                      <a:pt x="19135" y="0"/>
                      <a:pt x="0" y="19134"/>
                      <a:pt x="0" y="42738"/>
                    </a:cubicBezTo>
                    <a:cubicBezTo>
                      <a:pt x="0" y="66341"/>
                      <a:pt x="19135" y="85475"/>
                      <a:pt x="42738" y="85475"/>
                    </a:cubicBezTo>
                    <a:cubicBezTo>
                      <a:pt x="66341" y="85475"/>
                      <a:pt x="85475" y="66341"/>
                      <a:pt x="85475" y="42738"/>
                    </a:cubicBezTo>
                    <a:cubicBezTo>
                      <a:pt x="85475" y="19134"/>
                      <a:pt x="66341" y="0"/>
                      <a:pt x="427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113;p72">
                <a:extLst>
                  <a:ext uri="{FF2B5EF4-FFF2-40B4-BE49-F238E27FC236}">
                    <a16:creationId xmlns:a16="http://schemas.microsoft.com/office/drawing/2014/main" id="{78EE64A1-3F17-63B2-ADDB-24FF1533B4CF}"/>
                  </a:ext>
                </a:extLst>
              </p:cNvPr>
              <p:cNvSpPr/>
              <p:nvPr/>
            </p:nvSpPr>
            <p:spPr>
              <a:xfrm>
                <a:off x="5941875" y="602250"/>
                <a:ext cx="360875" cy="1217450"/>
              </a:xfrm>
              <a:custGeom>
                <a:avLst/>
                <a:gdLst/>
                <a:ahLst/>
                <a:cxnLst/>
                <a:rect l="l" t="t" r="r" b="b"/>
                <a:pathLst>
                  <a:path w="14435" h="48698" extrusionOk="0">
                    <a:moveTo>
                      <a:pt x="3824" y="1"/>
                    </a:moveTo>
                    <a:lnTo>
                      <a:pt x="3824" y="100"/>
                    </a:lnTo>
                    <a:cubicBezTo>
                      <a:pt x="3800" y="98"/>
                      <a:pt x="3776" y="98"/>
                      <a:pt x="3752" y="98"/>
                    </a:cubicBezTo>
                    <a:cubicBezTo>
                      <a:pt x="2872" y="98"/>
                      <a:pt x="2107" y="1262"/>
                      <a:pt x="2269" y="2004"/>
                    </a:cubicBezTo>
                    <a:cubicBezTo>
                      <a:pt x="2302" y="2136"/>
                      <a:pt x="2666" y="2351"/>
                      <a:pt x="2715" y="2616"/>
                    </a:cubicBezTo>
                    <a:cubicBezTo>
                      <a:pt x="2749" y="2898"/>
                      <a:pt x="2517" y="3013"/>
                      <a:pt x="2500" y="3229"/>
                    </a:cubicBezTo>
                    <a:cubicBezTo>
                      <a:pt x="2484" y="3725"/>
                      <a:pt x="2351" y="4205"/>
                      <a:pt x="3030" y="4338"/>
                    </a:cubicBezTo>
                    <a:cubicBezTo>
                      <a:pt x="3148" y="4111"/>
                      <a:pt x="3308" y="4021"/>
                      <a:pt x="3482" y="4021"/>
                    </a:cubicBezTo>
                    <a:cubicBezTo>
                      <a:pt x="3944" y="4021"/>
                      <a:pt x="4503" y="4653"/>
                      <a:pt x="4635" y="5049"/>
                    </a:cubicBezTo>
                    <a:cubicBezTo>
                      <a:pt x="5000" y="6026"/>
                      <a:pt x="4569" y="6506"/>
                      <a:pt x="5264" y="7300"/>
                    </a:cubicBezTo>
                    <a:cubicBezTo>
                      <a:pt x="5529" y="7598"/>
                      <a:pt x="6324" y="7979"/>
                      <a:pt x="6158" y="8509"/>
                    </a:cubicBezTo>
                    <a:cubicBezTo>
                      <a:pt x="6074" y="8816"/>
                      <a:pt x="5907" y="8914"/>
                      <a:pt x="5708" y="8914"/>
                    </a:cubicBezTo>
                    <a:cubicBezTo>
                      <a:pt x="5554" y="8914"/>
                      <a:pt x="5381" y="8855"/>
                      <a:pt x="5215" y="8790"/>
                    </a:cubicBezTo>
                    <a:cubicBezTo>
                      <a:pt x="4586" y="8542"/>
                      <a:pt x="4238" y="7598"/>
                      <a:pt x="3493" y="7565"/>
                    </a:cubicBezTo>
                    <a:cubicBezTo>
                      <a:pt x="3013" y="8807"/>
                      <a:pt x="3460" y="10396"/>
                      <a:pt x="3080" y="11703"/>
                    </a:cubicBezTo>
                    <a:cubicBezTo>
                      <a:pt x="2881" y="12448"/>
                      <a:pt x="2600" y="12465"/>
                      <a:pt x="3229" y="13011"/>
                    </a:cubicBezTo>
                    <a:cubicBezTo>
                      <a:pt x="3460" y="13209"/>
                      <a:pt x="3609" y="12994"/>
                      <a:pt x="3891" y="13309"/>
                    </a:cubicBezTo>
                    <a:cubicBezTo>
                      <a:pt x="4040" y="13491"/>
                      <a:pt x="4040" y="13888"/>
                      <a:pt x="4023" y="14120"/>
                    </a:cubicBezTo>
                    <a:cubicBezTo>
                      <a:pt x="4354" y="13915"/>
                      <a:pt x="4654" y="13621"/>
                      <a:pt x="5067" y="13621"/>
                    </a:cubicBezTo>
                    <a:cubicBezTo>
                      <a:pt x="5088" y="13621"/>
                      <a:pt x="5110" y="13622"/>
                      <a:pt x="5132" y="13623"/>
                    </a:cubicBezTo>
                    <a:cubicBezTo>
                      <a:pt x="4470" y="14203"/>
                      <a:pt x="4569" y="15278"/>
                      <a:pt x="4089" y="16007"/>
                    </a:cubicBezTo>
                    <a:cubicBezTo>
                      <a:pt x="3510" y="16934"/>
                      <a:pt x="3030" y="16636"/>
                      <a:pt x="2235" y="16983"/>
                    </a:cubicBezTo>
                    <a:cubicBezTo>
                      <a:pt x="845" y="17629"/>
                      <a:pt x="1557" y="18887"/>
                      <a:pt x="1408" y="19930"/>
                    </a:cubicBezTo>
                    <a:cubicBezTo>
                      <a:pt x="1325" y="20542"/>
                      <a:pt x="812" y="21039"/>
                      <a:pt x="580" y="21635"/>
                    </a:cubicBezTo>
                    <a:cubicBezTo>
                      <a:pt x="233" y="22446"/>
                      <a:pt x="34" y="23323"/>
                      <a:pt x="17" y="24200"/>
                    </a:cubicBezTo>
                    <a:cubicBezTo>
                      <a:pt x="1" y="25243"/>
                      <a:pt x="332" y="26186"/>
                      <a:pt x="531" y="27196"/>
                    </a:cubicBezTo>
                    <a:cubicBezTo>
                      <a:pt x="696" y="28024"/>
                      <a:pt x="696" y="29596"/>
                      <a:pt x="1491" y="30060"/>
                    </a:cubicBezTo>
                    <a:cubicBezTo>
                      <a:pt x="1971" y="30357"/>
                      <a:pt x="3526" y="30291"/>
                      <a:pt x="4189" y="30391"/>
                    </a:cubicBezTo>
                    <a:cubicBezTo>
                      <a:pt x="4274" y="30404"/>
                      <a:pt x="4361" y="30409"/>
                      <a:pt x="4451" y="30409"/>
                    </a:cubicBezTo>
                    <a:cubicBezTo>
                      <a:pt x="4832" y="30409"/>
                      <a:pt x="5241" y="30311"/>
                      <a:pt x="5611" y="30311"/>
                    </a:cubicBezTo>
                    <a:cubicBezTo>
                      <a:pt x="5808" y="30311"/>
                      <a:pt x="5994" y="30339"/>
                      <a:pt x="6158" y="30424"/>
                    </a:cubicBezTo>
                    <a:cubicBezTo>
                      <a:pt x="6650" y="30677"/>
                      <a:pt x="6632" y="31413"/>
                      <a:pt x="7142" y="31413"/>
                    </a:cubicBezTo>
                    <a:cubicBezTo>
                      <a:pt x="7199" y="31413"/>
                      <a:pt x="7262" y="31404"/>
                      <a:pt x="7333" y="31384"/>
                    </a:cubicBezTo>
                    <a:cubicBezTo>
                      <a:pt x="7731" y="31268"/>
                      <a:pt x="7946" y="30341"/>
                      <a:pt x="8459" y="30159"/>
                    </a:cubicBezTo>
                    <a:cubicBezTo>
                      <a:pt x="8580" y="30116"/>
                      <a:pt x="8697" y="30097"/>
                      <a:pt x="8809" y="30097"/>
                    </a:cubicBezTo>
                    <a:cubicBezTo>
                      <a:pt x="9436" y="30097"/>
                      <a:pt x="9918" y="30701"/>
                      <a:pt x="10114" y="31235"/>
                    </a:cubicBezTo>
                    <a:cubicBezTo>
                      <a:pt x="10396" y="32029"/>
                      <a:pt x="9982" y="32062"/>
                      <a:pt x="9767" y="32907"/>
                    </a:cubicBezTo>
                    <a:cubicBezTo>
                      <a:pt x="9585" y="33569"/>
                      <a:pt x="9767" y="34280"/>
                      <a:pt x="9965" y="34909"/>
                    </a:cubicBezTo>
                    <a:cubicBezTo>
                      <a:pt x="10412" y="36184"/>
                      <a:pt x="9916" y="35621"/>
                      <a:pt x="9452" y="36796"/>
                    </a:cubicBezTo>
                    <a:cubicBezTo>
                      <a:pt x="9729" y="36879"/>
                      <a:pt x="10018" y="36916"/>
                      <a:pt x="10309" y="36916"/>
                    </a:cubicBezTo>
                    <a:cubicBezTo>
                      <a:pt x="10366" y="36916"/>
                      <a:pt x="10422" y="36915"/>
                      <a:pt x="10478" y="36912"/>
                    </a:cubicBezTo>
                    <a:cubicBezTo>
                      <a:pt x="10511" y="37376"/>
                      <a:pt x="10594" y="38038"/>
                      <a:pt x="10495" y="38485"/>
                    </a:cubicBezTo>
                    <a:cubicBezTo>
                      <a:pt x="10197" y="39726"/>
                      <a:pt x="9005" y="40405"/>
                      <a:pt x="8939" y="41845"/>
                    </a:cubicBezTo>
                    <a:cubicBezTo>
                      <a:pt x="8873" y="43169"/>
                      <a:pt x="9485" y="44741"/>
                      <a:pt x="9237" y="46032"/>
                    </a:cubicBezTo>
                    <a:cubicBezTo>
                      <a:pt x="9055" y="46976"/>
                      <a:pt x="7996" y="47605"/>
                      <a:pt x="8161" y="48697"/>
                    </a:cubicBezTo>
                    <a:cubicBezTo>
                      <a:pt x="8757" y="48300"/>
                      <a:pt x="9204" y="47704"/>
                      <a:pt x="9866" y="47373"/>
                    </a:cubicBezTo>
                    <a:cubicBezTo>
                      <a:pt x="12878" y="41414"/>
                      <a:pt x="14434" y="34843"/>
                      <a:pt x="14434" y="28156"/>
                    </a:cubicBezTo>
                    <a:cubicBezTo>
                      <a:pt x="14434" y="24366"/>
                      <a:pt x="13921" y="20592"/>
                      <a:pt x="12928" y="16917"/>
                    </a:cubicBezTo>
                    <a:cubicBezTo>
                      <a:pt x="12200" y="16586"/>
                      <a:pt x="11538" y="16106"/>
                      <a:pt x="10991" y="15510"/>
                    </a:cubicBezTo>
                    <a:cubicBezTo>
                      <a:pt x="10247" y="14732"/>
                      <a:pt x="8956" y="14318"/>
                      <a:pt x="8277" y="13507"/>
                    </a:cubicBezTo>
                    <a:cubicBezTo>
                      <a:pt x="8003" y="13169"/>
                      <a:pt x="7914" y="12226"/>
                      <a:pt x="7478" y="12226"/>
                    </a:cubicBezTo>
                    <a:cubicBezTo>
                      <a:pt x="7359" y="12226"/>
                      <a:pt x="7216" y="12295"/>
                      <a:pt x="7036" y="12465"/>
                    </a:cubicBezTo>
                    <a:cubicBezTo>
                      <a:pt x="7099" y="11802"/>
                      <a:pt x="6831" y="10235"/>
                      <a:pt x="7897" y="10235"/>
                    </a:cubicBezTo>
                    <a:cubicBezTo>
                      <a:pt x="7949" y="10235"/>
                      <a:pt x="8004" y="10239"/>
                      <a:pt x="8062" y="10247"/>
                    </a:cubicBezTo>
                    <a:cubicBezTo>
                      <a:pt x="9436" y="10412"/>
                      <a:pt x="8807" y="11902"/>
                      <a:pt x="9121" y="12647"/>
                    </a:cubicBezTo>
                    <a:cubicBezTo>
                      <a:pt x="9502" y="13541"/>
                      <a:pt x="10743" y="13623"/>
                      <a:pt x="11455" y="14120"/>
                    </a:cubicBezTo>
                    <a:cubicBezTo>
                      <a:pt x="11935" y="14467"/>
                      <a:pt x="12216" y="14964"/>
                      <a:pt x="12481" y="15378"/>
                    </a:cubicBezTo>
                    <a:cubicBezTo>
                      <a:pt x="10694" y="9700"/>
                      <a:pt x="7747" y="4470"/>
                      <a:pt x="38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114;p72">
                <a:extLst>
                  <a:ext uri="{FF2B5EF4-FFF2-40B4-BE49-F238E27FC236}">
                    <a16:creationId xmlns:a16="http://schemas.microsoft.com/office/drawing/2014/main" id="{564A435C-084F-46A5-3799-44CA623EB463}"/>
                  </a:ext>
                </a:extLst>
              </p:cNvPr>
              <p:cNvSpPr/>
              <p:nvPr/>
            </p:nvSpPr>
            <p:spPr>
              <a:xfrm>
                <a:off x="4403675" y="237700"/>
                <a:ext cx="1533675" cy="1991275"/>
              </a:xfrm>
              <a:custGeom>
                <a:avLst/>
                <a:gdLst/>
                <a:ahLst/>
                <a:cxnLst/>
                <a:rect l="l" t="t" r="r" b="b"/>
                <a:pathLst>
                  <a:path w="61347" h="79651" extrusionOk="0">
                    <a:moveTo>
                      <a:pt x="18096" y="9650"/>
                    </a:moveTo>
                    <a:cubicBezTo>
                      <a:pt x="18103" y="10103"/>
                      <a:pt x="18378" y="10213"/>
                      <a:pt x="18728" y="10213"/>
                    </a:cubicBezTo>
                    <a:cubicBezTo>
                      <a:pt x="19055" y="10213"/>
                      <a:pt x="19449" y="10118"/>
                      <a:pt x="19752" y="10118"/>
                    </a:cubicBezTo>
                    <a:cubicBezTo>
                      <a:pt x="19944" y="10118"/>
                      <a:pt x="20101" y="10156"/>
                      <a:pt x="20182" y="10279"/>
                    </a:cubicBezTo>
                    <a:cubicBezTo>
                      <a:pt x="20546" y="10826"/>
                      <a:pt x="19834" y="11024"/>
                      <a:pt x="20281" y="11372"/>
                    </a:cubicBezTo>
                    <a:cubicBezTo>
                      <a:pt x="20445" y="11505"/>
                      <a:pt x="20766" y="11555"/>
                      <a:pt x="21050" y="11555"/>
                    </a:cubicBezTo>
                    <a:cubicBezTo>
                      <a:pt x="21226" y="11555"/>
                      <a:pt x="21388" y="11536"/>
                      <a:pt x="21489" y="11504"/>
                    </a:cubicBezTo>
                    <a:cubicBezTo>
                      <a:pt x="21795" y="11419"/>
                      <a:pt x="22246" y="11062"/>
                      <a:pt x="22620" y="11062"/>
                    </a:cubicBezTo>
                    <a:cubicBezTo>
                      <a:pt x="22753" y="11062"/>
                      <a:pt x="22875" y="11106"/>
                      <a:pt x="22979" y="11223"/>
                    </a:cubicBezTo>
                    <a:cubicBezTo>
                      <a:pt x="23145" y="11388"/>
                      <a:pt x="23128" y="11984"/>
                      <a:pt x="23045" y="12199"/>
                    </a:cubicBezTo>
                    <a:cubicBezTo>
                      <a:pt x="22830" y="12729"/>
                      <a:pt x="22466" y="12564"/>
                      <a:pt x="22118" y="12845"/>
                    </a:cubicBezTo>
                    <a:cubicBezTo>
                      <a:pt x="21589" y="13259"/>
                      <a:pt x="22532" y="14004"/>
                      <a:pt x="22151" y="14268"/>
                    </a:cubicBezTo>
                    <a:cubicBezTo>
                      <a:pt x="22092" y="14313"/>
                      <a:pt x="21907" y="14331"/>
                      <a:pt x="21707" y="14331"/>
                    </a:cubicBezTo>
                    <a:cubicBezTo>
                      <a:pt x="21465" y="14331"/>
                      <a:pt x="21199" y="14305"/>
                      <a:pt x="21109" y="14268"/>
                    </a:cubicBezTo>
                    <a:cubicBezTo>
                      <a:pt x="20705" y="14139"/>
                      <a:pt x="20569" y="13837"/>
                      <a:pt x="20088" y="13837"/>
                    </a:cubicBezTo>
                    <a:cubicBezTo>
                      <a:pt x="20075" y="13837"/>
                      <a:pt x="20062" y="13838"/>
                      <a:pt x="20049" y="13838"/>
                    </a:cubicBezTo>
                    <a:cubicBezTo>
                      <a:pt x="19404" y="13838"/>
                      <a:pt x="18742" y="13706"/>
                      <a:pt x="18891" y="12878"/>
                    </a:cubicBezTo>
                    <a:cubicBezTo>
                      <a:pt x="18957" y="12497"/>
                      <a:pt x="19338" y="12117"/>
                      <a:pt x="19156" y="11686"/>
                    </a:cubicBezTo>
                    <a:cubicBezTo>
                      <a:pt x="19073" y="11488"/>
                      <a:pt x="18659" y="11157"/>
                      <a:pt x="18477" y="11041"/>
                    </a:cubicBezTo>
                    <a:cubicBezTo>
                      <a:pt x="18295" y="10908"/>
                      <a:pt x="18080" y="10941"/>
                      <a:pt x="17931" y="10842"/>
                    </a:cubicBezTo>
                    <a:cubicBezTo>
                      <a:pt x="17600" y="10627"/>
                      <a:pt x="17732" y="9783"/>
                      <a:pt x="18096" y="9650"/>
                    </a:cubicBezTo>
                    <a:close/>
                    <a:moveTo>
                      <a:pt x="26471" y="10077"/>
                    </a:moveTo>
                    <a:cubicBezTo>
                      <a:pt x="26662" y="10077"/>
                      <a:pt x="26819" y="10253"/>
                      <a:pt x="27018" y="10279"/>
                    </a:cubicBezTo>
                    <a:cubicBezTo>
                      <a:pt x="27056" y="10283"/>
                      <a:pt x="27094" y="10285"/>
                      <a:pt x="27132" y="10285"/>
                    </a:cubicBezTo>
                    <a:cubicBezTo>
                      <a:pt x="27508" y="10285"/>
                      <a:pt x="27883" y="10123"/>
                      <a:pt x="28258" y="10123"/>
                    </a:cubicBezTo>
                    <a:cubicBezTo>
                      <a:pt x="28358" y="10123"/>
                      <a:pt x="28457" y="10134"/>
                      <a:pt x="28557" y="10163"/>
                    </a:cubicBezTo>
                    <a:lnTo>
                      <a:pt x="28541" y="10163"/>
                    </a:lnTo>
                    <a:cubicBezTo>
                      <a:pt x="28971" y="10296"/>
                      <a:pt x="28905" y="10495"/>
                      <a:pt x="29120" y="10826"/>
                    </a:cubicBezTo>
                    <a:cubicBezTo>
                      <a:pt x="29368" y="11206"/>
                      <a:pt x="29799" y="11173"/>
                      <a:pt x="30096" y="11455"/>
                    </a:cubicBezTo>
                    <a:cubicBezTo>
                      <a:pt x="30676" y="11984"/>
                      <a:pt x="29765" y="12679"/>
                      <a:pt x="30096" y="13308"/>
                    </a:cubicBezTo>
                    <a:cubicBezTo>
                      <a:pt x="30394" y="13888"/>
                      <a:pt x="33655" y="14732"/>
                      <a:pt x="31520" y="15427"/>
                    </a:cubicBezTo>
                    <a:cubicBezTo>
                      <a:pt x="31405" y="15464"/>
                      <a:pt x="31299" y="15480"/>
                      <a:pt x="31198" y="15480"/>
                    </a:cubicBezTo>
                    <a:cubicBezTo>
                      <a:pt x="30759" y="15480"/>
                      <a:pt x="30421" y="15184"/>
                      <a:pt x="29964" y="15063"/>
                    </a:cubicBezTo>
                    <a:cubicBezTo>
                      <a:pt x="29816" y="15021"/>
                      <a:pt x="29621" y="15000"/>
                      <a:pt x="29409" y="15000"/>
                    </a:cubicBezTo>
                    <a:cubicBezTo>
                      <a:pt x="28959" y="15000"/>
                      <a:pt x="28436" y="15093"/>
                      <a:pt x="28143" y="15262"/>
                    </a:cubicBezTo>
                    <a:cubicBezTo>
                      <a:pt x="27101" y="15874"/>
                      <a:pt x="29434" y="16999"/>
                      <a:pt x="27994" y="17430"/>
                    </a:cubicBezTo>
                    <a:cubicBezTo>
                      <a:pt x="27916" y="17452"/>
                      <a:pt x="27792" y="17464"/>
                      <a:pt x="27650" y="17464"/>
                    </a:cubicBezTo>
                    <a:cubicBezTo>
                      <a:pt x="27256" y="17464"/>
                      <a:pt x="26727" y="17367"/>
                      <a:pt x="26654" y="17099"/>
                    </a:cubicBezTo>
                    <a:cubicBezTo>
                      <a:pt x="26571" y="16784"/>
                      <a:pt x="27018" y="16784"/>
                      <a:pt x="27101" y="16470"/>
                    </a:cubicBezTo>
                    <a:cubicBezTo>
                      <a:pt x="27277" y="15911"/>
                      <a:pt x="27053" y="15770"/>
                      <a:pt x="26720" y="15770"/>
                    </a:cubicBezTo>
                    <a:cubicBezTo>
                      <a:pt x="26381" y="15770"/>
                      <a:pt x="25929" y="15916"/>
                      <a:pt x="25673" y="15916"/>
                    </a:cubicBezTo>
                    <a:cubicBezTo>
                      <a:pt x="25637" y="15916"/>
                      <a:pt x="25605" y="15914"/>
                      <a:pt x="25578" y="15907"/>
                    </a:cubicBezTo>
                    <a:cubicBezTo>
                      <a:pt x="24998" y="15758"/>
                      <a:pt x="25180" y="14715"/>
                      <a:pt x="25644" y="14467"/>
                    </a:cubicBezTo>
                    <a:cubicBezTo>
                      <a:pt x="25768" y="14409"/>
                      <a:pt x="25987" y="14397"/>
                      <a:pt x="26211" y="14397"/>
                    </a:cubicBezTo>
                    <a:cubicBezTo>
                      <a:pt x="26378" y="14397"/>
                      <a:pt x="26548" y="14404"/>
                      <a:pt x="26682" y="14404"/>
                    </a:cubicBezTo>
                    <a:cubicBezTo>
                      <a:pt x="26727" y="14404"/>
                      <a:pt x="26767" y="14403"/>
                      <a:pt x="26803" y="14401"/>
                    </a:cubicBezTo>
                    <a:cubicBezTo>
                      <a:pt x="27173" y="14401"/>
                      <a:pt x="27534" y="14443"/>
                      <a:pt x="27900" y="14443"/>
                    </a:cubicBezTo>
                    <a:cubicBezTo>
                      <a:pt x="27992" y="14443"/>
                      <a:pt x="28084" y="14441"/>
                      <a:pt x="28176" y="14434"/>
                    </a:cubicBezTo>
                    <a:cubicBezTo>
                      <a:pt x="28375" y="13557"/>
                      <a:pt x="27067" y="13110"/>
                      <a:pt x="26372" y="13010"/>
                    </a:cubicBezTo>
                    <a:cubicBezTo>
                      <a:pt x="25826" y="12944"/>
                      <a:pt x="25760" y="12828"/>
                      <a:pt x="25313" y="12497"/>
                    </a:cubicBezTo>
                    <a:cubicBezTo>
                      <a:pt x="24767" y="12117"/>
                      <a:pt x="24535" y="12216"/>
                      <a:pt x="24916" y="11504"/>
                    </a:cubicBezTo>
                    <a:cubicBezTo>
                      <a:pt x="25247" y="10875"/>
                      <a:pt x="25793" y="10528"/>
                      <a:pt x="26323" y="10114"/>
                    </a:cubicBezTo>
                    <a:cubicBezTo>
                      <a:pt x="26375" y="10088"/>
                      <a:pt x="26424" y="10077"/>
                      <a:pt x="26471" y="10077"/>
                    </a:cubicBezTo>
                    <a:close/>
                    <a:moveTo>
                      <a:pt x="33225" y="0"/>
                    </a:moveTo>
                    <a:cubicBezTo>
                      <a:pt x="25694" y="0"/>
                      <a:pt x="18295" y="1987"/>
                      <a:pt x="11790" y="5761"/>
                    </a:cubicBezTo>
                    <a:cubicBezTo>
                      <a:pt x="12956" y="5831"/>
                      <a:pt x="13108" y="6782"/>
                      <a:pt x="13605" y="6782"/>
                    </a:cubicBezTo>
                    <a:cubicBezTo>
                      <a:pt x="13807" y="6782"/>
                      <a:pt x="14065" y="6625"/>
                      <a:pt x="14471" y="6191"/>
                    </a:cubicBezTo>
                    <a:cubicBezTo>
                      <a:pt x="15100" y="5512"/>
                      <a:pt x="15795" y="4602"/>
                      <a:pt x="16590" y="4006"/>
                    </a:cubicBezTo>
                    <a:cubicBezTo>
                      <a:pt x="16971" y="3724"/>
                      <a:pt x="17377" y="3646"/>
                      <a:pt x="17800" y="3646"/>
                    </a:cubicBezTo>
                    <a:cubicBezTo>
                      <a:pt x="18316" y="3646"/>
                      <a:pt x="18859" y="3762"/>
                      <a:pt x="19416" y="3762"/>
                    </a:cubicBezTo>
                    <a:cubicBezTo>
                      <a:pt x="19472" y="3762"/>
                      <a:pt x="19529" y="3760"/>
                      <a:pt x="19586" y="3758"/>
                    </a:cubicBezTo>
                    <a:lnTo>
                      <a:pt x="19586" y="3758"/>
                    </a:lnTo>
                    <a:cubicBezTo>
                      <a:pt x="19238" y="4023"/>
                      <a:pt x="17219" y="5463"/>
                      <a:pt x="17451" y="5943"/>
                    </a:cubicBezTo>
                    <a:cubicBezTo>
                      <a:pt x="17749" y="6588"/>
                      <a:pt x="18858" y="5794"/>
                      <a:pt x="18427" y="7052"/>
                    </a:cubicBezTo>
                    <a:cubicBezTo>
                      <a:pt x="18261" y="7542"/>
                      <a:pt x="17863" y="7674"/>
                      <a:pt x="17386" y="7674"/>
                    </a:cubicBezTo>
                    <a:cubicBezTo>
                      <a:pt x="16826" y="7674"/>
                      <a:pt x="16157" y="7492"/>
                      <a:pt x="15627" y="7492"/>
                    </a:cubicBezTo>
                    <a:cubicBezTo>
                      <a:pt x="15571" y="7492"/>
                      <a:pt x="15517" y="7494"/>
                      <a:pt x="15464" y="7499"/>
                    </a:cubicBezTo>
                    <a:cubicBezTo>
                      <a:pt x="14703" y="7548"/>
                      <a:pt x="14273" y="8061"/>
                      <a:pt x="13445" y="8111"/>
                    </a:cubicBezTo>
                    <a:cubicBezTo>
                      <a:pt x="13388" y="8113"/>
                      <a:pt x="13330" y="8114"/>
                      <a:pt x="13273" y="8114"/>
                    </a:cubicBezTo>
                    <a:cubicBezTo>
                      <a:pt x="12499" y="8114"/>
                      <a:pt x="11727" y="7928"/>
                      <a:pt x="10967" y="7928"/>
                    </a:cubicBezTo>
                    <a:cubicBezTo>
                      <a:pt x="10938" y="7928"/>
                      <a:pt x="10909" y="7928"/>
                      <a:pt x="10879" y="7929"/>
                    </a:cubicBezTo>
                    <a:cubicBezTo>
                      <a:pt x="9522" y="7979"/>
                      <a:pt x="8662" y="8740"/>
                      <a:pt x="7850" y="9700"/>
                    </a:cubicBezTo>
                    <a:cubicBezTo>
                      <a:pt x="7370" y="10246"/>
                      <a:pt x="6808" y="10660"/>
                      <a:pt x="6460" y="11322"/>
                    </a:cubicBezTo>
                    <a:cubicBezTo>
                      <a:pt x="6079" y="12034"/>
                      <a:pt x="6228" y="12977"/>
                      <a:pt x="5881" y="13639"/>
                    </a:cubicBezTo>
                    <a:cubicBezTo>
                      <a:pt x="5566" y="14202"/>
                      <a:pt x="4871" y="14285"/>
                      <a:pt x="4375" y="14616"/>
                    </a:cubicBezTo>
                    <a:cubicBezTo>
                      <a:pt x="3712" y="15096"/>
                      <a:pt x="3117" y="15642"/>
                      <a:pt x="2587" y="16255"/>
                    </a:cubicBezTo>
                    <a:cubicBezTo>
                      <a:pt x="1776" y="17198"/>
                      <a:pt x="1412" y="18969"/>
                      <a:pt x="54" y="19300"/>
                    </a:cubicBezTo>
                    <a:cubicBezTo>
                      <a:pt x="1" y="19694"/>
                      <a:pt x="121" y="19834"/>
                      <a:pt x="338" y="19834"/>
                    </a:cubicBezTo>
                    <a:cubicBezTo>
                      <a:pt x="870" y="19834"/>
                      <a:pt x="1985" y="18992"/>
                      <a:pt x="2538" y="18992"/>
                    </a:cubicBezTo>
                    <a:cubicBezTo>
                      <a:pt x="2593" y="18992"/>
                      <a:pt x="2643" y="19000"/>
                      <a:pt x="2686" y="19019"/>
                    </a:cubicBezTo>
                    <a:cubicBezTo>
                      <a:pt x="3017" y="18588"/>
                      <a:pt x="3150" y="17993"/>
                      <a:pt x="3646" y="17678"/>
                    </a:cubicBezTo>
                    <a:cubicBezTo>
                      <a:pt x="4159" y="17314"/>
                      <a:pt x="4821" y="17397"/>
                      <a:pt x="5384" y="17033"/>
                    </a:cubicBezTo>
                    <a:cubicBezTo>
                      <a:pt x="6460" y="16354"/>
                      <a:pt x="6112" y="14848"/>
                      <a:pt x="7453" y="14599"/>
                    </a:cubicBezTo>
                    <a:cubicBezTo>
                      <a:pt x="7874" y="14523"/>
                      <a:pt x="8310" y="14444"/>
                      <a:pt x="8703" y="14444"/>
                    </a:cubicBezTo>
                    <a:cubicBezTo>
                      <a:pt x="9329" y="14444"/>
                      <a:pt x="9846" y="14645"/>
                      <a:pt x="10019" y="15377"/>
                    </a:cubicBezTo>
                    <a:cubicBezTo>
                      <a:pt x="10135" y="15957"/>
                      <a:pt x="9919" y="15907"/>
                      <a:pt x="9903" y="16470"/>
                    </a:cubicBezTo>
                    <a:cubicBezTo>
                      <a:pt x="9870" y="17248"/>
                      <a:pt x="9804" y="16768"/>
                      <a:pt x="10383" y="17231"/>
                    </a:cubicBezTo>
                    <a:cubicBezTo>
                      <a:pt x="11244" y="17943"/>
                      <a:pt x="11393" y="18804"/>
                      <a:pt x="10714" y="19797"/>
                    </a:cubicBezTo>
                    <a:cubicBezTo>
                      <a:pt x="10383" y="20260"/>
                      <a:pt x="10201" y="20211"/>
                      <a:pt x="10002" y="20806"/>
                    </a:cubicBezTo>
                    <a:cubicBezTo>
                      <a:pt x="9820" y="21419"/>
                      <a:pt x="9886" y="22081"/>
                      <a:pt x="9903" y="22727"/>
                    </a:cubicBezTo>
                    <a:cubicBezTo>
                      <a:pt x="9936" y="23438"/>
                      <a:pt x="9853" y="24133"/>
                      <a:pt x="9837" y="24845"/>
                    </a:cubicBezTo>
                    <a:cubicBezTo>
                      <a:pt x="9804" y="26037"/>
                      <a:pt x="10085" y="26484"/>
                      <a:pt x="11028" y="27245"/>
                    </a:cubicBezTo>
                    <a:cubicBezTo>
                      <a:pt x="11740" y="27808"/>
                      <a:pt x="12518" y="28222"/>
                      <a:pt x="12882" y="29116"/>
                    </a:cubicBezTo>
                    <a:cubicBezTo>
                      <a:pt x="13197" y="29894"/>
                      <a:pt x="13131" y="30821"/>
                      <a:pt x="13346" y="31615"/>
                    </a:cubicBezTo>
                    <a:cubicBezTo>
                      <a:pt x="13513" y="32211"/>
                      <a:pt x="14633" y="33280"/>
                      <a:pt x="15160" y="33280"/>
                    </a:cubicBezTo>
                    <a:cubicBezTo>
                      <a:pt x="15365" y="33280"/>
                      <a:pt x="15480" y="33119"/>
                      <a:pt x="15415" y="32707"/>
                    </a:cubicBezTo>
                    <a:cubicBezTo>
                      <a:pt x="15299" y="31946"/>
                      <a:pt x="14438" y="31764"/>
                      <a:pt x="14438" y="30837"/>
                    </a:cubicBezTo>
                    <a:cubicBezTo>
                      <a:pt x="14438" y="30473"/>
                      <a:pt x="14587" y="29910"/>
                      <a:pt x="14637" y="29513"/>
                    </a:cubicBezTo>
                    <a:cubicBezTo>
                      <a:pt x="14724" y="29488"/>
                      <a:pt x="14803" y="29477"/>
                      <a:pt x="14875" y="29477"/>
                    </a:cubicBezTo>
                    <a:cubicBezTo>
                      <a:pt x="15769" y="29477"/>
                      <a:pt x="15522" y="31262"/>
                      <a:pt x="15829" y="31814"/>
                    </a:cubicBezTo>
                    <a:cubicBezTo>
                      <a:pt x="16275" y="32674"/>
                      <a:pt x="17451" y="33221"/>
                      <a:pt x="18063" y="33899"/>
                    </a:cubicBezTo>
                    <a:cubicBezTo>
                      <a:pt x="17500" y="34164"/>
                      <a:pt x="16540" y="34727"/>
                      <a:pt x="16855" y="35521"/>
                    </a:cubicBezTo>
                    <a:cubicBezTo>
                      <a:pt x="17021" y="35937"/>
                      <a:pt x="17341" y="36057"/>
                      <a:pt x="17710" y="36057"/>
                    </a:cubicBezTo>
                    <a:cubicBezTo>
                      <a:pt x="18210" y="36057"/>
                      <a:pt x="18800" y="35836"/>
                      <a:pt x="19213" y="35836"/>
                    </a:cubicBezTo>
                    <a:cubicBezTo>
                      <a:pt x="19221" y="35836"/>
                      <a:pt x="19230" y="35836"/>
                      <a:pt x="19238" y="35836"/>
                    </a:cubicBezTo>
                    <a:cubicBezTo>
                      <a:pt x="20778" y="35869"/>
                      <a:pt x="22300" y="36895"/>
                      <a:pt x="23558" y="37723"/>
                    </a:cubicBezTo>
                    <a:cubicBezTo>
                      <a:pt x="24628" y="38421"/>
                      <a:pt x="25124" y="38866"/>
                      <a:pt x="26304" y="38866"/>
                    </a:cubicBezTo>
                    <a:cubicBezTo>
                      <a:pt x="26439" y="38866"/>
                      <a:pt x="26582" y="38860"/>
                      <a:pt x="26736" y="38848"/>
                    </a:cubicBezTo>
                    <a:cubicBezTo>
                      <a:pt x="26881" y="38835"/>
                      <a:pt x="27027" y="38829"/>
                      <a:pt x="27173" y="38829"/>
                    </a:cubicBezTo>
                    <a:cubicBezTo>
                      <a:pt x="27960" y="38829"/>
                      <a:pt x="28753" y="39017"/>
                      <a:pt x="29451" y="39395"/>
                    </a:cubicBezTo>
                    <a:cubicBezTo>
                      <a:pt x="30080" y="39676"/>
                      <a:pt x="30576" y="40172"/>
                      <a:pt x="30874" y="40785"/>
                    </a:cubicBezTo>
                    <a:cubicBezTo>
                      <a:pt x="31354" y="41695"/>
                      <a:pt x="31553" y="42010"/>
                      <a:pt x="32364" y="42622"/>
                    </a:cubicBezTo>
                    <a:cubicBezTo>
                      <a:pt x="32874" y="43021"/>
                      <a:pt x="33139" y="43435"/>
                      <a:pt x="33676" y="43435"/>
                    </a:cubicBezTo>
                    <a:cubicBezTo>
                      <a:pt x="33696" y="43435"/>
                      <a:pt x="33717" y="43434"/>
                      <a:pt x="33738" y="43433"/>
                    </a:cubicBezTo>
                    <a:cubicBezTo>
                      <a:pt x="34096" y="43419"/>
                      <a:pt x="34354" y="42984"/>
                      <a:pt x="34814" y="42984"/>
                    </a:cubicBezTo>
                    <a:cubicBezTo>
                      <a:pt x="34886" y="42984"/>
                      <a:pt x="34963" y="42995"/>
                      <a:pt x="35046" y="43019"/>
                    </a:cubicBezTo>
                    <a:cubicBezTo>
                      <a:pt x="36204" y="43384"/>
                      <a:pt x="35873" y="44857"/>
                      <a:pt x="35476" y="45535"/>
                    </a:cubicBezTo>
                    <a:cubicBezTo>
                      <a:pt x="35161" y="46098"/>
                      <a:pt x="34863" y="46843"/>
                      <a:pt x="34516" y="47389"/>
                    </a:cubicBezTo>
                    <a:cubicBezTo>
                      <a:pt x="34052" y="48117"/>
                      <a:pt x="32861" y="48382"/>
                      <a:pt x="32728" y="49326"/>
                    </a:cubicBezTo>
                    <a:cubicBezTo>
                      <a:pt x="32596" y="50236"/>
                      <a:pt x="33606" y="51262"/>
                      <a:pt x="33821" y="52107"/>
                    </a:cubicBezTo>
                    <a:cubicBezTo>
                      <a:pt x="34036" y="52885"/>
                      <a:pt x="34003" y="53729"/>
                      <a:pt x="34003" y="54523"/>
                    </a:cubicBezTo>
                    <a:cubicBezTo>
                      <a:pt x="33490" y="55251"/>
                      <a:pt x="36535" y="57834"/>
                      <a:pt x="37115" y="58330"/>
                    </a:cubicBezTo>
                    <a:cubicBezTo>
                      <a:pt x="37942" y="59042"/>
                      <a:pt x="39150" y="60002"/>
                      <a:pt x="39465" y="61111"/>
                    </a:cubicBezTo>
                    <a:cubicBezTo>
                      <a:pt x="39597" y="61558"/>
                      <a:pt x="39515" y="62270"/>
                      <a:pt x="39564" y="62750"/>
                    </a:cubicBezTo>
                    <a:cubicBezTo>
                      <a:pt x="39664" y="63743"/>
                      <a:pt x="39680" y="64769"/>
                      <a:pt x="39630" y="65779"/>
                    </a:cubicBezTo>
                    <a:cubicBezTo>
                      <a:pt x="39564" y="67252"/>
                      <a:pt x="38505" y="68146"/>
                      <a:pt x="38257" y="69553"/>
                    </a:cubicBezTo>
                    <a:cubicBezTo>
                      <a:pt x="38058" y="70678"/>
                      <a:pt x="38472" y="71853"/>
                      <a:pt x="38290" y="72962"/>
                    </a:cubicBezTo>
                    <a:cubicBezTo>
                      <a:pt x="38207" y="73459"/>
                      <a:pt x="38108" y="74171"/>
                      <a:pt x="37992" y="74651"/>
                    </a:cubicBezTo>
                    <a:cubicBezTo>
                      <a:pt x="37859" y="75147"/>
                      <a:pt x="37628" y="75147"/>
                      <a:pt x="37429" y="75478"/>
                    </a:cubicBezTo>
                    <a:cubicBezTo>
                      <a:pt x="37065" y="76107"/>
                      <a:pt x="37247" y="76720"/>
                      <a:pt x="37545" y="77382"/>
                    </a:cubicBezTo>
                    <a:cubicBezTo>
                      <a:pt x="37732" y="77247"/>
                      <a:pt x="37913" y="77190"/>
                      <a:pt x="38086" y="77190"/>
                    </a:cubicBezTo>
                    <a:cubicBezTo>
                      <a:pt x="38784" y="77190"/>
                      <a:pt x="39355" y="78119"/>
                      <a:pt x="39713" y="78623"/>
                    </a:cubicBezTo>
                    <a:cubicBezTo>
                      <a:pt x="40175" y="79308"/>
                      <a:pt x="40719" y="79651"/>
                      <a:pt x="41565" y="79651"/>
                    </a:cubicBezTo>
                    <a:cubicBezTo>
                      <a:pt x="41721" y="79651"/>
                      <a:pt x="41886" y="79639"/>
                      <a:pt x="42064" y="79616"/>
                    </a:cubicBezTo>
                    <a:cubicBezTo>
                      <a:pt x="41617" y="79252"/>
                      <a:pt x="40855" y="78044"/>
                      <a:pt x="41004" y="77382"/>
                    </a:cubicBezTo>
                    <a:cubicBezTo>
                      <a:pt x="41236" y="76405"/>
                      <a:pt x="42643" y="75611"/>
                      <a:pt x="43123" y="74800"/>
                    </a:cubicBezTo>
                    <a:cubicBezTo>
                      <a:pt x="43636" y="73906"/>
                      <a:pt x="43487" y="73095"/>
                      <a:pt x="44546" y="72697"/>
                    </a:cubicBezTo>
                    <a:cubicBezTo>
                      <a:pt x="44844" y="72582"/>
                      <a:pt x="45192" y="72648"/>
                      <a:pt x="45490" y="72515"/>
                    </a:cubicBezTo>
                    <a:cubicBezTo>
                      <a:pt x="45854" y="72366"/>
                      <a:pt x="46053" y="72019"/>
                      <a:pt x="46417" y="71853"/>
                    </a:cubicBezTo>
                    <a:cubicBezTo>
                      <a:pt x="47393" y="71373"/>
                      <a:pt x="47625" y="71506"/>
                      <a:pt x="48039" y="70413"/>
                    </a:cubicBezTo>
                    <a:cubicBezTo>
                      <a:pt x="48519" y="69106"/>
                      <a:pt x="48966" y="67417"/>
                      <a:pt x="50207" y="66590"/>
                    </a:cubicBezTo>
                    <a:cubicBezTo>
                      <a:pt x="50687" y="66259"/>
                      <a:pt x="51233" y="66275"/>
                      <a:pt x="51780" y="66043"/>
                    </a:cubicBezTo>
                    <a:cubicBezTo>
                      <a:pt x="52376" y="65795"/>
                      <a:pt x="52558" y="65381"/>
                      <a:pt x="53038" y="65034"/>
                    </a:cubicBezTo>
                    <a:cubicBezTo>
                      <a:pt x="53749" y="64554"/>
                      <a:pt x="54395" y="63991"/>
                      <a:pt x="54958" y="63329"/>
                    </a:cubicBezTo>
                    <a:cubicBezTo>
                      <a:pt x="55620" y="62551"/>
                      <a:pt x="56183" y="61690"/>
                      <a:pt x="56663" y="60780"/>
                    </a:cubicBezTo>
                    <a:cubicBezTo>
                      <a:pt x="56977" y="60201"/>
                      <a:pt x="57126" y="59671"/>
                      <a:pt x="57606" y="59207"/>
                    </a:cubicBezTo>
                    <a:cubicBezTo>
                      <a:pt x="57805" y="59025"/>
                      <a:pt x="58103" y="58943"/>
                      <a:pt x="58334" y="58711"/>
                    </a:cubicBezTo>
                    <a:cubicBezTo>
                      <a:pt x="59195" y="57850"/>
                      <a:pt x="59526" y="56476"/>
                      <a:pt x="60271" y="55516"/>
                    </a:cubicBezTo>
                    <a:cubicBezTo>
                      <a:pt x="60685" y="54987"/>
                      <a:pt x="61115" y="54689"/>
                      <a:pt x="61347" y="54076"/>
                    </a:cubicBezTo>
                    <a:cubicBezTo>
                      <a:pt x="61264" y="53861"/>
                      <a:pt x="61148" y="53679"/>
                      <a:pt x="61016" y="53497"/>
                    </a:cubicBezTo>
                    <a:cubicBezTo>
                      <a:pt x="60834" y="53166"/>
                      <a:pt x="60387" y="52851"/>
                      <a:pt x="60155" y="52504"/>
                    </a:cubicBezTo>
                    <a:cubicBezTo>
                      <a:pt x="60072" y="52388"/>
                      <a:pt x="60056" y="52024"/>
                      <a:pt x="59973" y="51941"/>
                    </a:cubicBezTo>
                    <a:cubicBezTo>
                      <a:pt x="59361" y="51279"/>
                      <a:pt x="57854" y="50931"/>
                      <a:pt x="57010" y="50898"/>
                    </a:cubicBezTo>
                    <a:cubicBezTo>
                      <a:pt x="55868" y="50849"/>
                      <a:pt x="54147" y="50667"/>
                      <a:pt x="53402" y="49640"/>
                    </a:cubicBezTo>
                    <a:cubicBezTo>
                      <a:pt x="52839" y="48862"/>
                      <a:pt x="53799" y="47770"/>
                      <a:pt x="53435" y="46942"/>
                    </a:cubicBezTo>
                    <a:cubicBezTo>
                      <a:pt x="52971" y="45916"/>
                      <a:pt x="50588" y="45420"/>
                      <a:pt x="49678" y="44873"/>
                    </a:cubicBezTo>
                    <a:cubicBezTo>
                      <a:pt x="49049" y="44493"/>
                      <a:pt x="48618" y="43913"/>
                      <a:pt x="47989" y="43516"/>
                    </a:cubicBezTo>
                    <a:cubicBezTo>
                      <a:pt x="47062" y="42937"/>
                      <a:pt x="46516" y="42705"/>
                      <a:pt x="46119" y="41695"/>
                    </a:cubicBezTo>
                    <a:cubicBezTo>
                      <a:pt x="45887" y="41099"/>
                      <a:pt x="46251" y="40984"/>
                      <a:pt x="45506" y="40768"/>
                    </a:cubicBezTo>
                    <a:cubicBezTo>
                      <a:pt x="45403" y="40736"/>
                      <a:pt x="45291" y="40722"/>
                      <a:pt x="45173" y="40722"/>
                    </a:cubicBezTo>
                    <a:cubicBezTo>
                      <a:pt x="44513" y="40722"/>
                      <a:pt x="43653" y="41157"/>
                      <a:pt x="43007" y="41199"/>
                    </a:cubicBezTo>
                    <a:cubicBezTo>
                      <a:pt x="42662" y="41229"/>
                      <a:pt x="42285" y="41285"/>
                      <a:pt x="41920" y="41285"/>
                    </a:cubicBezTo>
                    <a:cubicBezTo>
                      <a:pt x="41689" y="41285"/>
                      <a:pt x="41464" y="41263"/>
                      <a:pt x="41253" y="41199"/>
                    </a:cubicBezTo>
                    <a:cubicBezTo>
                      <a:pt x="40574" y="41000"/>
                      <a:pt x="40077" y="40239"/>
                      <a:pt x="39382" y="40106"/>
                    </a:cubicBezTo>
                    <a:cubicBezTo>
                      <a:pt x="39289" y="40089"/>
                      <a:pt x="39181" y="40081"/>
                      <a:pt x="39065" y="40081"/>
                    </a:cubicBezTo>
                    <a:cubicBezTo>
                      <a:pt x="38398" y="40081"/>
                      <a:pt x="37426" y="40345"/>
                      <a:pt x="36932" y="40669"/>
                    </a:cubicBezTo>
                    <a:cubicBezTo>
                      <a:pt x="36452" y="40984"/>
                      <a:pt x="36188" y="41563"/>
                      <a:pt x="35641" y="41811"/>
                    </a:cubicBezTo>
                    <a:cubicBezTo>
                      <a:pt x="35431" y="41909"/>
                      <a:pt x="35282" y="41946"/>
                      <a:pt x="35160" y="41946"/>
                    </a:cubicBezTo>
                    <a:cubicBezTo>
                      <a:pt x="34832" y="41946"/>
                      <a:pt x="34712" y="41677"/>
                      <a:pt x="34168" y="41629"/>
                    </a:cubicBezTo>
                    <a:cubicBezTo>
                      <a:pt x="34107" y="41624"/>
                      <a:pt x="34048" y="41621"/>
                      <a:pt x="33991" y="41621"/>
                    </a:cubicBezTo>
                    <a:cubicBezTo>
                      <a:pt x="33719" y="41621"/>
                      <a:pt x="33498" y="41672"/>
                      <a:pt x="33293" y="41672"/>
                    </a:cubicBezTo>
                    <a:cubicBezTo>
                      <a:pt x="33009" y="41672"/>
                      <a:pt x="32756" y="41575"/>
                      <a:pt x="32447" y="41116"/>
                    </a:cubicBezTo>
                    <a:cubicBezTo>
                      <a:pt x="31669" y="39957"/>
                      <a:pt x="31983" y="37607"/>
                      <a:pt x="30146" y="37474"/>
                    </a:cubicBezTo>
                    <a:cubicBezTo>
                      <a:pt x="30126" y="37473"/>
                      <a:pt x="30105" y="37473"/>
                      <a:pt x="30084" y="37473"/>
                    </a:cubicBezTo>
                    <a:cubicBezTo>
                      <a:pt x="29782" y="37473"/>
                      <a:pt x="29355" y="37586"/>
                      <a:pt x="28975" y="37586"/>
                    </a:cubicBezTo>
                    <a:cubicBezTo>
                      <a:pt x="28648" y="37586"/>
                      <a:pt x="28357" y="37502"/>
                      <a:pt x="28210" y="37193"/>
                    </a:cubicBezTo>
                    <a:cubicBezTo>
                      <a:pt x="27713" y="36167"/>
                      <a:pt x="29484" y="34793"/>
                      <a:pt x="29236" y="33684"/>
                    </a:cubicBezTo>
                    <a:cubicBezTo>
                      <a:pt x="29167" y="33381"/>
                      <a:pt x="28967" y="33262"/>
                      <a:pt x="28702" y="33262"/>
                    </a:cubicBezTo>
                    <a:cubicBezTo>
                      <a:pt x="27952" y="33262"/>
                      <a:pt x="26673" y="34217"/>
                      <a:pt x="26306" y="34694"/>
                    </a:cubicBezTo>
                    <a:cubicBezTo>
                      <a:pt x="25992" y="35108"/>
                      <a:pt x="25743" y="36101"/>
                      <a:pt x="25098" y="36183"/>
                    </a:cubicBezTo>
                    <a:cubicBezTo>
                      <a:pt x="25080" y="36185"/>
                      <a:pt x="25061" y="36186"/>
                      <a:pt x="25041" y="36186"/>
                    </a:cubicBezTo>
                    <a:cubicBezTo>
                      <a:pt x="24527" y="36186"/>
                      <a:pt x="23564" y="35574"/>
                      <a:pt x="23277" y="35223"/>
                    </a:cubicBezTo>
                    <a:cubicBezTo>
                      <a:pt x="22764" y="34594"/>
                      <a:pt x="22731" y="33353"/>
                      <a:pt x="22665" y="32558"/>
                    </a:cubicBezTo>
                    <a:cubicBezTo>
                      <a:pt x="22516" y="31069"/>
                      <a:pt x="22863" y="30605"/>
                      <a:pt x="23906" y="29480"/>
                    </a:cubicBezTo>
                    <a:cubicBezTo>
                      <a:pt x="24833" y="28487"/>
                      <a:pt x="25015" y="28404"/>
                      <a:pt x="26207" y="28205"/>
                    </a:cubicBezTo>
                    <a:cubicBezTo>
                      <a:pt x="26665" y="28120"/>
                      <a:pt x="26828" y="27987"/>
                      <a:pt x="27050" y="27987"/>
                    </a:cubicBezTo>
                    <a:cubicBezTo>
                      <a:pt x="27173" y="27987"/>
                      <a:pt x="27313" y="28027"/>
                      <a:pt x="27531" y="28139"/>
                    </a:cubicBezTo>
                    <a:cubicBezTo>
                      <a:pt x="27829" y="28288"/>
                      <a:pt x="28011" y="28752"/>
                      <a:pt x="28358" y="28900"/>
                    </a:cubicBezTo>
                    <a:cubicBezTo>
                      <a:pt x="28758" y="28526"/>
                      <a:pt x="29048" y="28343"/>
                      <a:pt x="29477" y="28343"/>
                    </a:cubicBezTo>
                    <a:cubicBezTo>
                      <a:pt x="29598" y="28343"/>
                      <a:pt x="29731" y="28358"/>
                      <a:pt x="29881" y="28387"/>
                    </a:cubicBezTo>
                    <a:cubicBezTo>
                      <a:pt x="30361" y="28487"/>
                      <a:pt x="31371" y="29049"/>
                      <a:pt x="31636" y="29496"/>
                    </a:cubicBezTo>
                    <a:cubicBezTo>
                      <a:pt x="31763" y="29713"/>
                      <a:pt x="31939" y="31228"/>
                      <a:pt x="32427" y="31228"/>
                    </a:cubicBezTo>
                    <a:cubicBezTo>
                      <a:pt x="32574" y="31228"/>
                      <a:pt x="32749" y="31091"/>
                      <a:pt x="32960" y="30738"/>
                    </a:cubicBezTo>
                    <a:cubicBezTo>
                      <a:pt x="32430" y="30307"/>
                      <a:pt x="32563" y="29811"/>
                      <a:pt x="32364" y="29331"/>
                    </a:cubicBezTo>
                    <a:cubicBezTo>
                      <a:pt x="32149" y="28851"/>
                      <a:pt x="31669" y="28503"/>
                      <a:pt x="31570" y="27907"/>
                    </a:cubicBezTo>
                    <a:cubicBezTo>
                      <a:pt x="31470" y="27212"/>
                      <a:pt x="32083" y="25772"/>
                      <a:pt x="32861" y="25623"/>
                    </a:cubicBezTo>
                    <a:lnTo>
                      <a:pt x="32778" y="24829"/>
                    </a:lnTo>
                    <a:cubicBezTo>
                      <a:pt x="33655" y="24713"/>
                      <a:pt x="34698" y="22594"/>
                      <a:pt x="34516" y="21551"/>
                    </a:cubicBezTo>
                    <a:cubicBezTo>
                      <a:pt x="34433" y="21022"/>
                      <a:pt x="33854" y="21071"/>
                      <a:pt x="34168" y="20310"/>
                    </a:cubicBezTo>
                    <a:cubicBezTo>
                      <a:pt x="34358" y="19821"/>
                      <a:pt x="34628" y="19743"/>
                      <a:pt x="34955" y="19743"/>
                    </a:cubicBezTo>
                    <a:cubicBezTo>
                      <a:pt x="35108" y="19743"/>
                      <a:pt x="35273" y="19760"/>
                      <a:pt x="35448" y="19760"/>
                    </a:cubicBezTo>
                    <a:cubicBezTo>
                      <a:pt x="35584" y="19760"/>
                      <a:pt x="35726" y="19750"/>
                      <a:pt x="35873" y="19714"/>
                    </a:cubicBezTo>
                    <a:cubicBezTo>
                      <a:pt x="36618" y="19549"/>
                      <a:pt x="36502" y="19069"/>
                      <a:pt x="37032" y="18671"/>
                    </a:cubicBezTo>
                    <a:cubicBezTo>
                      <a:pt x="37258" y="18503"/>
                      <a:pt x="37438" y="18451"/>
                      <a:pt x="37604" y="18451"/>
                    </a:cubicBezTo>
                    <a:cubicBezTo>
                      <a:pt x="37863" y="18451"/>
                      <a:pt x="38086" y="18578"/>
                      <a:pt x="38389" y="18588"/>
                    </a:cubicBezTo>
                    <a:cubicBezTo>
                      <a:pt x="38653" y="18603"/>
                      <a:pt x="38941" y="18630"/>
                      <a:pt x="39220" y="18630"/>
                    </a:cubicBezTo>
                    <a:cubicBezTo>
                      <a:pt x="39905" y="18630"/>
                      <a:pt x="40532" y="18468"/>
                      <a:pt x="40590" y="17562"/>
                    </a:cubicBezTo>
                    <a:cubicBezTo>
                      <a:pt x="40941" y="17511"/>
                      <a:pt x="41259" y="17427"/>
                      <a:pt x="41584" y="17427"/>
                    </a:cubicBezTo>
                    <a:cubicBezTo>
                      <a:pt x="41782" y="17427"/>
                      <a:pt x="41983" y="17458"/>
                      <a:pt x="42196" y="17546"/>
                    </a:cubicBezTo>
                    <a:cubicBezTo>
                      <a:pt x="42279" y="16536"/>
                      <a:pt x="42064" y="15824"/>
                      <a:pt x="41203" y="15245"/>
                    </a:cubicBezTo>
                    <a:cubicBezTo>
                      <a:pt x="40442" y="14732"/>
                      <a:pt x="39448" y="14583"/>
                      <a:pt x="38670" y="14086"/>
                    </a:cubicBezTo>
                    <a:cubicBezTo>
                      <a:pt x="38174" y="13755"/>
                      <a:pt x="37810" y="13292"/>
                      <a:pt x="37330" y="12961"/>
                    </a:cubicBezTo>
                    <a:cubicBezTo>
                      <a:pt x="36568" y="12415"/>
                      <a:pt x="36039" y="11802"/>
                      <a:pt x="35343" y="11190"/>
                    </a:cubicBezTo>
                    <a:cubicBezTo>
                      <a:pt x="35082" y="10957"/>
                      <a:pt x="34824" y="10878"/>
                      <a:pt x="34561" y="10878"/>
                    </a:cubicBezTo>
                    <a:cubicBezTo>
                      <a:pt x="33998" y="10878"/>
                      <a:pt x="33410" y="11242"/>
                      <a:pt x="32704" y="11242"/>
                    </a:cubicBezTo>
                    <a:cubicBezTo>
                      <a:pt x="32615" y="11242"/>
                      <a:pt x="32524" y="11236"/>
                      <a:pt x="32430" y="11223"/>
                    </a:cubicBezTo>
                    <a:cubicBezTo>
                      <a:pt x="30874" y="11008"/>
                      <a:pt x="30974" y="9832"/>
                      <a:pt x="30014" y="9137"/>
                    </a:cubicBezTo>
                    <a:cubicBezTo>
                      <a:pt x="29982" y="9119"/>
                      <a:pt x="29934" y="9113"/>
                      <a:pt x="29880" y="9113"/>
                    </a:cubicBezTo>
                    <a:cubicBezTo>
                      <a:pt x="29791" y="9113"/>
                      <a:pt x="29683" y="9128"/>
                      <a:pt x="29588" y="9128"/>
                    </a:cubicBezTo>
                    <a:cubicBezTo>
                      <a:pt x="29529" y="9128"/>
                      <a:pt x="29476" y="9122"/>
                      <a:pt x="29434" y="9104"/>
                    </a:cubicBezTo>
                    <a:cubicBezTo>
                      <a:pt x="29186" y="8905"/>
                      <a:pt x="28954" y="8690"/>
                      <a:pt x="28756" y="8459"/>
                    </a:cubicBezTo>
                    <a:cubicBezTo>
                      <a:pt x="28259" y="7929"/>
                      <a:pt x="27796" y="7151"/>
                      <a:pt x="27746" y="6373"/>
                    </a:cubicBezTo>
                    <a:cubicBezTo>
                      <a:pt x="28037" y="6205"/>
                      <a:pt x="28292" y="6133"/>
                      <a:pt x="28517" y="6133"/>
                    </a:cubicBezTo>
                    <a:cubicBezTo>
                      <a:pt x="29621" y="6133"/>
                      <a:pt x="30018" y="7876"/>
                      <a:pt x="30610" y="8591"/>
                    </a:cubicBezTo>
                    <a:cubicBezTo>
                      <a:pt x="30941" y="8972"/>
                      <a:pt x="32215" y="9203"/>
                      <a:pt x="31222" y="9832"/>
                    </a:cubicBezTo>
                    <a:cubicBezTo>
                      <a:pt x="31364" y="9843"/>
                      <a:pt x="31503" y="9846"/>
                      <a:pt x="31640" y="9846"/>
                    </a:cubicBezTo>
                    <a:cubicBezTo>
                      <a:pt x="31851" y="9846"/>
                      <a:pt x="32058" y="9838"/>
                      <a:pt x="32263" y="9838"/>
                    </a:cubicBezTo>
                    <a:cubicBezTo>
                      <a:pt x="32561" y="9838"/>
                      <a:pt x="32856" y="9854"/>
                      <a:pt x="33159" y="9932"/>
                    </a:cubicBezTo>
                    <a:cubicBezTo>
                      <a:pt x="33473" y="9998"/>
                      <a:pt x="33738" y="10163"/>
                      <a:pt x="34069" y="10180"/>
                    </a:cubicBezTo>
                    <a:cubicBezTo>
                      <a:pt x="34135" y="9650"/>
                      <a:pt x="33937" y="9121"/>
                      <a:pt x="33837" y="8624"/>
                    </a:cubicBezTo>
                    <a:cubicBezTo>
                      <a:pt x="33788" y="8376"/>
                      <a:pt x="33854" y="8144"/>
                      <a:pt x="33754" y="7912"/>
                    </a:cubicBezTo>
                    <a:cubicBezTo>
                      <a:pt x="33606" y="7581"/>
                      <a:pt x="33258" y="7416"/>
                      <a:pt x="33142" y="7151"/>
                    </a:cubicBezTo>
                    <a:cubicBezTo>
                      <a:pt x="32761" y="6356"/>
                      <a:pt x="33225" y="6356"/>
                      <a:pt x="32364" y="5876"/>
                    </a:cubicBezTo>
                    <a:cubicBezTo>
                      <a:pt x="31768" y="5545"/>
                      <a:pt x="31056" y="5314"/>
                      <a:pt x="30444" y="5049"/>
                    </a:cubicBezTo>
                    <a:cubicBezTo>
                      <a:pt x="30014" y="4867"/>
                      <a:pt x="29567" y="4685"/>
                      <a:pt x="29236" y="4370"/>
                    </a:cubicBezTo>
                    <a:cubicBezTo>
                      <a:pt x="29087" y="4221"/>
                      <a:pt x="28127" y="3212"/>
                      <a:pt x="28044" y="3029"/>
                    </a:cubicBezTo>
                    <a:cubicBezTo>
                      <a:pt x="27807" y="2433"/>
                      <a:pt x="27978" y="2234"/>
                      <a:pt x="28328" y="2234"/>
                    </a:cubicBezTo>
                    <a:cubicBezTo>
                      <a:pt x="28979" y="2234"/>
                      <a:pt x="30245" y="2922"/>
                      <a:pt x="30643" y="3029"/>
                    </a:cubicBezTo>
                    <a:cubicBezTo>
                      <a:pt x="31636" y="3294"/>
                      <a:pt x="32612" y="3609"/>
                      <a:pt x="33572" y="4006"/>
                    </a:cubicBezTo>
                    <a:cubicBezTo>
                      <a:pt x="34367" y="4304"/>
                      <a:pt x="34367" y="4486"/>
                      <a:pt x="34681" y="5264"/>
                    </a:cubicBezTo>
                    <a:cubicBezTo>
                      <a:pt x="35228" y="6688"/>
                      <a:pt x="35989" y="6009"/>
                      <a:pt x="36850" y="6952"/>
                    </a:cubicBezTo>
                    <a:cubicBezTo>
                      <a:pt x="37379" y="7532"/>
                      <a:pt x="37777" y="8558"/>
                      <a:pt x="38224" y="9237"/>
                    </a:cubicBezTo>
                    <a:cubicBezTo>
                      <a:pt x="38694" y="9922"/>
                      <a:pt x="40247" y="11810"/>
                      <a:pt x="41478" y="11810"/>
                    </a:cubicBezTo>
                    <a:cubicBezTo>
                      <a:pt x="41763" y="11810"/>
                      <a:pt x="42030" y="11710"/>
                      <a:pt x="42262" y="11471"/>
                    </a:cubicBezTo>
                    <a:cubicBezTo>
                      <a:pt x="42924" y="10776"/>
                      <a:pt x="41650" y="9584"/>
                      <a:pt x="41617" y="8905"/>
                    </a:cubicBezTo>
                    <a:cubicBezTo>
                      <a:pt x="41584" y="8194"/>
                      <a:pt x="42064" y="7763"/>
                      <a:pt x="42560" y="7366"/>
                    </a:cubicBezTo>
                    <a:cubicBezTo>
                      <a:pt x="43388" y="6721"/>
                      <a:pt x="43586" y="6456"/>
                      <a:pt x="42610" y="5661"/>
                    </a:cubicBezTo>
                    <a:cubicBezTo>
                      <a:pt x="41402" y="4685"/>
                      <a:pt x="40077" y="4536"/>
                      <a:pt x="38654" y="4072"/>
                    </a:cubicBezTo>
                    <a:cubicBezTo>
                      <a:pt x="37098" y="3592"/>
                      <a:pt x="36684" y="2682"/>
                      <a:pt x="35890" y="1424"/>
                    </a:cubicBezTo>
                    <a:cubicBezTo>
                      <a:pt x="36419" y="1341"/>
                      <a:pt x="36966" y="1292"/>
                      <a:pt x="37495" y="1242"/>
                    </a:cubicBezTo>
                    <a:cubicBezTo>
                      <a:pt x="37727" y="1209"/>
                      <a:pt x="37959" y="1192"/>
                      <a:pt x="38190" y="1192"/>
                    </a:cubicBezTo>
                    <a:cubicBezTo>
                      <a:pt x="38422" y="1192"/>
                      <a:pt x="38654" y="1209"/>
                      <a:pt x="38886" y="1242"/>
                    </a:cubicBezTo>
                    <a:cubicBezTo>
                      <a:pt x="39415" y="1341"/>
                      <a:pt x="40011" y="1325"/>
                      <a:pt x="40524" y="1440"/>
                    </a:cubicBezTo>
                    <a:cubicBezTo>
                      <a:pt x="40971" y="1555"/>
                      <a:pt x="41330" y="1818"/>
                      <a:pt x="41759" y="1818"/>
                    </a:cubicBezTo>
                    <a:cubicBezTo>
                      <a:pt x="41886" y="1818"/>
                      <a:pt x="42019" y="1795"/>
                      <a:pt x="42163" y="1738"/>
                    </a:cubicBezTo>
                    <a:cubicBezTo>
                      <a:pt x="42461" y="1606"/>
                      <a:pt x="42709" y="1391"/>
                      <a:pt x="42891" y="1109"/>
                    </a:cubicBezTo>
                    <a:cubicBezTo>
                      <a:pt x="39713" y="381"/>
                      <a:pt x="36469" y="0"/>
                      <a:pt x="332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115;p72">
                <a:extLst>
                  <a:ext uri="{FF2B5EF4-FFF2-40B4-BE49-F238E27FC236}">
                    <a16:creationId xmlns:a16="http://schemas.microsoft.com/office/drawing/2014/main" id="{0D79787A-488C-96FC-616C-86BD889E0028}"/>
                  </a:ext>
                </a:extLst>
              </p:cNvPr>
              <p:cNvSpPr/>
              <p:nvPr/>
            </p:nvSpPr>
            <p:spPr>
              <a:xfrm>
                <a:off x="5157800" y="1048375"/>
                <a:ext cx="16607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6643" h="1915" extrusionOk="0">
                    <a:moveTo>
                      <a:pt x="1922" y="0"/>
                    </a:moveTo>
                    <a:cubicBezTo>
                      <a:pt x="1269" y="0"/>
                      <a:pt x="1" y="541"/>
                      <a:pt x="627" y="992"/>
                    </a:cubicBezTo>
                    <a:cubicBezTo>
                      <a:pt x="767" y="1094"/>
                      <a:pt x="966" y="1128"/>
                      <a:pt x="1192" y="1128"/>
                    </a:cubicBezTo>
                    <a:cubicBezTo>
                      <a:pt x="1631" y="1128"/>
                      <a:pt x="2171" y="1000"/>
                      <a:pt x="2579" y="1000"/>
                    </a:cubicBezTo>
                    <a:cubicBezTo>
                      <a:pt x="2676" y="1000"/>
                      <a:pt x="2766" y="1007"/>
                      <a:pt x="2845" y="1025"/>
                    </a:cubicBezTo>
                    <a:cubicBezTo>
                      <a:pt x="3019" y="1069"/>
                      <a:pt x="3204" y="1080"/>
                      <a:pt x="3394" y="1080"/>
                    </a:cubicBezTo>
                    <a:cubicBezTo>
                      <a:pt x="3589" y="1080"/>
                      <a:pt x="3788" y="1068"/>
                      <a:pt x="3985" y="1068"/>
                    </a:cubicBezTo>
                    <a:cubicBezTo>
                      <a:pt x="4251" y="1068"/>
                      <a:pt x="4512" y="1090"/>
                      <a:pt x="4748" y="1191"/>
                    </a:cubicBezTo>
                    <a:cubicBezTo>
                      <a:pt x="5178" y="1356"/>
                      <a:pt x="5410" y="1754"/>
                      <a:pt x="5874" y="1869"/>
                    </a:cubicBezTo>
                    <a:cubicBezTo>
                      <a:pt x="5992" y="1900"/>
                      <a:pt x="6099" y="1915"/>
                      <a:pt x="6189" y="1915"/>
                    </a:cubicBezTo>
                    <a:cubicBezTo>
                      <a:pt x="6540" y="1915"/>
                      <a:pt x="6642" y="1695"/>
                      <a:pt x="6221" y="1340"/>
                    </a:cubicBezTo>
                    <a:cubicBezTo>
                      <a:pt x="5841" y="1025"/>
                      <a:pt x="5327" y="926"/>
                      <a:pt x="4881" y="727"/>
                    </a:cubicBezTo>
                    <a:cubicBezTo>
                      <a:pt x="4549" y="578"/>
                      <a:pt x="4252" y="280"/>
                      <a:pt x="3921" y="181"/>
                    </a:cubicBezTo>
                    <a:cubicBezTo>
                      <a:pt x="3861" y="165"/>
                      <a:pt x="3791" y="159"/>
                      <a:pt x="3714" y="159"/>
                    </a:cubicBezTo>
                    <a:cubicBezTo>
                      <a:pt x="3438" y="159"/>
                      <a:pt x="3067" y="238"/>
                      <a:pt x="2744" y="238"/>
                    </a:cubicBezTo>
                    <a:cubicBezTo>
                      <a:pt x="2498" y="238"/>
                      <a:pt x="2279" y="192"/>
                      <a:pt x="2149" y="32"/>
                    </a:cubicBezTo>
                    <a:cubicBezTo>
                      <a:pt x="2090" y="10"/>
                      <a:pt x="2012" y="0"/>
                      <a:pt x="19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16;p72">
                <a:extLst>
                  <a:ext uri="{FF2B5EF4-FFF2-40B4-BE49-F238E27FC236}">
                    <a16:creationId xmlns:a16="http://schemas.microsoft.com/office/drawing/2014/main" id="{43CFE854-AEC2-2BF7-1BE6-D59DF7816208}"/>
                  </a:ext>
                </a:extLst>
              </p:cNvPr>
              <p:cNvSpPr/>
              <p:nvPr/>
            </p:nvSpPr>
            <p:spPr>
              <a:xfrm>
                <a:off x="5336300" y="1112175"/>
                <a:ext cx="114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4594" h="1502" extrusionOk="0">
                    <a:moveTo>
                      <a:pt x="3855" y="0"/>
                    </a:moveTo>
                    <a:cubicBezTo>
                      <a:pt x="3442" y="0"/>
                      <a:pt x="2879" y="168"/>
                      <a:pt x="2491" y="211"/>
                    </a:cubicBezTo>
                    <a:cubicBezTo>
                      <a:pt x="2334" y="223"/>
                      <a:pt x="2135" y="235"/>
                      <a:pt x="1933" y="235"/>
                    </a:cubicBezTo>
                    <a:cubicBezTo>
                      <a:pt x="1583" y="235"/>
                      <a:pt x="1225" y="199"/>
                      <a:pt x="1068" y="62"/>
                    </a:cubicBezTo>
                    <a:cubicBezTo>
                      <a:pt x="637" y="344"/>
                      <a:pt x="240" y="476"/>
                      <a:pt x="91" y="1022"/>
                    </a:cubicBezTo>
                    <a:cubicBezTo>
                      <a:pt x="0" y="1376"/>
                      <a:pt x="39" y="1501"/>
                      <a:pt x="163" y="1501"/>
                    </a:cubicBezTo>
                    <a:cubicBezTo>
                      <a:pt x="265" y="1501"/>
                      <a:pt x="426" y="1416"/>
                      <a:pt x="621" y="1304"/>
                    </a:cubicBezTo>
                    <a:cubicBezTo>
                      <a:pt x="894" y="1143"/>
                      <a:pt x="1260" y="889"/>
                      <a:pt x="1584" y="889"/>
                    </a:cubicBezTo>
                    <a:cubicBezTo>
                      <a:pt x="1594" y="889"/>
                      <a:pt x="1604" y="889"/>
                      <a:pt x="1614" y="890"/>
                    </a:cubicBezTo>
                    <a:cubicBezTo>
                      <a:pt x="1961" y="906"/>
                      <a:pt x="2243" y="1155"/>
                      <a:pt x="2557" y="1204"/>
                    </a:cubicBezTo>
                    <a:cubicBezTo>
                      <a:pt x="2698" y="1236"/>
                      <a:pt x="2840" y="1252"/>
                      <a:pt x="2981" y="1252"/>
                    </a:cubicBezTo>
                    <a:cubicBezTo>
                      <a:pt x="3424" y="1252"/>
                      <a:pt x="3861" y="1100"/>
                      <a:pt x="4212" y="824"/>
                    </a:cubicBezTo>
                    <a:cubicBezTo>
                      <a:pt x="4560" y="509"/>
                      <a:pt x="4593" y="112"/>
                      <a:pt x="4030" y="13"/>
                    </a:cubicBezTo>
                    <a:cubicBezTo>
                      <a:pt x="3976" y="4"/>
                      <a:pt x="3917" y="0"/>
                      <a:pt x="38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117;p72">
                <a:extLst>
                  <a:ext uri="{FF2B5EF4-FFF2-40B4-BE49-F238E27FC236}">
                    <a16:creationId xmlns:a16="http://schemas.microsoft.com/office/drawing/2014/main" id="{960F02CD-FFDA-10A8-6C66-15704137CB84}"/>
                  </a:ext>
                </a:extLst>
              </p:cNvPr>
              <p:cNvSpPr/>
              <p:nvPr/>
            </p:nvSpPr>
            <p:spPr>
              <a:xfrm>
                <a:off x="4939650" y="2116375"/>
                <a:ext cx="979075" cy="258650"/>
              </a:xfrm>
              <a:custGeom>
                <a:avLst/>
                <a:gdLst/>
                <a:ahLst/>
                <a:cxnLst/>
                <a:rect l="l" t="t" r="r" b="b"/>
                <a:pathLst>
                  <a:path w="39163" h="10346" extrusionOk="0">
                    <a:moveTo>
                      <a:pt x="39130" y="0"/>
                    </a:moveTo>
                    <a:cubicBezTo>
                      <a:pt x="38567" y="248"/>
                      <a:pt x="37657" y="579"/>
                      <a:pt x="37127" y="944"/>
                    </a:cubicBezTo>
                    <a:cubicBezTo>
                      <a:pt x="36150" y="1606"/>
                      <a:pt x="35555" y="2533"/>
                      <a:pt x="34413" y="3013"/>
                    </a:cubicBezTo>
                    <a:cubicBezTo>
                      <a:pt x="33155" y="3526"/>
                      <a:pt x="31979" y="4237"/>
                      <a:pt x="30688" y="4751"/>
                    </a:cubicBezTo>
                    <a:cubicBezTo>
                      <a:pt x="29397" y="5264"/>
                      <a:pt x="27990" y="6075"/>
                      <a:pt x="26650" y="6406"/>
                    </a:cubicBezTo>
                    <a:cubicBezTo>
                      <a:pt x="26426" y="6459"/>
                      <a:pt x="26197" y="6480"/>
                      <a:pt x="25964" y="6480"/>
                    </a:cubicBezTo>
                    <a:cubicBezTo>
                      <a:pt x="25076" y="6480"/>
                      <a:pt x="24134" y="6173"/>
                      <a:pt x="23276" y="6173"/>
                    </a:cubicBezTo>
                    <a:cubicBezTo>
                      <a:pt x="23242" y="6173"/>
                      <a:pt x="23208" y="6173"/>
                      <a:pt x="23174" y="6174"/>
                    </a:cubicBezTo>
                    <a:cubicBezTo>
                      <a:pt x="21998" y="6224"/>
                      <a:pt x="20840" y="6422"/>
                      <a:pt x="19714" y="6737"/>
                    </a:cubicBezTo>
                    <a:cubicBezTo>
                      <a:pt x="19460" y="6802"/>
                      <a:pt x="19293" y="6829"/>
                      <a:pt x="19162" y="6829"/>
                    </a:cubicBezTo>
                    <a:cubicBezTo>
                      <a:pt x="18891" y="6829"/>
                      <a:pt x="18775" y="6711"/>
                      <a:pt x="18374" y="6555"/>
                    </a:cubicBezTo>
                    <a:cubicBezTo>
                      <a:pt x="18076" y="6422"/>
                      <a:pt x="17761" y="6340"/>
                      <a:pt x="17430" y="6323"/>
                    </a:cubicBezTo>
                    <a:cubicBezTo>
                      <a:pt x="17049" y="6323"/>
                      <a:pt x="16669" y="6290"/>
                      <a:pt x="16288" y="6240"/>
                    </a:cubicBezTo>
                    <a:lnTo>
                      <a:pt x="16288" y="6240"/>
                    </a:lnTo>
                    <a:cubicBezTo>
                      <a:pt x="16271" y="6770"/>
                      <a:pt x="17463" y="7862"/>
                      <a:pt x="17910" y="8210"/>
                    </a:cubicBezTo>
                    <a:cubicBezTo>
                      <a:pt x="17107" y="8279"/>
                      <a:pt x="16292" y="8308"/>
                      <a:pt x="15470" y="8308"/>
                    </a:cubicBezTo>
                    <a:cubicBezTo>
                      <a:pt x="12718" y="8308"/>
                      <a:pt x="9894" y="7981"/>
                      <a:pt x="7217" y="7713"/>
                    </a:cubicBezTo>
                    <a:cubicBezTo>
                      <a:pt x="7102" y="7700"/>
                      <a:pt x="6991" y="7694"/>
                      <a:pt x="6885" y="7694"/>
                    </a:cubicBezTo>
                    <a:cubicBezTo>
                      <a:pt x="6052" y="7694"/>
                      <a:pt x="5485" y="8059"/>
                      <a:pt x="4619" y="8177"/>
                    </a:cubicBezTo>
                    <a:cubicBezTo>
                      <a:pt x="4524" y="8189"/>
                      <a:pt x="4430" y="8194"/>
                      <a:pt x="4338" y="8194"/>
                    </a:cubicBezTo>
                    <a:cubicBezTo>
                      <a:pt x="3551" y="8194"/>
                      <a:pt x="2867" y="7796"/>
                      <a:pt x="2037" y="7796"/>
                    </a:cubicBezTo>
                    <a:cubicBezTo>
                      <a:pt x="944" y="7796"/>
                      <a:pt x="464" y="8011"/>
                      <a:pt x="1" y="8690"/>
                    </a:cubicBezTo>
                    <a:cubicBezTo>
                      <a:pt x="3841" y="9782"/>
                      <a:pt x="7797" y="10345"/>
                      <a:pt x="11786" y="10345"/>
                    </a:cubicBezTo>
                    <a:cubicBezTo>
                      <a:pt x="11809" y="10345"/>
                      <a:pt x="11833" y="10345"/>
                      <a:pt x="11856" y="10345"/>
                    </a:cubicBezTo>
                    <a:cubicBezTo>
                      <a:pt x="21845" y="10345"/>
                      <a:pt x="31501" y="6821"/>
                      <a:pt x="39163" y="414"/>
                    </a:cubicBezTo>
                    <a:cubicBezTo>
                      <a:pt x="39163" y="282"/>
                      <a:pt x="39146" y="133"/>
                      <a:pt x="391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118;p72">
                <a:extLst>
                  <a:ext uri="{FF2B5EF4-FFF2-40B4-BE49-F238E27FC236}">
                    <a16:creationId xmlns:a16="http://schemas.microsoft.com/office/drawing/2014/main" id="{1FEEEC55-42AE-3EA1-4C80-558FBC53C789}"/>
                  </a:ext>
                </a:extLst>
              </p:cNvPr>
              <p:cNvSpPr/>
              <p:nvPr/>
            </p:nvSpPr>
            <p:spPr>
              <a:xfrm>
                <a:off x="4165850" y="1015650"/>
                <a:ext cx="78225" cy="302525"/>
              </a:xfrm>
              <a:custGeom>
                <a:avLst/>
                <a:gdLst/>
                <a:ahLst/>
                <a:cxnLst/>
                <a:rect l="l" t="t" r="r" b="b"/>
                <a:pathLst>
                  <a:path w="3129" h="12101" extrusionOk="0">
                    <a:moveTo>
                      <a:pt x="1606" y="0"/>
                    </a:moveTo>
                    <a:cubicBezTo>
                      <a:pt x="530" y="3791"/>
                      <a:pt x="0" y="7714"/>
                      <a:pt x="0" y="11653"/>
                    </a:cubicBezTo>
                    <a:cubicBezTo>
                      <a:pt x="0" y="11802"/>
                      <a:pt x="0" y="11951"/>
                      <a:pt x="0" y="12100"/>
                    </a:cubicBezTo>
                    <a:cubicBezTo>
                      <a:pt x="171" y="11948"/>
                      <a:pt x="370" y="11859"/>
                      <a:pt x="609" y="11859"/>
                    </a:cubicBezTo>
                    <a:cubicBezTo>
                      <a:pt x="811" y="11859"/>
                      <a:pt x="1042" y="11923"/>
                      <a:pt x="1308" y="12067"/>
                    </a:cubicBezTo>
                    <a:cubicBezTo>
                      <a:pt x="1473" y="11670"/>
                      <a:pt x="1606" y="11123"/>
                      <a:pt x="1507" y="10693"/>
                    </a:cubicBezTo>
                    <a:cubicBezTo>
                      <a:pt x="1391" y="10213"/>
                      <a:pt x="1159" y="10246"/>
                      <a:pt x="944" y="9866"/>
                    </a:cubicBezTo>
                    <a:cubicBezTo>
                      <a:pt x="315" y="8806"/>
                      <a:pt x="1242" y="8674"/>
                      <a:pt x="1242" y="7780"/>
                    </a:cubicBezTo>
                    <a:cubicBezTo>
                      <a:pt x="1242" y="7250"/>
                      <a:pt x="149" y="6009"/>
                      <a:pt x="878" y="5463"/>
                    </a:cubicBezTo>
                    <a:cubicBezTo>
                      <a:pt x="932" y="5423"/>
                      <a:pt x="1013" y="5407"/>
                      <a:pt x="1112" y="5407"/>
                    </a:cubicBezTo>
                    <a:cubicBezTo>
                      <a:pt x="1481" y="5407"/>
                      <a:pt x="2107" y="5625"/>
                      <a:pt x="2592" y="5625"/>
                    </a:cubicBezTo>
                    <a:cubicBezTo>
                      <a:pt x="2730" y="5625"/>
                      <a:pt x="2857" y="5607"/>
                      <a:pt x="2963" y="5562"/>
                    </a:cubicBezTo>
                    <a:cubicBezTo>
                      <a:pt x="2864" y="4701"/>
                      <a:pt x="2020" y="4966"/>
                      <a:pt x="1672" y="4387"/>
                    </a:cubicBezTo>
                    <a:cubicBezTo>
                      <a:pt x="1159" y="3510"/>
                      <a:pt x="2020" y="3327"/>
                      <a:pt x="2284" y="2930"/>
                    </a:cubicBezTo>
                    <a:cubicBezTo>
                      <a:pt x="3129" y="1672"/>
                      <a:pt x="1920" y="1043"/>
                      <a:pt x="16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119;p72">
                <a:extLst>
                  <a:ext uri="{FF2B5EF4-FFF2-40B4-BE49-F238E27FC236}">
                    <a16:creationId xmlns:a16="http://schemas.microsoft.com/office/drawing/2014/main" id="{3A67FD6C-9AFA-0409-0C0B-6DFD26AB36D2}"/>
                  </a:ext>
                </a:extLst>
              </p:cNvPr>
              <p:cNvSpPr/>
              <p:nvPr/>
            </p:nvSpPr>
            <p:spPr>
              <a:xfrm>
                <a:off x="4212600" y="829025"/>
                <a:ext cx="79075" cy="18525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7410" extrusionOk="0">
                    <a:moveTo>
                      <a:pt x="2632" y="0"/>
                    </a:moveTo>
                    <a:cubicBezTo>
                      <a:pt x="1573" y="2103"/>
                      <a:pt x="696" y="4287"/>
                      <a:pt x="1" y="6522"/>
                    </a:cubicBezTo>
                    <a:cubicBezTo>
                      <a:pt x="231" y="6859"/>
                      <a:pt x="503" y="7410"/>
                      <a:pt x="779" y="7410"/>
                    </a:cubicBezTo>
                    <a:cubicBezTo>
                      <a:pt x="801" y="7410"/>
                      <a:pt x="823" y="7407"/>
                      <a:pt x="845" y="7399"/>
                    </a:cubicBezTo>
                    <a:cubicBezTo>
                      <a:pt x="1275" y="7267"/>
                      <a:pt x="1110" y="6224"/>
                      <a:pt x="1192" y="5926"/>
                    </a:cubicBezTo>
                    <a:cubicBezTo>
                      <a:pt x="1408" y="5132"/>
                      <a:pt x="2003" y="4089"/>
                      <a:pt x="2450" y="3427"/>
                    </a:cubicBezTo>
                    <a:cubicBezTo>
                      <a:pt x="3162" y="2367"/>
                      <a:pt x="2848" y="1970"/>
                      <a:pt x="2682" y="696"/>
                    </a:cubicBezTo>
                    <a:cubicBezTo>
                      <a:pt x="2666" y="480"/>
                      <a:pt x="2649" y="249"/>
                      <a:pt x="26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120;p72">
                <a:extLst>
                  <a:ext uri="{FF2B5EF4-FFF2-40B4-BE49-F238E27FC236}">
                    <a16:creationId xmlns:a16="http://schemas.microsoft.com/office/drawing/2014/main" id="{B32C5DC6-1C89-B70E-45F2-EC6F1AE47276}"/>
                  </a:ext>
                </a:extLst>
              </p:cNvPr>
              <p:cNvSpPr/>
              <p:nvPr/>
            </p:nvSpPr>
            <p:spPr>
              <a:xfrm>
                <a:off x="4193575" y="1189850"/>
                <a:ext cx="89825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6350" extrusionOk="0">
                    <a:moveTo>
                      <a:pt x="662" y="1"/>
                    </a:moveTo>
                    <a:lnTo>
                      <a:pt x="662" y="1"/>
                    </a:lnTo>
                    <a:cubicBezTo>
                      <a:pt x="0" y="1954"/>
                      <a:pt x="2086" y="2219"/>
                      <a:pt x="2136" y="3841"/>
                    </a:cubicBezTo>
                    <a:cubicBezTo>
                      <a:pt x="2151" y="4414"/>
                      <a:pt x="1861" y="6350"/>
                      <a:pt x="2943" y="6350"/>
                    </a:cubicBezTo>
                    <a:cubicBezTo>
                      <a:pt x="2986" y="6350"/>
                      <a:pt x="3032" y="6347"/>
                      <a:pt x="3079" y="6340"/>
                    </a:cubicBezTo>
                    <a:cubicBezTo>
                      <a:pt x="3592" y="5215"/>
                      <a:pt x="2781" y="5049"/>
                      <a:pt x="2930" y="3990"/>
                    </a:cubicBezTo>
                    <a:cubicBezTo>
                      <a:pt x="3029" y="3278"/>
                      <a:pt x="3542" y="3080"/>
                      <a:pt x="2748" y="2484"/>
                    </a:cubicBezTo>
                    <a:cubicBezTo>
                      <a:pt x="2516" y="2318"/>
                      <a:pt x="2119" y="2318"/>
                      <a:pt x="1953" y="2136"/>
                    </a:cubicBezTo>
                    <a:cubicBezTo>
                      <a:pt x="1705" y="1904"/>
                      <a:pt x="1738" y="1573"/>
                      <a:pt x="1606" y="1342"/>
                    </a:cubicBezTo>
                    <a:cubicBezTo>
                      <a:pt x="1341" y="928"/>
                      <a:pt x="911" y="646"/>
                      <a:pt x="6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121;p72">
                <a:extLst>
                  <a:ext uri="{FF2B5EF4-FFF2-40B4-BE49-F238E27FC236}">
                    <a16:creationId xmlns:a16="http://schemas.microsoft.com/office/drawing/2014/main" id="{635DF015-E0DA-74CA-F94B-28983CB7BE11}"/>
                  </a:ext>
                </a:extLst>
              </p:cNvPr>
              <p:cNvSpPr/>
              <p:nvPr/>
            </p:nvSpPr>
            <p:spPr>
              <a:xfrm>
                <a:off x="4172475" y="1358700"/>
                <a:ext cx="113800" cy="149825"/>
              </a:xfrm>
              <a:custGeom>
                <a:avLst/>
                <a:gdLst/>
                <a:ahLst/>
                <a:cxnLst/>
                <a:rect l="l" t="t" r="r" b="b"/>
                <a:pathLst>
                  <a:path w="4552" h="5993" extrusionOk="0">
                    <a:moveTo>
                      <a:pt x="1506" y="0"/>
                    </a:moveTo>
                    <a:cubicBezTo>
                      <a:pt x="977" y="1175"/>
                      <a:pt x="0" y="5363"/>
                      <a:pt x="1887" y="5446"/>
                    </a:cubicBezTo>
                    <a:cubicBezTo>
                      <a:pt x="2053" y="5446"/>
                      <a:pt x="2358" y="5180"/>
                      <a:pt x="2580" y="5180"/>
                    </a:cubicBezTo>
                    <a:cubicBezTo>
                      <a:pt x="2623" y="5180"/>
                      <a:pt x="2663" y="5190"/>
                      <a:pt x="2698" y="5214"/>
                    </a:cubicBezTo>
                    <a:cubicBezTo>
                      <a:pt x="2864" y="5330"/>
                      <a:pt x="2715" y="5760"/>
                      <a:pt x="2797" y="5810"/>
                    </a:cubicBezTo>
                    <a:cubicBezTo>
                      <a:pt x="2989" y="5916"/>
                      <a:pt x="3126" y="5993"/>
                      <a:pt x="3232" y="5993"/>
                    </a:cubicBezTo>
                    <a:cubicBezTo>
                      <a:pt x="3391" y="5993"/>
                      <a:pt x="3483" y="5820"/>
                      <a:pt x="3592" y="5313"/>
                    </a:cubicBezTo>
                    <a:cubicBezTo>
                      <a:pt x="3757" y="4651"/>
                      <a:pt x="3410" y="4618"/>
                      <a:pt x="3311" y="4155"/>
                    </a:cubicBezTo>
                    <a:cubicBezTo>
                      <a:pt x="3261" y="3758"/>
                      <a:pt x="3244" y="3360"/>
                      <a:pt x="3311" y="2963"/>
                    </a:cubicBezTo>
                    <a:cubicBezTo>
                      <a:pt x="2086" y="2665"/>
                      <a:pt x="4552" y="2400"/>
                      <a:pt x="4453" y="1904"/>
                    </a:cubicBezTo>
                    <a:cubicBezTo>
                      <a:pt x="4416" y="1704"/>
                      <a:pt x="3846" y="1644"/>
                      <a:pt x="3299" y="1644"/>
                    </a:cubicBezTo>
                    <a:cubicBezTo>
                      <a:pt x="2848" y="1644"/>
                      <a:pt x="2413" y="1684"/>
                      <a:pt x="2301" y="1722"/>
                    </a:cubicBezTo>
                    <a:cubicBezTo>
                      <a:pt x="2251" y="1391"/>
                      <a:pt x="2268" y="1043"/>
                      <a:pt x="2351" y="712"/>
                    </a:cubicBezTo>
                    <a:cubicBezTo>
                      <a:pt x="1937" y="513"/>
                      <a:pt x="1821" y="83"/>
                      <a:pt x="15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122;p72">
                <a:extLst>
                  <a:ext uri="{FF2B5EF4-FFF2-40B4-BE49-F238E27FC236}">
                    <a16:creationId xmlns:a16="http://schemas.microsoft.com/office/drawing/2014/main" id="{C6CAE224-EDA3-22B8-BF60-24E8D6F8A3D5}"/>
                  </a:ext>
                </a:extLst>
              </p:cNvPr>
              <p:cNvSpPr/>
              <p:nvPr/>
            </p:nvSpPr>
            <p:spPr>
              <a:xfrm>
                <a:off x="4290400" y="1438425"/>
                <a:ext cx="314525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2581" h="7404" extrusionOk="0">
                    <a:moveTo>
                      <a:pt x="628" y="0"/>
                    </a:moveTo>
                    <a:cubicBezTo>
                      <a:pt x="456" y="0"/>
                      <a:pt x="270" y="26"/>
                      <a:pt x="67" y="88"/>
                    </a:cubicBezTo>
                    <a:cubicBezTo>
                      <a:pt x="67" y="353"/>
                      <a:pt x="0" y="635"/>
                      <a:pt x="0" y="866"/>
                    </a:cubicBezTo>
                    <a:cubicBezTo>
                      <a:pt x="137" y="826"/>
                      <a:pt x="515" y="732"/>
                      <a:pt x="843" y="732"/>
                    </a:cubicBezTo>
                    <a:cubicBezTo>
                      <a:pt x="1192" y="732"/>
                      <a:pt x="1485" y="838"/>
                      <a:pt x="1374" y="1231"/>
                    </a:cubicBezTo>
                    <a:cubicBezTo>
                      <a:pt x="1304" y="1467"/>
                      <a:pt x="1093" y="1496"/>
                      <a:pt x="871" y="1496"/>
                    </a:cubicBezTo>
                    <a:cubicBezTo>
                      <a:pt x="799" y="1496"/>
                      <a:pt x="727" y="1493"/>
                      <a:pt x="657" y="1493"/>
                    </a:cubicBezTo>
                    <a:cubicBezTo>
                      <a:pt x="387" y="1493"/>
                      <a:pt x="168" y="1539"/>
                      <a:pt x="265" y="1992"/>
                    </a:cubicBezTo>
                    <a:cubicBezTo>
                      <a:pt x="560" y="1961"/>
                      <a:pt x="1030" y="1741"/>
                      <a:pt x="1360" y="1741"/>
                    </a:cubicBezTo>
                    <a:cubicBezTo>
                      <a:pt x="1382" y="1741"/>
                      <a:pt x="1403" y="1742"/>
                      <a:pt x="1424" y="1744"/>
                    </a:cubicBezTo>
                    <a:cubicBezTo>
                      <a:pt x="1887" y="1810"/>
                      <a:pt x="2069" y="2058"/>
                      <a:pt x="2500" y="2158"/>
                    </a:cubicBezTo>
                    <a:cubicBezTo>
                      <a:pt x="2636" y="2189"/>
                      <a:pt x="2737" y="2197"/>
                      <a:pt x="2819" y="2197"/>
                    </a:cubicBezTo>
                    <a:cubicBezTo>
                      <a:pt x="2911" y="2197"/>
                      <a:pt x="2980" y="2186"/>
                      <a:pt x="3050" y="2186"/>
                    </a:cubicBezTo>
                    <a:cubicBezTo>
                      <a:pt x="3183" y="2186"/>
                      <a:pt x="3319" y="2224"/>
                      <a:pt x="3625" y="2439"/>
                    </a:cubicBezTo>
                    <a:cubicBezTo>
                      <a:pt x="4089" y="2786"/>
                      <a:pt x="4602" y="3300"/>
                      <a:pt x="4751" y="3829"/>
                    </a:cubicBezTo>
                    <a:cubicBezTo>
                      <a:pt x="5082" y="4955"/>
                      <a:pt x="4585" y="5385"/>
                      <a:pt x="6025" y="5567"/>
                    </a:cubicBezTo>
                    <a:cubicBezTo>
                      <a:pt x="6458" y="5615"/>
                      <a:pt x="7174" y="5914"/>
                      <a:pt x="7689" y="5914"/>
                    </a:cubicBezTo>
                    <a:cubicBezTo>
                      <a:pt x="8062" y="5914"/>
                      <a:pt x="8330" y="5757"/>
                      <a:pt x="8310" y="5236"/>
                    </a:cubicBezTo>
                    <a:lnTo>
                      <a:pt x="8310" y="5236"/>
                    </a:lnTo>
                    <a:cubicBezTo>
                      <a:pt x="8987" y="5473"/>
                      <a:pt x="10009" y="7403"/>
                      <a:pt x="10934" y="7403"/>
                    </a:cubicBezTo>
                    <a:cubicBezTo>
                      <a:pt x="10981" y="7403"/>
                      <a:pt x="11028" y="7398"/>
                      <a:pt x="11074" y="7388"/>
                    </a:cubicBezTo>
                    <a:cubicBezTo>
                      <a:pt x="12266" y="7123"/>
                      <a:pt x="9948" y="5269"/>
                      <a:pt x="9965" y="5054"/>
                    </a:cubicBezTo>
                    <a:cubicBezTo>
                      <a:pt x="10428" y="5021"/>
                      <a:pt x="11488" y="4558"/>
                      <a:pt x="11852" y="4342"/>
                    </a:cubicBezTo>
                    <a:cubicBezTo>
                      <a:pt x="12249" y="4111"/>
                      <a:pt x="12580" y="4160"/>
                      <a:pt x="12448" y="3415"/>
                    </a:cubicBezTo>
                    <a:cubicBezTo>
                      <a:pt x="12387" y="3408"/>
                      <a:pt x="12329" y="3405"/>
                      <a:pt x="12275" y="3405"/>
                    </a:cubicBezTo>
                    <a:cubicBezTo>
                      <a:pt x="11829" y="3405"/>
                      <a:pt x="11588" y="3627"/>
                      <a:pt x="11190" y="3730"/>
                    </a:cubicBezTo>
                    <a:cubicBezTo>
                      <a:pt x="10842" y="3806"/>
                      <a:pt x="10494" y="3846"/>
                      <a:pt x="10146" y="3846"/>
                    </a:cubicBezTo>
                    <a:cubicBezTo>
                      <a:pt x="9964" y="3846"/>
                      <a:pt x="9782" y="3835"/>
                      <a:pt x="9601" y="3813"/>
                    </a:cubicBezTo>
                    <a:cubicBezTo>
                      <a:pt x="8293" y="3713"/>
                      <a:pt x="7052" y="3217"/>
                      <a:pt x="6059" y="2373"/>
                    </a:cubicBezTo>
                    <a:cubicBezTo>
                      <a:pt x="5496" y="1893"/>
                      <a:pt x="4999" y="1512"/>
                      <a:pt x="4403" y="1065"/>
                    </a:cubicBezTo>
                    <a:cubicBezTo>
                      <a:pt x="4023" y="784"/>
                      <a:pt x="4039" y="602"/>
                      <a:pt x="3576" y="469"/>
                    </a:cubicBezTo>
                    <a:cubicBezTo>
                      <a:pt x="3510" y="450"/>
                      <a:pt x="3443" y="441"/>
                      <a:pt x="3378" y="441"/>
                    </a:cubicBezTo>
                    <a:cubicBezTo>
                      <a:pt x="3216" y="441"/>
                      <a:pt x="3060" y="500"/>
                      <a:pt x="2930" y="618"/>
                    </a:cubicBezTo>
                    <a:cubicBezTo>
                      <a:pt x="2895" y="620"/>
                      <a:pt x="2861" y="621"/>
                      <a:pt x="2827" y="621"/>
                    </a:cubicBezTo>
                    <a:cubicBezTo>
                      <a:pt x="2002" y="621"/>
                      <a:pt x="1471" y="0"/>
                      <a:pt x="6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123;p72">
                <a:extLst>
                  <a:ext uri="{FF2B5EF4-FFF2-40B4-BE49-F238E27FC236}">
                    <a16:creationId xmlns:a16="http://schemas.microsoft.com/office/drawing/2014/main" id="{4466AB3F-0D98-7864-9C8B-AFAF13D6C82F}"/>
                  </a:ext>
                </a:extLst>
              </p:cNvPr>
              <p:cNvSpPr/>
              <p:nvPr/>
            </p:nvSpPr>
            <p:spPr>
              <a:xfrm>
                <a:off x="4214250" y="1516575"/>
                <a:ext cx="8237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281" extrusionOk="0">
                    <a:moveTo>
                      <a:pt x="2962" y="0"/>
                    </a:moveTo>
                    <a:cubicBezTo>
                      <a:pt x="2744" y="0"/>
                      <a:pt x="2530" y="232"/>
                      <a:pt x="2335" y="256"/>
                    </a:cubicBezTo>
                    <a:cubicBezTo>
                      <a:pt x="2086" y="289"/>
                      <a:pt x="1829" y="301"/>
                      <a:pt x="1568" y="301"/>
                    </a:cubicBezTo>
                    <a:cubicBezTo>
                      <a:pt x="1046" y="301"/>
                      <a:pt x="508" y="256"/>
                      <a:pt x="1" y="256"/>
                    </a:cubicBezTo>
                    <a:lnTo>
                      <a:pt x="266" y="356"/>
                    </a:lnTo>
                    <a:cubicBezTo>
                      <a:pt x="172" y="983"/>
                      <a:pt x="1155" y="1280"/>
                      <a:pt x="2008" y="1280"/>
                    </a:cubicBezTo>
                    <a:cubicBezTo>
                      <a:pt x="2506" y="1280"/>
                      <a:pt x="2959" y="1180"/>
                      <a:pt x="3129" y="985"/>
                    </a:cubicBezTo>
                    <a:cubicBezTo>
                      <a:pt x="3212" y="885"/>
                      <a:pt x="3295" y="207"/>
                      <a:pt x="3195" y="107"/>
                    </a:cubicBezTo>
                    <a:cubicBezTo>
                      <a:pt x="3117" y="29"/>
                      <a:pt x="3039" y="0"/>
                      <a:pt x="2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124;p72">
                <a:extLst>
                  <a:ext uri="{FF2B5EF4-FFF2-40B4-BE49-F238E27FC236}">
                    <a16:creationId xmlns:a16="http://schemas.microsoft.com/office/drawing/2014/main" id="{4DC11C06-B750-6535-8490-3332E33769F9}"/>
                  </a:ext>
                </a:extLst>
              </p:cNvPr>
              <p:cNvSpPr/>
              <p:nvPr/>
            </p:nvSpPr>
            <p:spPr>
              <a:xfrm>
                <a:off x="4250675" y="1609450"/>
                <a:ext cx="370375" cy="450250"/>
              </a:xfrm>
              <a:custGeom>
                <a:avLst/>
                <a:gdLst/>
                <a:ahLst/>
                <a:cxnLst/>
                <a:rect l="l" t="t" r="r" b="b"/>
                <a:pathLst>
                  <a:path w="14815" h="18010" extrusionOk="0">
                    <a:moveTo>
                      <a:pt x="4829" y="1"/>
                    </a:moveTo>
                    <a:cubicBezTo>
                      <a:pt x="3844" y="1"/>
                      <a:pt x="2699" y="504"/>
                      <a:pt x="2533" y="1143"/>
                    </a:cubicBezTo>
                    <a:cubicBezTo>
                      <a:pt x="1639" y="1490"/>
                      <a:pt x="1589" y="1904"/>
                      <a:pt x="1225" y="2649"/>
                    </a:cubicBezTo>
                    <a:cubicBezTo>
                      <a:pt x="977" y="3179"/>
                      <a:pt x="679" y="3692"/>
                      <a:pt x="348" y="4172"/>
                    </a:cubicBezTo>
                    <a:cubicBezTo>
                      <a:pt x="232" y="4321"/>
                      <a:pt x="116" y="4470"/>
                      <a:pt x="0" y="4602"/>
                    </a:cubicBezTo>
                    <a:cubicBezTo>
                      <a:pt x="812" y="6539"/>
                      <a:pt x="1772" y="8393"/>
                      <a:pt x="2864" y="10180"/>
                    </a:cubicBezTo>
                    <a:cubicBezTo>
                      <a:pt x="2963" y="10213"/>
                      <a:pt x="3079" y="10230"/>
                      <a:pt x="3178" y="10230"/>
                    </a:cubicBezTo>
                    <a:cubicBezTo>
                      <a:pt x="3215" y="10233"/>
                      <a:pt x="3250" y="10235"/>
                      <a:pt x="3285" y="10235"/>
                    </a:cubicBezTo>
                    <a:cubicBezTo>
                      <a:pt x="4119" y="10235"/>
                      <a:pt x="4600" y="9363"/>
                      <a:pt x="5263" y="9363"/>
                    </a:cubicBezTo>
                    <a:cubicBezTo>
                      <a:pt x="5296" y="9363"/>
                      <a:pt x="5329" y="9365"/>
                      <a:pt x="5363" y="9369"/>
                    </a:cubicBezTo>
                    <a:cubicBezTo>
                      <a:pt x="5910" y="9435"/>
                      <a:pt x="6323" y="10362"/>
                      <a:pt x="6770" y="10727"/>
                    </a:cubicBezTo>
                    <a:cubicBezTo>
                      <a:pt x="8012" y="11769"/>
                      <a:pt x="10097" y="12514"/>
                      <a:pt x="10594" y="14037"/>
                    </a:cubicBezTo>
                    <a:cubicBezTo>
                      <a:pt x="10875" y="14964"/>
                      <a:pt x="11239" y="15361"/>
                      <a:pt x="11835" y="16156"/>
                    </a:cubicBezTo>
                    <a:cubicBezTo>
                      <a:pt x="12249" y="16702"/>
                      <a:pt x="12150" y="17678"/>
                      <a:pt x="12746" y="18009"/>
                    </a:cubicBezTo>
                    <a:cubicBezTo>
                      <a:pt x="12762" y="17149"/>
                      <a:pt x="12878" y="16288"/>
                      <a:pt x="13077" y="15444"/>
                    </a:cubicBezTo>
                    <a:cubicBezTo>
                      <a:pt x="13375" y="14385"/>
                      <a:pt x="13060" y="13524"/>
                      <a:pt x="13540" y="12580"/>
                    </a:cubicBezTo>
                    <a:cubicBezTo>
                      <a:pt x="14037" y="11637"/>
                      <a:pt x="14815" y="10859"/>
                      <a:pt x="14732" y="9700"/>
                    </a:cubicBezTo>
                    <a:cubicBezTo>
                      <a:pt x="14666" y="8889"/>
                      <a:pt x="14086" y="7896"/>
                      <a:pt x="13524" y="7317"/>
                    </a:cubicBezTo>
                    <a:cubicBezTo>
                      <a:pt x="11885" y="5678"/>
                      <a:pt x="10379" y="5082"/>
                      <a:pt x="10230" y="2533"/>
                    </a:cubicBezTo>
                    <a:cubicBezTo>
                      <a:pt x="10163" y="1193"/>
                      <a:pt x="9634" y="1375"/>
                      <a:pt x="9021" y="514"/>
                    </a:cubicBezTo>
                    <a:cubicBezTo>
                      <a:pt x="8806" y="1077"/>
                      <a:pt x="8574" y="2186"/>
                      <a:pt x="7813" y="2268"/>
                    </a:cubicBezTo>
                    <a:cubicBezTo>
                      <a:pt x="7776" y="2272"/>
                      <a:pt x="7739" y="2274"/>
                      <a:pt x="7704" y="2274"/>
                    </a:cubicBezTo>
                    <a:cubicBezTo>
                      <a:pt x="6691" y="2274"/>
                      <a:pt x="6500" y="713"/>
                      <a:pt x="5860" y="266"/>
                    </a:cubicBezTo>
                    <a:cubicBezTo>
                      <a:pt x="5591" y="81"/>
                      <a:pt x="5223" y="1"/>
                      <a:pt x="48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25;p72">
                <a:extLst>
                  <a:ext uri="{FF2B5EF4-FFF2-40B4-BE49-F238E27FC236}">
                    <a16:creationId xmlns:a16="http://schemas.microsoft.com/office/drawing/2014/main" id="{5D4AAD09-9D03-02A9-0865-82B933C3EE9C}"/>
                  </a:ext>
                </a:extLst>
              </p:cNvPr>
              <p:cNvSpPr/>
              <p:nvPr/>
            </p:nvSpPr>
            <p:spPr>
              <a:xfrm>
                <a:off x="4662825" y="1888750"/>
                <a:ext cx="156450" cy="13875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5550" extrusionOk="0">
                    <a:moveTo>
                      <a:pt x="5849" y="1"/>
                    </a:moveTo>
                    <a:cubicBezTo>
                      <a:pt x="5397" y="1"/>
                      <a:pt x="5034" y="288"/>
                      <a:pt x="4569" y="448"/>
                    </a:cubicBezTo>
                    <a:cubicBezTo>
                      <a:pt x="3874" y="581"/>
                      <a:pt x="4122" y="1922"/>
                      <a:pt x="3923" y="2484"/>
                    </a:cubicBezTo>
                    <a:cubicBezTo>
                      <a:pt x="3642" y="3262"/>
                      <a:pt x="3377" y="3179"/>
                      <a:pt x="2566" y="3395"/>
                    </a:cubicBezTo>
                    <a:cubicBezTo>
                      <a:pt x="2036" y="3494"/>
                      <a:pt x="1523" y="3626"/>
                      <a:pt x="1027" y="3825"/>
                    </a:cubicBezTo>
                    <a:cubicBezTo>
                      <a:pt x="265" y="4173"/>
                      <a:pt x="216" y="4785"/>
                      <a:pt x="0" y="5546"/>
                    </a:cubicBezTo>
                    <a:cubicBezTo>
                      <a:pt x="28" y="5548"/>
                      <a:pt x="54" y="5549"/>
                      <a:pt x="81" y="5549"/>
                    </a:cubicBezTo>
                    <a:cubicBezTo>
                      <a:pt x="959" y="5549"/>
                      <a:pt x="1482" y="4515"/>
                      <a:pt x="2301" y="4355"/>
                    </a:cubicBezTo>
                    <a:cubicBezTo>
                      <a:pt x="2451" y="4324"/>
                      <a:pt x="2594" y="4314"/>
                      <a:pt x="2734" y="4314"/>
                    </a:cubicBezTo>
                    <a:cubicBezTo>
                      <a:pt x="3027" y="4314"/>
                      <a:pt x="3304" y="4359"/>
                      <a:pt x="3594" y="4359"/>
                    </a:cubicBezTo>
                    <a:cubicBezTo>
                      <a:pt x="3839" y="4359"/>
                      <a:pt x="4092" y="4326"/>
                      <a:pt x="4370" y="4206"/>
                    </a:cubicBezTo>
                    <a:cubicBezTo>
                      <a:pt x="6257" y="3378"/>
                      <a:pt x="5777" y="1541"/>
                      <a:pt x="6042" y="18"/>
                    </a:cubicBezTo>
                    <a:cubicBezTo>
                      <a:pt x="5976" y="6"/>
                      <a:pt x="5912" y="1"/>
                      <a:pt x="58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126;p72">
                <a:extLst>
                  <a:ext uri="{FF2B5EF4-FFF2-40B4-BE49-F238E27FC236}">
                    <a16:creationId xmlns:a16="http://schemas.microsoft.com/office/drawing/2014/main" id="{90EA2F0E-7819-5937-AAC0-0147233D6586}"/>
                  </a:ext>
                </a:extLst>
              </p:cNvPr>
              <p:cNvSpPr/>
              <p:nvPr/>
            </p:nvSpPr>
            <p:spPr>
              <a:xfrm>
                <a:off x="4792075" y="1698800"/>
                <a:ext cx="344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376" h="1498" extrusionOk="0">
                    <a:moveTo>
                      <a:pt x="695" y="0"/>
                    </a:moveTo>
                    <a:cubicBezTo>
                      <a:pt x="677" y="0"/>
                      <a:pt x="659" y="1"/>
                      <a:pt x="640" y="2"/>
                    </a:cubicBezTo>
                    <a:cubicBezTo>
                      <a:pt x="640" y="118"/>
                      <a:pt x="590" y="151"/>
                      <a:pt x="541" y="250"/>
                    </a:cubicBezTo>
                    <a:lnTo>
                      <a:pt x="193" y="168"/>
                    </a:lnTo>
                    <a:lnTo>
                      <a:pt x="193" y="168"/>
                    </a:lnTo>
                    <a:cubicBezTo>
                      <a:pt x="0" y="592"/>
                      <a:pt x="107" y="1498"/>
                      <a:pt x="554" y="1498"/>
                    </a:cubicBezTo>
                    <a:cubicBezTo>
                      <a:pt x="682" y="1498"/>
                      <a:pt x="837" y="1424"/>
                      <a:pt x="1021" y="1243"/>
                    </a:cubicBezTo>
                    <a:cubicBezTo>
                      <a:pt x="1376" y="889"/>
                      <a:pt x="1369" y="0"/>
                      <a:pt x="69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127;p72">
                <a:extLst>
                  <a:ext uri="{FF2B5EF4-FFF2-40B4-BE49-F238E27FC236}">
                    <a16:creationId xmlns:a16="http://schemas.microsoft.com/office/drawing/2014/main" id="{43833705-F77F-10B1-1F4B-52211F3A91A5}"/>
                  </a:ext>
                </a:extLst>
              </p:cNvPr>
              <p:cNvSpPr/>
              <p:nvPr/>
            </p:nvSpPr>
            <p:spPr>
              <a:xfrm>
                <a:off x="4938425" y="1735150"/>
                <a:ext cx="40700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28" extrusionOk="0">
                    <a:moveTo>
                      <a:pt x="785" y="1"/>
                    </a:moveTo>
                    <a:cubicBezTo>
                      <a:pt x="655" y="1"/>
                      <a:pt x="542" y="30"/>
                      <a:pt x="480" y="87"/>
                    </a:cubicBezTo>
                    <a:cubicBezTo>
                      <a:pt x="0" y="462"/>
                      <a:pt x="588" y="1027"/>
                      <a:pt x="1062" y="1027"/>
                    </a:cubicBezTo>
                    <a:cubicBezTo>
                      <a:pt x="1257" y="1027"/>
                      <a:pt x="1434" y="930"/>
                      <a:pt x="1506" y="683"/>
                    </a:cubicBezTo>
                    <a:cubicBezTo>
                      <a:pt x="1628" y="222"/>
                      <a:pt x="1143" y="1"/>
                      <a:pt x="7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128;p72">
                <a:extLst>
                  <a:ext uri="{FF2B5EF4-FFF2-40B4-BE49-F238E27FC236}">
                    <a16:creationId xmlns:a16="http://schemas.microsoft.com/office/drawing/2014/main" id="{8E778C84-9D21-6A9D-6504-4A07B1EEAD81}"/>
                  </a:ext>
                </a:extLst>
              </p:cNvPr>
              <p:cNvSpPr/>
              <p:nvPr/>
            </p:nvSpPr>
            <p:spPr>
              <a:xfrm>
                <a:off x="4675325" y="1351175"/>
                <a:ext cx="80225" cy="97750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910" extrusionOk="0">
                    <a:moveTo>
                      <a:pt x="538" y="1"/>
                    </a:moveTo>
                    <a:cubicBezTo>
                      <a:pt x="215" y="1"/>
                      <a:pt x="0" y="188"/>
                      <a:pt x="96" y="715"/>
                    </a:cubicBezTo>
                    <a:cubicBezTo>
                      <a:pt x="295" y="1212"/>
                      <a:pt x="1569" y="1625"/>
                      <a:pt x="1801" y="2453"/>
                    </a:cubicBezTo>
                    <a:cubicBezTo>
                      <a:pt x="2016" y="3214"/>
                      <a:pt x="1818" y="3876"/>
                      <a:pt x="2943" y="3910"/>
                    </a:cubicBezTo>
                    <a:cubicBezTo>
                      <a:pt x="2910" y="3363"/>
                      <a:pt x="3208" y="2652"/>
                      <a:pt x="2960" y="2172"/>
                    </a:cubicBezTo>
                    <a:cubicBezTo>
                      <a:pt x="2844" y="1956"/>
                      <a:pt x="2463" y="1907"/>
                      <a:pt x="2314" y="1675"/>
                    </a:cubicBezTo>
                    <a:cubicBezTo>
                      <a:pt x="2182" y="1443"/>
                      <a:pt x="2281" y="1129"/>
                      <a:pt x="2165" y="897"/>
                    </a:cubicBezTo>
                    <a:cubicBezTo>
                      <a:pt x="2017" y="580"/>
                      <a:pt x="1109" y="1"/>
                      <a:pt x="53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4" name="Google Shape;2129;p72">
              <a:extLst>
                <a:ext uri="{FF2B5EF4-FFF2-40B4-BE49-F238E27FC236}">
                  <a16:creationId xmlns:a16="http://schemas.microsoft.com/office/drawing/2014/main" id="{11C7290B-658E-8919-B3DE-755605F6BAC8}"/>
                </a:ext>
              </a:extLst>
            </p:cNvPr>
            <p:cNvCxnSpPr>
              <a:stCxn id="6" idx="6"/>
              <a:endCxn id="7" idx="4"/>
            </p:cNvCxnSpPr>
            <p:nvPr/>
          </p:nvCxnSpPr>
          <p:spPr>
            <a:xfrm>
              <a:off x="2196499" y="2525784"/>
              <a:ext cx="1421400" cy="1235100"/>
            </a:xfrm>
            <a:prstGeom prst="curvedConnector4">
              <a:avLst>
                <a:gd name="adj1" fmla="val 32886"/>
                <a:gd name="adj2" fmla="val 119275"/>
              </a:avLst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5" name="Google Shape;2130;p72">
              <a:extLst>
                <a:ext uri="{FF2B5EF4-FFF2-40B4-BE49-F238E27FC236}">
                  <a16:creationId xmlns:a16="http://schemas.microsoft.com/office/drawing/2014/main" id="{931BF524-D6F5-C3F6-1860-CBCD220D6B2D}"/>
                </a:ext>
              </a:extLst>
            </p:cNvPr>
            <p:cNvCxnSpPr>
              <a:stCxn id="7" idx="6"/>
              <a:endCxn id="8" idx="0"/>
            </p:cNvCxnSpPr>
            <p:nvPr/>
          </p:nvCxnSpPr>
          <p:spPr>
            <a:xfrm rot="10800000" flipH="1">
              <a:off x="4104274" y="2039271"/>
              <a:ext cx="1421700" cy="1235100"/>
            </a:xfrm>
            <a:prstGeom prst="curvedConnector4">
              <a:avLst>
                <a:gd name="adj1" fmla="val 32888"/>
                <a:gd name="adj2" fmla="val 119276"/>
              </a:avLst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oval" w="med" len="med"/>
            </a:ln>
          </p:spPr>
        </p:cxnSp>
        <p:cxnSp>
          <p:nvCxnSpPr>
            <p:cNvPr id="16" name="Google Shape;2131;p72">
              <a:extLst>
                <a:ext uri="{FF2B5EF4-FFF2-40B4-BE49-F238E27FC236}">
                  <a16:creationId xmlns:a16="http://schemas.microsoft.com/office/drawing/2014/main" id="{5AB779C7-BDC0-7F72-3FF5-4FD118CA115C}"/>
                </a:ext>
              </a:extLst>
            </p:cNvPr>
            <p:cNvCxnSpPr>
              <a:stCxn id="8" idx="6"/>
              <a:endCxn id="9" idx="4"/>
            </p:cNvCxnSpPr>
            <p:nvPr/>
          </p:nvCxnSpPr>
          <p:spPr>
            <a:xfrm>
              <a:off x="6012325" y="2525771"/>
              <a:ext cx="1421700" cy="1235100"/>
            </a:xfrm>
            <a:prstGeom prst="curvedConnector4">
              <a:avLst>
                <a:gd name="adj1" fmla="val 32889"/>
                <a:gd name="adj2" fmla="val 119275"/>
              </a:avLst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67" name="Google Shape;2132;p72">
            <a:extLst>
              <a:ext uri="{FF2B5EF4-FFF2-40B4-BE49-F238E27FC236}">
                <a16:creationId xmlns:a16="http://schemas.microsoft.com/office/drawing/2014/main" id="{2BC0C660-A56A-65BE-94C0-1336F7A270B6}"/>
              </a:ext>
            </a:extLst>
          </p:cNvPr>
          <p:cNvSpPr txBox="1"/>
          <p:nvPr/>
        </p:nvSpPr>
        <p:spPr>
          <a:xfrm>
            <a:off x="387842" y="2882769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2"/>
                </a:solidFill>
                <a:latin typeface="Cairo"/>
                <a:ea typeface="Cairo"/>
                <a:cs typeface="Cairo"/>
                <a:sym typeface="Cairo"/>
              </a:rPr>
              <a:t>01</a:t>
            </a:r>
            <a:endParaRPr sz="2800" b="1" dirty="0">
              <a:solidFill>
                <a:schemeClr val="accent2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8" name="Google Shape;2133;p72">
            <a:extLst>
              <a:ext uri="{FF2B5EF4-FFF2-40B4-BE49-F238E27FC236}">
                <a16:creationId xmlns:a16="http://schemas.microsoft.com/office/drawing/2014/main" id="{7454A163-8997-4D4A-6496-41193612FD63}"/>
              </a:ext>
            </a:extLst>
          </p:cNvPr>
          <p:cNvSpPr txBox="1"/>
          <p:nvPr/>
        </p:nvSpPr>
        <p:spPr>
          <a:xfrm>
            <a:off x="5118000" y="2872281"/>
            <a:ext cx="162344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5"/>
                </a:solidFill>
                <a:latin typeface="Cairo"/>
                <a:ea typeface="Cairo"/>
                <a:cs typeface="Cairo"/>
                <a:sym typeface="Cairo"/>
              </a:rPr>
              <a:t>03</a:t>
            </a:r>
            <a:endParaRPr sz="2800" b="1" dirty="0">
              <a:solidFill>
                <a:schemeClr val="accent5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69" name="Google Shape;2134;p72">
            <a:extLst>
              <a:ext uri="{FF2B5EF4-FFF2-40B4-BE49-F238E27FC236}">
                <a16:creationId xmlns:a16="http://schemas.microsoft.com/office/drawing/2014/main" id="{839717DC-209C-CFA1-97D3-F920A42E0C60}"/>
              </a:ext>
            </a:extLst>
          </p:cNvPr>
          <p:cNvSpPr txBox="1"/>
          <p:nvPr/>
        </p:nvSpPr>
        <p:spPr>
          <a:xfrm>
            <a:off x="2616265" y="2207505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3"/>
                </a:solidFill>
                <a:latin typeface="Cairo"/>
                <a:ea typeface="Cairo"/>
                <a:cs typeface="Cairo"/>
                <a:sym typeface="Cairo"/>
              </a:rPr>
              <a:t>02</a:t>
            </a:r>
            <a:endParaRPr sz="2800" b="1" dirty="0">
              <a:solidFill>
                <a:schemeClr val="accent3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0" name="Google Shape;2135;p72">
            <a:extLst>
              <a:ext uri="{FF2B5EF4-FFF2-40B4-BE49-F238E27FC236}">
                <a16:creationId xmlns:a16="http://schemas.microsoft.com/office/drawing/2014/main" id="{A172C1FB-D8F9-7194-E667-95079C77929B}"/>
              </a:ext>
            </a:extLst>
          </p:cNvPr>
          <p:cNvSpPr txBox="1"/>
          <p:nvPr/>
        </p:nvSpPr>
        <p:spPr>
          <a:xfrm>
            <a:off x="7063368" y="2207406"/>
            <a:ext cx="2160359" cy="34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accent6"/>
                </a:solidFill>
                <a:latin typeface="Cairo"/>
                <a:ea typeface="Cairo"/>
                <a:cs typeface="Cairo"/>
                <a:sym typeface="Cairo"/>
              </a:rPr>
              <a:t>04</a:t>
            </a:r>
            <a:endParaRPr sz="2800" b="1" dirty="0">
              <a:solidFill>
                <a:schemeClr val="accent6"/>
              </a:solidFill>
              <a:latin typeface="Cairo"/>
              <a:ea typeface="Cairo"/>
              <a:cs typeface="Cairo"/>
              <a:sym typeface="Cairo"/>
            </a:endParaRPr>
          </a:p>
        </p:txBody>
      </p:sp>
      <p:sp>
        <p:nvSpPr>
          <p:cNvPr id="71" name="Google Shape;3800;p98">
            <a:extLst>
              <a:ext uri="{FF2B5EF4-FFF2-40B4-BE49-F238E27FC236}">
                <a16:creationId xmlns:a16="http://schemas.microsoft.com/office/drawing/2014/main" id="{D0F877EC-143C-995D-BA20-9A188F337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851660" cy="7708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GỢI Ý:</a:t>
            </a:r>
            <a:endParaRPr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unito" panose="00000500000000000000" pitchFamily="2" charset="0"/>
            </a:endParaRPr>
          </a:p>
        </p:txBody>
      </p:sp>
      <p:sp>
        <p:nvSpPr>
          <p:cNvPr id="72" name="Google Shape;3808;p98">
            <a:extLst>
              <a:ext uri="{FF2B5EF4-FFF2-40B4-BE49-F238E27FC236}">
                <a16:creationId xmlns:a16="http://schemas.microsoft.com/office/drawing/2014/main" id="{6504077D-F19C-7201-ABAE-5E9E4BE17975}"/>
              </a:ext>
            </a:extLst>
          </p:cNvPr>
          <p:cNvSpPr txBox="1"/>
          <p:nvPr/>
        </p:nvSpPr>
        <p:spPr>
          <a:xfrm>
            <a:off x="-143149" y="3107649"/>
            <a:ext cx="3075069" cy="1590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NGƯỜI THỰC HIỆN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…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Giáo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viên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  <p:sp>
        <p:nvSpPr>
          <p:cNvPr id="73" name="Google Shape;3809;p98">
            <a:extLst>
              <a:ext uri="{FF2B5EF4-FFF2-40B4-BE49-F238E27FC236}">
                <a16:creationId xmlns:a16="http://schemas.microsoft.com/office/drawing/2014/main" id="{A6ED4441-FE30-92DC-9CED-2C59FF76C18C}"/>
              </a:ext>
            </a:extLst>
          </p:cNvPr>
          <p:cNvSpPr txBox="1"/>
          <p:nvPr/>
        </p:nvSpPr>
        <p:spPr>
          <a:xfrm>
            <a:off x="3782938" y="3148012"/>
            <a:ext cx="4403506" cy="1676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VIỆC CẦN LÀM: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sách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vở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quần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.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tiền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Thăm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hỏi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chia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sẻ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việc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nhà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</p:txBody>
      </p:sp>
      <p:sp>
        <p:nvSpPr>
          <p:cNvPr id="74" name="Google Shape;3810;p98">
            <a:extLst>
              <a:ext uri="{FF2B5EF4-FFF2-40B4-BE49-F238E27FC236}">
                <a16:creationId xmlns:a16="http://schemas.microsoft.com/office/drawing/2014/main" id="{44B2BEAF-116A-BBE2-264C-BA9574B92568}"/>
              </a:ext>
            </a:extLst>
          </p:cNvPr>
          <p:cNvSpPr txBox="1"/>
          <p:nvPr/>
        </p:nvSpPr>
        <p:spPr>
          <a:xfrm>
            <a:off x="6111752" y="533237"/>
            <a:ext cx="3334241" cy="159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THỜI GIAN </a:t>
            </a:r>
          </a:p>
          <a:p>
            <a:pPr algn="ctr"/>
            <a:r>
              <a:rPr lang="en-US" sz="2400" b="1" u="sng" dirty="0">
                <a:solidFill>
                  <a:schemeClr val="tx2"/>
                </a:solidFill>
                <a:latin typeface="Nunito" panose="00000500000000000000" pitchFamily="2" charset="0"/>
              </a:rPr>
              <a:t>THỰC HIỆN: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-</a:t>
            </a:r>
            <a:r>
              <a:rPr lang="vi-VN" sz="2400" dirty="0">
                <a:solidFill>
                  <a:schemeClr val="tx2"/>
                </a:solidFill>
                <a:latin typeface="Nunito" panose="00000500000000000000" pitchFamily="2" charset="0"/>
              </a:rPr>
              <a:t> 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Đầu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  <a:p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-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Dịp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 Trung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thu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Tết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  <a:ea typeface="Cairo"/>
                <a:cs typeface="Cairo"/>
                <a:sym typeface="Cairo"/>
              </a:rPr>
              <a:t>,…</a:t>
            </a:r>
            <a:endParaRPr sz="2400" dirty="0">
              <a:solidFill>
                <a:schemeClr val="tx2"/>
              </a:solidFill>
              <a:latin typeface="Nunito" panose="00000500000000000000" pitchFamily="2" charset="0"/>
              <a:ea typeface="Cairo"/>
              <a:cs typeface="Cairo"/>
              <a:sym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295047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7" grpId="0"/>
      <p:bldP spid="68" grpId="0"/>
      <p:bldP spid="69" grpId="0"/>
      <p:bldP spid="70" grpId="0"/>
      <p:bldP spid="71" grpId="0" animBg="1"/>
      <p:bldP spid="72" grpId="0"/>
      <p:bldP spid="73" grpId="0"/>
      <p:bldP spid="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p63"/>
          <p:cNvSpPr txBox="1">
            <a:spLocks noGrp="1"/>
          </p:cNvSpPr>
          <p:nvPr>
            <p:ph type="title"/>
          </p:nvPr>
        </p:nvSpPr>
        <p:spPr>
          <a:xfrm>
            <a:off x="713100" y="86428"/>
            <a:ext cx="7717800" cy="6931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latin typeface="Nunito" panose="00000500000000000000" pitchFamily="2" charset="0"/>
              </a:rPr>
              <a:t>Viết dự án: </a:t>
            </a:r>
            <a:endParaRPr dirty="0">
              <a:latin typeface="Nunito" panose="00000500000000000000" pitchFamily="2" charset="0"/>
            </a:endParaRPr>
          </a:p>
        </p:txBody>
      </p:sp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3A6F9A4E-5BC5-CC60-3033-114A8FF369FB}"/>
              </a:ext>
            </a:extLst>
          </p:cNvPr>
          <p:cNvSpPr/>
          <p:nvPr/>
        </p:nvSpPr>
        <p:spPr>
          <a:xfrm>
            <a:off x="1565922" y="1374829"/>
            <a:ext cx="6012153" cy="3768671"/>
          </a:xfrm>
          <a:prstGeom prst="bevel">
            <a:avLst>
              <a:gd name="adj" fmla="val 317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079F1-B40D-CE69-B00F-C8E59240524F}"/>
              </a:ext>
            </a:extLst>
          </p:cNvPr>
          <p:cNvSpPr txBox="1"/>
          <p:nvPr/>
        </p:nvSpPr>
        <p:spPr>
          <a:xfrm>
            <a:off x="2733194" y="4282320"/>
            <a:ext cx="38266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Đối</a:t>
            </a:r>
            <a:r>
              <a:rPr lang="en-US" sz="2500" dirty="0"/>
              <a:t> </a:t>
            </a:r>
            <a:r>
              <a:rPr lang="en-US" sz="2500" dirty="0" err="1"/>
              <a:t>tượng</a:t>
            </a:r>
            <a:r>
              <a:rPr lang="en-US" sz="2500" dirty="0"/>
              <a:t> </a:t>
            </a:r>
            <a:r>
              <a:rPr lang="en-US" sz="2500" dirty="0" err="1"/>
              <a:t>được</a:t>
            </a:r>
            <a:r>
              <a:rPr lang="en-US" sz="2500" dirty="0"/>
              <a:t> </a:t>
            </a:r>
            <a:r>
              <a:rPr lang="en-US" sz="2500" dirty="0" err="1"/>
              <a:t>giúp</a:t>
            </a:r>
            <a:r>
              <a:rPr lang="en-US" sz="2500" dirty="0"/>
              <a:t> </a:t>
            </a:r>
            <a:r>
              <a:rPr lang="en-US" sz="2500" dirty="0" err="1"/>
              <a:t>đỡ</a:t>
            </a:r>
            <a:r>
              <a:rPr lang="en-US" sz="2500" dirty="0"/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E0929-F395-4322-D44E-25B1FC5678EF}"/>
              </a:ext>
            </a:extLst>
          </p:cNvPr>
          <p:cNvSpPr txBox="1"/>
          <p:nvPr/>
        </p:nvSpPr>
        <p:spPr>
          <a:xfrm rot="5400000">
            <a:off x="5803164" y="3056344"/>
            <a:ext cx="292900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Cần</a:t>
            </a:r>
            <a:r>
              <a:rPr lang="en-US" sz="2500" dirty="0"/>
              <a:t> </a:t>
            </a:r>
            <a:r>
              <a:rPr lang="en-US" sz="2500" dirty="0" err="1"/>
              <a:t>làm</a:t>
            </a:r>
            <a:r>
              <a:rPr lang="en-US" sz="2500" dirty="0"/>
              <a:t> </a:t>
            </a:r>
            <a:r>
              <a:rPr lang="en-US" sz="2500" dirty="0" err="1"/>
              <a:t>những</a:t>
            </a:r>
            <a:r>
              <a:rPr lang="en-US" sz="2500" dirty="0"/>
              <a:t> </a:t>
            </a:r>
            <a:r>
              <a:rPr lang="en-US" sz="2500" dirty="0" err="1"/>
              <a:t>gì</a:t>
            </a:r>
            <a:r>
              <a:rPr lang="en-US" sz="25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4F9EFE-94B1-AB7E-6E1B-9A0C15406515}"/>
              </a:ext>
            </a:extLst>
          </p:cNvPr>
          <p:cNvSpPr txBox="1"/>
          <p:nvPr/>
        </p:nvSpPr>
        <p:spPr>
          <a:xfrm>
            <a:off x="2366280" y="1615506"/>
            <a:ext cx="456567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Người</a:t>
            </a:r>
            <a:r>
              <a:rPr lang="en-US" sz="2500" dirty="0"/>
              <a:t> </a:t>
            </a:r>
            <a:r>
              <a:rPr lang="en-US" sz="2500" dirty="0" err="1"/>
              <a:t>lập</a:t>
            </a:r>
            <a:r>
              <a:rPr lang="en-US" sz="2500" dirty="0"/>
              <a:t> </a:t>
            </a:r>
            <a:r>
              <a:rPr lang="en-US" sz="2500" dirty="0" err="1"/>
              <a:t>và</a:t>
            </a:r>
            <a:r>
              <a:rPr lang="en-US" sz="2500" dirty="0"/>
              <a:t> </a:t>
            </a:r>
            <a:r>
              <a:rPr lang="en-US" sz="2500" dirty="0" err="1"/>
              <a:t>thực</a:t>
            </a:r>
            <a:r>
              <a:rPr lang="en-US" sz="2500" dirty="0"/>
              <a:t> </a:t>
            </a:r>
            <a:r>
              <a:rPr lang="en-US" sz="2500" dirty="0" err="1"/>
              <a:t>hiện</a:t>
            </a:r>
            <a:r>
              <a:rPr lang="en-US" sz="2500" dirty="0"/>
              <a:t> </a:t>
            </a:r>
            <a:r>
              <a:rPr lang="en-US" sz="2500" dirty="0" err="1"/>
              <a:t>dự</a:t>
            </a:r>
            <a:r>
              <a:rPr lang="en-US" sz="2500" dirty="0"/>
              <a:t> </a:t>
            </a:r>
            <a:r>
              <a:rPr lang="en-US" sz="2500" dirty="0" err="1"/>
              <a:t>án</a:t>
            </a:r>
            <a:r>
              <a:rPr lang="en-US" sz="2500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49F04F-0271-9FDD-2344-5097FF4D5A8A}"/>
              </a:ext>
            </a:extLst>
          </p:cNvPr>
          <p:cNvSpPr txBox="1"/>
          <p:nvPr/>
        </p:nvSpPr>
        <p:spPr>
          <a:xfrm rot="16200000">
            <a:off x="452939" y="3020637"/>
            <a:ext cx="29274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/>
              <a:t>Thực</a:t>
            </a:r>
            <a:r>
              <a:rPr lang="en-US" sz="2500" dirty="0"/>
              <a:t> </a:t>
            </a:r>
            <a:r>
              <a:rPr lang="en-US" sz="2500" dirty="0" err="1"/>
              <a:t>hiện</a:t>
            </a:r>
            <a:r>
              <a:rPr lang="en-US" sz="2500" dirty="0"/>
              <a:t> </a:t>
            </a:r>
            <a:r>
              <a:rPr lang="en-US" sz="2500" dirty="0" err="1"/>
              <a:t>khi</a:t>
            </a:r>
            <a:r>
              <a:rPr lang="en-US" sz="2500" dirty="0"/>
              <a:t> </a:t>
            </a:r>
            <a:r>
              <a:rPr lang="en-US" sz="2500" dirty="0" err="1"/>
              <a:t>nào</a:t>
            </a:r>
            <a:r>
              <a:rPr lang="en-US" sz="2500" dirty="0"/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72614-3F78-3A6A-0F60-6A73FF58603C}"/>
              </a:ext>
            </a:extLst>
          </p:cNvPr>
          <p:cNvSpPr txBox="1"/>
          <p:nvPr/>
        </p:nvSpPr>
        <p:spPr>
          <a:xfrm>
            <a:off x="2744211" y="2928509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Dự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án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hoàn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</a:rPr>
              <a:t>chỉnh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Google Shape;1234;p63">
            <a:extLst>
              <a:ext uri="{FF2B5EF4-FFF2-40B4-BE49-F238E27FC236}">
                <a16:creationId xmlns:a16="http://schemas.microsoft.com/office/drawing/2014/main" id="{609D3243-780A-5272-1E41-B3F514A86245}"/>
              </a:ext>
            </a:extLst>
          </p:cNvPr>
          <p:cNvSpPr txBox="1">
            <a:spLocks/>
          </p:cNvSpPr>
          <p:nvPr/>
        </p:nvSpPr>
        <p:spPr>
          <a:xfrm>
            <a:off x="665164" y="603216"/>
            <a:ext cx="7717800" cy="59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 err="1">
                <a:latin typeface="Nunito" panose="00000500000000000000" pitchFamily="2" charset="0"/>
              </a:rPr>
              <a:t>Tổ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chức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theo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kĩ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thuật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Khăn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trải</a:t>
            </a:r>
            <a:r>
              <a:rPr lang="en-US" dirty="0">
                <a:latin typeface="Nunito" panose="00000500000000000000" pitchFamily="2" charset="0"/>
              </a:rPr>
              <a:t> </a:t>
            </a:r>
            <a:r>
              <a:rPr lang="en-US" dirty="0" err="1">
                <a:latin typeface="Nunito" panose="00000500000000000000" pitchFamily="2" charset="0"/>
              </a:rPr>
              <a:t>bàn</a:t>
            </a:r>
            <a:endParaRPr lang="en-US" dirty="0">
              <a:latin typeface="Nunito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70"/>
          <p:cNvSpPr txBox="1">
            <a:spLocks noGrp="1"/>
          </p:cNvSpPr>
          <p:nvPr>
            <p:ph type="subTitle" idx="1"/>
          </p:nvPr>
        </p:nvSpPr>
        <p:spPr>
          <a:xfrm>
            <a:off x="3333841" y="407116"/>
            <a:ext cx="2651132" cy="5420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u="sng" dirty="0">
                <a:latin typeface="Nunito" panose="00000500000000000000" pitchFamily="2" charset="0"/>
              </a:rPr>
              <a:t>DỰ ÁN MẪU</a:t>
            </a:r>
            <a:endParaRPr sz="2800" b="1" u="sng" dirty="0">
              <a:latin typeface="Nunito" panose="00000500000000000000" pitchFamily="2" charset="0"/>
            </a:endParaRPr>
          </a:p>
        </p:txBody>
      </p:sp>
      <p:grpSp>
        <p:nvGrpSpPr>
          <p:cNvPr id="1901" name="Google Shape;1901;p70"/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1902" name="Google Shape;1902;p70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70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70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70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70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70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70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70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70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70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70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70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70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70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70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70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70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70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70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70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70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70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70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70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70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70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70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70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70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70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70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70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70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70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70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70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70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70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70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70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70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70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70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70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70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70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70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70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70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70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70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70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70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70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70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70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70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70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70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70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70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70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70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70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745698" y="1130018"/>
            <a:ext cx="7827418" cy="3267073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Tên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dự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án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Tiếp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sức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tới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trường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Lập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và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hiện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dự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án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Trường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Tiểu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……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Đối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tượng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được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giúp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đỡ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sinh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nghèo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hoàn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cảnh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khó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khăn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trên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địa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bàn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Công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việc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cần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làm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Quyên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góp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quần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áo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,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sách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vở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…</a:t>
            </a:r>
          </a:p>
          <a:p>
            <a:pPr marL="457200" indent="-457200">
              <a:buAutoNum type="arabicPeriod"/>
            </a:pP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Thời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gian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thực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Nunito" panose="00000500000000000000" pitchFamily="2" charset="0"/>
              </a:rPr>
              <a:t>hiện</a:t>
            </a:r>
            <a:r>
              <a:rPr lang="en-US" sz="2400" b="1" dirty="0">
                <a:solidFill>
                  <a:schemeClr val="tx2"/>
                </a:solidFill>
                <a:latin typeface="Nunito" panose="00000500000000000000" pitchFamily="2" charset="0"/>
              </a:rPr>
              <a:t>: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Đầu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năm</a:t>
            </a:r>
            <a:r>
              <a:rPr lang="en-US" sz="2400" dirty="0">
                <a:solidFill>
                  <a:schemeClr val="tx2"/>
                </a:solidFill>
                <a:latin typeface="Nunito" panose="00000500000000000000" pitchFamily="2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Nunito" panose="00000500000000000000" pitchFamily="2" charset="0"/>
              </a:rPr>
              <a:t>học</a:t>
            </a:r>
            <a:endParaRPr lang="en-US" sz="2400" dirty="0">
              <a:solidFill>
                <a:schemeClr val="tx2"/>
              </a:solidFill>
              <a:latin typeface="Nunito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63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6120211-DC6C-089C-907D-96080BAAB895}"/>
              </a:ext>
            </a:extLst>
          </p:cNvPr>
          <p:cNvSpPr/>
          <p:nvPr/>
        </p:nvSpPr>
        <p:spPr>
          <a:xfrm>
            <a:off x="120050" y="1256832"/>
            <a:ext cx="2974554" cy="2974554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33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HĐ2:</a:t>
            </a: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 </a:t>
            </a:r>
            <a:b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</a:br>
            <a:r>
              <a:rPr lang="en" sz="33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</a:rPr>
              <a:t>Giới thiệu, bình chọn</a:t>
            </a:r>
            <a:endParaRPr lang="en-US" sz="33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4AE5CB74-F8AD-2335-9D47-6A8827EBA8A0}"/>
              </a:ext>
            </a:extLst>
          </p:cNvPr>
          <p:cNvSpPr/>
          <p:nvPr/>
        </p:nvSpPr>
        <p:spPr>
          <a:xfrm>
            <a:off x="3328884" y="355947"/>
            <a:ext cx="5772426" cy="4431605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Đại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diện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các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nhóm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giới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thiệu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của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nhóm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mình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 err="1">
                <a:solidFill>
                  <a:schemeClr val="tx2"/>
                </a:solidFill>
              </a:rPr>
              <a:t>Lớp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nhận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xét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bình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chọn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dự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án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có</a:t>
            </a:r>
            <a:r>
              <a:rPr lang="en-US" sz="2400" dirty="0">
                <a:solidFill>
                  <a:schemeClr val="tx2"/>
                </a:solidFill>
              </a:rPr>
              <a:t> ý </a:t>
            </a:r>
            <a:r>
              <a:rPr lang="en-US" sz="2400" dirty="0" err="1">
                <a:solidFill>
                  <a:schemeClr val="tx2"/>
                </a:solidFill>
              </a:rPr>
              <a:t>nghĩa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thiết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thực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nội</a:t>
            </a:r>
            <a:r>
              <a:rPr lang="en-US" sz="2400" dirty="0">
                <a:solidFill>
                  <a:schemeClr val="tx2"/>
                </a:solidFill>
              </a:rPr>
              <a:t> dung </a:t>
            </a:r>
            <a:r>
              <a:rPr lang="en-US" sz="2400" dirty="0" err="1">
                <a:solidFill>
                  <a:schemeClr val="tx2"/>
                </a:solidFill>
              </a:rPr>
              <a:t>phù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hợp</a:t>
            </a:r>
            <a:endParaRPr lang="en-US" sz="2400" dirty="0">
              <a:solidFill>
                <a:schemeClr val="tx2"/>
              </a:solidFill>
            </a:endParaRPr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en-US" sz="2400" dirty="0">
                <a:solidFill>
                  <a:schemeClr val="tx2"/>
                </a:solidFill>
              </a:rPr>
              <a:t>GV </a:t>
            </a:r>
            <a:r>
              <a:rPr lang="en-US" sz="2400" dirty="0" err="1">
                <a:solidFill>
                  <a:schemeClr val="tx2"/>
                </a:solidFill>
              </a:rPr>
              <a:t>tuyên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dương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khen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thưởng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47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368</Words>
  <Application>Microsoft Office PowerPoint</Application>
  <PresentationFormat>On-screen Show (16:9)</PresentationFormat>
  <Paragraphs>55</Paragraphs>
  <Slides>10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Nunito</vt:lpstr>
      <vt:lpstr>Oxygen</vt:lpstr>
      <vt:lpstr>Cairo</vt:lpstr>
      <vt:lpstr>Social Issues Thesis: Climate Change by Slidesgo</vt:lpstr>
      <vt:lpstr>PowerPoint Presentation</vt:lpstr>
      <vt:lpstr>KHỞI  ĐỘNG</vt:lpstr>
      <vt:lpstr>PowerPoint Presentation</vt:lpstr>
      <vt:lpstr>Giới thiệu bài</vt:lpstr>
      <vt:lpstr>PowerPoint Presentation</vt:lpstr>
      <vt:lpstr>GỢI Ý:</vt:lpstr>
      <vt:lpstr>Viết dự án: </vt:lpstr>
      <vt:lpstr>PowerPoint Presentation</vt:lpstr>
      <vt:lpstr>PowerPoint Presentation</vt:lpstr>
      <vt:lpstr>CHÚC CÁC EM CHĂM NGOAN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ISSUES THESIS: CLIMATE CHANGE</dc:title>
  <dc:creator>Admin</dc:creator>
  <cp:lastModifiedBy>Admin</cp:lastModifiedBy>
  <cp:revision>3</cp:revision>
  <dcterms:modified xsi:type="dcterms:W3CDTF">2023-09-01T15:34:48Z</dcterms:modified>
</cp:coreProperties>
</file>