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1574" r:id="rId2"/>
    <p:sldId id="282" r:id="rId3"/>
    <p:sldId id="422" r:id="rId4"/>
    <p:sldId id="423" r:id="rId5"/>
    <p:sldId id="261" r:id="rId6"/>
    <p:sldId id="262" r:id="rId7"/>
    <p:sldId id="263" r:id="rId8"/>
    <p:sldId id="420" r:id="rId9"/>
    <p:sldId id="11554" r:id="rId10"/>
    <p:sldId id="266" r:id="rId11"/>
    <p:sldId id="11581" r:id="rId12"/>
    <p:sldId id="11553" r:id="rId13"/>
    <p:sldId id="11576" r:id="rId14"/>
    <p:sldId id="11577" r:id="rId15"/>
    <p:sldId id="11578" r:id="rId16"/>
    <p:sldId id="11580" r:id="rId17"/>
    <p:sldId id="11527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ền Giáp Thu" initials="HGT" lastIdx="1" clrIdx="0">
    <p:extLst>
      <p:ext uri="{19B8F6BF-5375-455C-9EA6-DF929625EA0E}">
        <p15:presenceInfo xmlns:p15="http://schemas.microsoft.com/office/powerpoint/2012/main" userId="ce3690c71841e1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49120-0AE7-44AD-AA9E-30E043F415D7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93D6-E75A-40D6-9EB9-7376F2ED9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63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03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41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ném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3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8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02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817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1E9F-E87B-A733-7A60-AE208E7DC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88D86-9ED0-0498-B79D-25EDA654E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E7F7C-52D3-A89B-4E62-185D2424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BF731-35A4-2F89-124C-4571AD7F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0C90D-C455-6F55-FB7A-60BCA0D8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8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1505-7F91-B37D-A295-DEA7DD0A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F2191-F7DA-9A68-C900-1778F2118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FE4D4-7458-9DC2-E6B6-3E8D4BDA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99D4F-A64B-2EF1-6F7E-B9E46A7C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5E21A-2C16-AF7A-5B15-487D13D4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29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51250-61C2-FCDD-1245-94672DD7D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ADDC1-2AAA-6708-C184-0C34FBD77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623E-A515-CEDC-C097-5F903230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0439-669D-0F85-AF3D-FA457F0F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490E6-6C50-7149-00BB-C8980C7F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707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5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036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3393-7D1F-B835-AABB-9CA1AAB5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F80F8-41B5-59E4-F164-5763361DC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8C28D-A9EA-809A-4090-1F6A77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9E8BA-5FE6-604D-18AB-6AEB3E63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4B68-5C55-27D8-93C2-557F0D65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16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5D7E-6E90-2D9A-F978-1619A601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CDDCA-C31B-5E2A-C492-D1FE9FAB0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1CAD4-731C-A66B-013A-E5F922A4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B60AC-4377-E0A7-9774-9AD89B85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2DD06-6635-D189-9532-D69F0AA3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F092-BF84-AC01-B19F-9A36F3D5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B901F-F0D9-84C0-D7DC-FD4560440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8AD9D-A443-0E19-AA88-5742042A4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C7E3D-7D36-CCC6-8809-92960522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907BC-7249-D209-8A9A-0643AA26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FC13E-4867-3F4F-4EAE-B563DAAC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7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5B66-A153-2966-7C62-290F7060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FBED-8D6B-5DE2-46A2-6CCEAF830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22A28-2E8F-0E3D-DE61-A790EB8A1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8B02-A68A-912F-7522-D1554B245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77484-7A97-D3D4-FF9E-60D474FCF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6685B-8602-EC59-EC02-284810D3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5D1A0-261A-865A-4331-4FC95D5A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F56E85-2113-B7EF-7D43-586D846B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895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3875-B6BE-1DF7-4FD0-730A9661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93BC4-04D7-5BEE-8FCC-5A78A062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36BAB-629D-550E-DCD4-0E2B8FCB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AE653-7A7E-E57F-0B24-9467BA46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070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359D3-6AA8-5711-7DC3-C8F41BF0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6CAD-D417-F049-A047-90B0B645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B2502-BCBB-7EEE-ED0A-7DA92742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21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EFE5-FC8E-37C6-05E1-7B2D315C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86078-EB79-B580-5E90-685C8FF5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11EC2-5501-0EDB-2420-784A6246D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23369-CC52-6EC3-025E-44B556BD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80B7F-3DAF-E03E-D87B-54A0D127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B72ED-4C00-87EE-51B7-5734479E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51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7268-71E1-ECFE-F179-0E0DDD02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1EC78-C2B6-61A6-3B70-50B7243F0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3630F-C95F-8C97-034C-A4EE1E017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A8139-E33E-6586-A513-9A699467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ACDB5-7663-6A91-CD4F-2CEAA961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057F6-B427-D66D-A381-FDB06774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01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9AC62-59ED-CC15-1B35-E3905270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70FB2-736A-E0BB-3EDA-469E4B8B5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CA899-E28A-C147-FE11-B65B2372B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2321-6B27-4F23-9D6D-1888B9E0F850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DCD6-082D-7BB1-BFBB-9FA360BBD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BDA40-F53F-73A7-269C-5B11701D2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334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48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microsoft.com/office/2007/relationships/hdphoto" Target="../media/hdphoto2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microsoft.com/office/2007/relationships/hdphoto" Target="../media/hdphoto7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3.wdp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microsoft.com/office/2007/relationships/hdphoto" Target="../media/hdphoto4.wdp"/><Relationship Id="rId26" Type="http://schemas.microsoft.com/office/2007/relationships/hdphoto" Target="../media/hdphoto13.wdp"/><Relationship Id="rId39" Type="http://schemas.openxmlformats.org/officeDocument/2006/relationships/image" Target="../media/image34.png"/><Relationship Id="rId21" Type="http://schemas.openxmlformats.org/officeDocument/2006/relationships/image" Target="../media/image28.png"/><Relationship Id="rId34" Type="http://schemas.microsoft.com/office/2007/relationships/hdphoto" Target="../media/hdphoto6.wdp"/><Relationship Id="rId42" Type="http://schemas.microsoft.com/office/2007/relationships/hdphoto" Target="../media/hdphoto19.wdp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11" Type="http://schemas.openxmlformats.org/officeDocument/2006/relationships/image" Target="../media/image24.png"/><Relationship Id="rId24" Type="http://schemas.microsoft.com/office/2007/relationships/hdphoto" Target="../media/hdphoto3.wdp"/><Relationship Id="rId32" Type="http://schemas.microsoft.com/office/2007/relationships/hdphoto" Target="../media/hdphoto15.wdp"/><Relationship Id="rId37" Type="http://schemas.openxmlformats.org/officeDocument/2006/relationships/image" Target="../media/image33.png"/><Relationship Id="rId40" Type="http://schemas.microsoft.com/office/2007/relationships/hdphoto" Target="../media/hdphoto18.wdp"/><Relationship Id="rId45" Type="http://schemas.openxmlformats.org/officeDocument/2006/relationships/slide" Target="slide16.xml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11.png"/><Relationship Id="rId28" Type="http://schemas.microsoft.com/office/2007/relationships/hdphoto" Target="../media/hdphoto5.wdp"/><Relationship Id="rId36" Type="http://schemas.microsoft.com/office/2007/relationships/hdphoto" Target="../media/hdphoto16.wdp"/><Relationship Id="rId10" Type="http://schemas.microsoft.com/office/2007/relationships/hdphoto" Target="../media/hdphoto10.wdp"/><Relationship Id="rId19" Type="http://schemas.openxmlformats.org/officeDocument/2006/relationships/image" Target="../media/image27.png"/><Relationship Id="rId31" Type="http://schemas.openxmlformats.org/officeDocument/2006/relationships/image" Target="../media/image31.png"/><Relationship Id="rId44" Type="http://schemas.microsoft.com/office/2007/relationships/hdphoto" Target="../media/hdphoto20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microsoft.com/office/2007/relationships/hdphoto" Target="../media/hdphoto12.wdp"/><Relationship Id="rId22" Type="http://schemas.openxmlformats.org/officeDocument/2006/relationships/slide" Target="slide7.xml"/><Relationship Id="rId27" Type="http://schemas.openxmlformats.org/officeDocument/2006/relationships/image" Target="../media/image13.png"/><Relationship Id="rId30" Type="http://schemas.microsoft.com/office/2007/relationships/hdphoto" Target="../media/hdphoto14.wdp"/><Relationship Id="rId35" Type="http://schemas.openxmlformats.org/officeDocument/2006/relationships/image" Target="../media/image32.png"/><Relationship Id="rId43" Type="http://schemas.openxmlformats.org/officeDocument/2006/relationships/image" Target="../media/image36.png"/><Relationship Id="rId8" Type="http://schemas.microsoft.com/office/2007/relationships/hdphoto" Target="../media/hdphoto9.wdp"/><Relationship Id="rId3" Type="http://schemas.openxmlformats.org/officeDocument/2006/relationships/image" Target="../media/image18.jpeg"/><Relationship Id="rId12" Type="http://schemas.microsoft.com/office/2007/relationships/hdphoto" Target="../media/hdphoto11.wdp"/><Relationship Id="rId17" Type="http://schemas.openxmlformats.org/officeDocument/2006/relationships/image" Target="../media/image12.png"/><Relationship Id="rId25" Type="http://schemas.openxmlformats.org/officeDocument/2006/relationships/image" Target="../media/image29.png"/><Relationship Id="rId33" Type="http://schemas.openxmlformats.org/officeDocument/2006/relationships/image" Target="../media/image14.png"/><Relationship Id="rId38" Type="http://schemas.microsoft.com/office/2007/relationships/hdphoto" Target="../media/hdphoto17.wdp"/><Relationship Id="rId46" Type="http://schemas.openxmlformats.org/officeDocument/2006/relationships/image" Target="../media/image37.png"/><Relationship Id="rId20" Type="http://schemas.openxmlformats.org/officeDocument/2006/relationships/slide" Target="slide8.xml"/><Relationship Id="rId41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1280160" y="772703"/>
            <a:ext cx="904552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1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745587"/>
            <a:ext cx="12942277" cy="7426098"/>
            <a:chOff x="704" y="-275"/>
            <a:chExt cx="18832" cy="10403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40" y="-275"/>
              <a:ext cx="1496" cy="2006"/>
            </a:xfrm>
            <a:prstGeom prst="rect">
              <a:avLst/>
            </a:prstGeom>
          </p:spPr>
        </p:pic>
      </p:grpSp>
      <p:pic>
        <p:nvPicPr>
          <p:cNvPr id="6" name="图片 2">
            <a:extLst>
              <a:ext uri="{FF2B5EF4-FFF2-40B4-BE49-F238E27FC236}">
                <a16:creationId xmlns:a16="http://schemas.microsoft.com/office/drawing/2014/main" id="{885C4D47-979E-7B28-9937-0BF7C2A29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36" y="-110964"/>
            <a:ext cx="11187815" cy="1447671"/>
          </a:xfrm>
          <a:prstGeom prst="rect">
            <a:avLst/>
          </a:prstGeo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82F3F22E-1256-039F-971E-971CB71C5DB0}"/>
              </a:ext>
            </a:extLst>
          </p:cNvPr>
          <p:cNvSpPr txBox="1"/>
          <p:nvPr/>
        </p:nvSpPr>
        <p:spPr>
          <a:xfrm>
            <a:off x="3158002" y="322744"/>
            <a:ext cx="8520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Quan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sát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tranh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và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đọc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cuộc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hội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thoại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sau</a:t>
            </a:r>
            <a:endParaRPr lang="zh-CN" altLang="en-US" sz="2800" b="1" spc="300" dirty="0">
              <a:uFillTx/>
              <a:latin typeface="Calibri" panose="020F0502020204030204" pitchFamily="34" charset="0"/>
              <a:ea typeface="字体管家天蝎座" panose="00020600040101010101" charset="-122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4D36EA-80AB-4D55-AD6A-EF83513E45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69" t="15712" r="28577" b="30247"/>
          <a:stretch/>
        </p:blipFill>
        <p:spPr>
          <a:xfrm>
            <a:off x="815751" y="1248838"/>
            <a:ext cx="9661521" cy="51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03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26B97B3-34CA-4BBA-A9D5-591DDFAB4469}"/>
              </a:ext>
            </a:extLst>
          </p:cNvPr>
          <p:cNvSpPr/>
          <p:nvPr/>
        </p:nvSpPr>
        <p:spPr>
          <a:xfrm>
            <a:off x="647114" y="309488"/>
            <a:ext cx="10719581" cy="6520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B233CD-3F7F-40AE-8A70-614DA51AF9F9}"/>
                  </a:ext>
                </a:extLst>
              </p:cNvPr>
              <p:cNvSpPr txBox="1"/>
              <p:nvPr/>
            </p:nvSpPr>
            <p:spPr>
              <a:xfrm>
                <a:off x="825305" y="272087"/>
                <a:ext cx="10119360" cy="139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6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à  </m:t>
                    </m:r>
                    <m:f>
                      <m:fPr>
                        <m:ctrlP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B233CD-3F7F-40AE-8A70-614DA51AF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05" y="272087"/>
                <a:ext cx="10119360" cy="1398011"/>
              </a:xfrm>
              <a:prstGeom prst="rect">
                <a:avLst/>
              </a:prstGeom>
              <a:blipFill>
                <a:blip r:embed="rId2"/>
                <a:stretch>
                  <a:fillRect t="-1310" b="-1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D744332-05A0-46BB-8CBB-49898F88C31C}"/>
              </a:ext>
            </a:extLst>
          </p:cNvPr>
          <p:cNvSpPr txBox="1"/>
          <p:nvPr/>
        </p:nvSpPr>
        <p:spPr>
          <a:xfrm>
            <a:off x="825305" y="1670098"/>
            <a:ext cx="10119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F2D285-4F40-48C1-9990-A963B2948BB2}"/>
              </a:ext>
            </a:extLst>
          </p:cNvPr>
          <p:cNvSpPr/>
          <p:nvPr/>
        </p:nvSpPr>
        <p:spPr>
          <a:xfrm>
            <a:off x="2138289" y="3249637"/>
            <a:ext cx="6935371" cy="7449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984AAA-03A6-4C37-A14A-30BA18F1F550}"/>
              </a:ext>
            </a:extLst>
          </p:cNvPr>
          <p:cNvCxnSpPr>
            <a:stCxn id="15" idx="0"/>
            <a:endCxn id="15" idx="2"/>
          </p:cNvCxnSpPr>
          <p:nvPr/>
        </p:nvCxnSpPr>
        <p:spPr>
          <a:xfrm>
            <a:off x="5605975" y="3249637"/>
            <a:ext cx="0" cy="74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18589B-9FA5-492C-B38C-086A86CD9B3F}"/>
              </a:ext>
            </a:extLst>
          </p:cNvPr>
          <p:cNvCxnSpPr/>
          <p:nvPr/>
        </p:nvCxnSpPr>
        <p:spPr>
          <a:xfrm>
            <a:off x="3868615" y="3249637"/>
            <a:ext cx="0" cy="74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A18180-C3DD-4D8A-A132-FD93137FE154}"/>
              </a:ext>
            </a:extLst>
          </p:cNvPr>
          <p:cNvCxnSpPr/>
          <p:nvPr/>
        </p:nvCxnSpPr>
        <p:spPr>
          <a:xfrm>
            <a:off x="7329267" y="3249637"/>
            <a:ext cx="0" cy="74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5B8B33B-ACBA-4582-9102-C1DE6E4A30DE}"/>
              </a:ext>
            </a:extLst>
          </p:cNvPr>
          <p:cNvSpPr/>
          <p:nvPr/>
        </p:nvSpPr>
        <p:spPr>
          <a:xfrm>
            <a:off x="2138289" y="3249637"/>
            <a:ext cx="1730326" cy="74498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23AB19-A5DA-4CC9-ACC9-6BD5005044F6}"/>
              </a:ext>
            </a:extLst>
          </p:cNvPr>
          <p:cNvSpPr/>
          <p:nvPr/>
        </p:nvSpPr>
        <p:spPr>
          <a:xfrm>
            <a:off x="2138289" y="4418213"/>
            <a:ext cx="6935371" cy="7449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599CEA-3414-49A8-8816-5891D01AD6FB}"/>
              </a:ext>
            </a:extLst>
          </p:cNvPr>
          <p:cNvCxnSpPr/>
          <p:nvPr/>
        </p:nvCxnSpPr>
        <p:spPr>
          <a:xfrm>
            <a:off x="5603630" y="4400844"/>
            <a:ext cx="0" cy="74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958BD6-D1B5-4BC9-9211-125E3288EFD7}"/>
              </a:ext>
            </a:extLst>
          </p:cNvPr>
          <p:cNvCxnSpPr/>
          <p:nvPr/>
        </p:nvCxnSpPr>
        <p:spPr>
          <a:xfrm>
            <a:off x="3866270" y="4400844"/>
            <a:ext cx="0" cy="74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039D42-0FBC-4C5A-9D76-0DB0FFD43DA9}"/>
              </a:ext>
            </a:extLst>
          </p:cNvPr>
          <p:cNvCxnSpPr/>
          <p:nvPr/>
        </p:nvCxnSpPr>
        <p:spPr>
          <a:xfrm>
            <a:off x="7326922" y="4400844"/>
            <a:ext cx="0" cy="74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CEC02E4-7C8A-46CF-A246-7D1CAD062AD9}"/>
              </a:ext>
            </a:extLst>
          </p:cNvPr>
          <p:cNvSpPr/>
          <p:nvPr/>
        </p:nvSpPr>
        <p:spPr>
          <a:xfrm>
            <a:off x="2152356" y="4426053"/>
            <a:ext cx="1730326" cy="736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E87662-9E3D-4382-92B4-DA8BD9D77637}"/>
              </a:ext>
            </a:extLst>
          </p:cNvPr>
          <p:cNvSpPr/>
          <p:nvPr/>
        </p:nvSpPr>
        <p:spPr>
          <a:xfrm>
            <a:off x="3882682" y="4426052"/>
            <a:ext cx="1730326" cy="736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A952BA-9A53-4549-8464-CE0131890970}"/>
              </a:ext>
            </a:extLst>
          </p:cNvPr>
          <p:cNvSpPr/>
          <p:nvPr/>
        </p:nvSpPr>
        <p:spPr>
          <a:xfrm>
            <a:off x="5613008" y="4426052"/>
            <a:ext cx="1730326" cy="736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FD8411-8C6C-48F3-B1EE-8CE28FE28A9C}"/>
              </a:ext>
            </a:extLst>
          </p:cNvPr>
          <p:cNvSpPr txBox="1"/>
          <p:nvPr/>
        </p:nvSpPr>
        <p:spPr>
          <a:xfrm>
            <a:off x="-257985" y="3317380"/>
            <a:ext cx="257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81BB33-DD8B-43EC-A0C1-F98B76B32052}"/>
              </a:ext>
            </a:extLst>
          </p:cNvPr>
          <p:cNvSpPr txBox="1"/>
          <p:nvPr/>
        </p:nvSpPr>
        <p:spPr>
          <a:xfrm>
            <a:off x="-319964" y="4530194"/>
            <a:ext cx="257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35CE80-1D14-41B2-B793-F247BA9662F8}"/>
                  </a:ext>
                </a:extLst>
              </p:cNvPr>
              <p:cNvSpPr txBox="1"/>
              <p:nvPr/>
            </p:nvSpPr>
            <p:spPr>
              <a:xfrm>
                <a:off x="0" y="5304268"/>
                <a:ext cx="10119360" cy="139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6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&lt;  </m:t>
                    </m:r>
                    <m:f>
                      <m:fPr>
                        <m:ctrlP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35CE80-1D14-41B2-B793-F247BA966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04268"/>
                <a:ext cx="10119360" cy="13980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3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 animBg="1"/>
      <p:bldP spid="7" grpId="0" animBg="1"/>
      <p:bldP spid="24" grpId="0" animBg="1"/>
      <p:bldP spid="11" grpId="0" animBg="1"/>
      <p:bldP spid="12" grpId="0" animBg="1"/>
      <p:bldP spid="13" grpId="0" animBg="1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pic>
        <p:nvPicPr>
          <p:cNvPr id="6" name="图片 5" descr="千库网_人物儿童_元素编号133191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12137" y="1561056"/>
            <a:ext cx="3681095" cy="5807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A83350-D7E8-BD4F-AF7C-34A19FF85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1725" y="1339399"/>
            <a:ext cx="725486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84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25083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94576-B567-49DD-B671-B9344FC1F28E}"/>
              </a:ext>
            </a:extLst>
          </p:cNvPr>
          <p:cNvSpPr txBox="1"/>
          <p:nvPr/>
        </p:nvSpPr>
        <p:spPr>
          <a:xfrm>
            <a:off x="309488" y="1578564"/>
            <a:ext cx="1157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65D021-BEB0-44C2-BFF6-928C271DB1F9}"/>
              </a:ext>
            </a:extLst>
          </p:cNvPr>
          <p:cNvSpPr txBox="1"/>
          <p:nvPr/>
        </p:nvSpPr>
        <p:spPr>
          <a:xfrm>
            <a:off x="0" y="27208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so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B833A-7734-473D-91DD-1A3DEF3684EA}"/>
              </a:ext>
            </a:extLst>
          </p:cNvPr>
          <p:cNvSpPr txBox="1"/>
          <p:nvPr/>
        </p:nvSpPr>
        <p:spPr>
          <a:xfrm>
            <a:off x="280223" y="2315654"/>
            <a:ext cx="10132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42CF81-9EF7-45F2-B9FB-9BC5F15088EE}"/>
              </a:ext>
            </a:extLst>
          </p:cNvPr>
          <p:cNvSpPr txBox="1"/>
          <p:nvPr/>
        </p:nvSpPr>
        <p:spPr>
          <a:xfrm>
            <a:off x="457198" y="3107011"/>
            <a:ext cx="10132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6838EF-5C0C-405F-9C88-5353C15D6832}"/>
              </a:ext>
            </a:extLst>
          </p:cNvPr>
          <p:cNvSpPr txBox="1"/>
          <p:nvPr/>
        </p:nvSpPr>
        <p:spPr>
          <a:xfrm>
            <a:off x="634181" y="3962081"/>
            <a:ext cx="1124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57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A9830-3522-4CCB-BAF8-CEC0D1C3E172}"/>
              </a:ext>
            </a:extLst>
          </p:cNvPr>
          <p:cNvSpPr txBox="1"/>
          <p:nvPr/>
        </p:nvSpPr>
        <p:spPr>
          <a:xfrm>
            <a:off x="2225040" y="1125415"/>
            <a:ext cx="759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LUYỆN TẬP, THỰC HÀNH</a:t>
            </a:r>
          </a:p>
        </p:txBody>
      </p:sp>
    </p:spTree>
    <p:extLst>
      <p:ext uri="{BB962C8B-B14F-4D97-AF65-F5344CB8AC3E}">
        <p14:creationId xmlns:p14="http://schemas.microsoft.com/office/powerpoint/2010/main" val="2654556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3989" y="383344"/>
            <a:ext cx="12124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4EC0E-9C18-4D4B-A65E-68D2B4633BCB}"/>
              </a:ext>
            </a:extLst>
          </p:cNvPr>
          <p:cNvSpPr txBox="1"/>
          <p:nvPr/>
        </p:nvSpPr>
        <p:spPr>
          <a:xfrm>
            <a:off x="309489" y="218043"/>
            <a:ext cx="1157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So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/>
              <p:nvPr/>
            </p:nvSpPr>
            <p:spPr>
              <a:xfrm>
                <a:off x="-345839" y="107780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&lt;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5839" y="1077809"/>
                <a:ext cx="3070277" cy="1054006"/>
              </a:xfrm>
              <a:prstGeom prst="rect">
                <a:avLst/>
              </a:prstGeom>
              <a:blipFill>
                <a:blip r:embed="rId2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/>
              <p:nvPr/>
            </p:nvSpPr>
            <p:spPr>
              <a:xfrm>
                <a:off x="1104297" y="1258245"/>
                <a:ext cx="781931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97" y="1258245"/>
                <a:ext cx="78193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/>
              <p:nvPr/>
            </p:nvSpPr>
            <p:spPr>
              <a:xfrm>
                <a:off x="5884985" y="1077809"/>
                <a:ext cx="3070277" cy="104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85" y="1077809"/>
                <a:ext cx="3070277" cy="1048429"/>
              </a:xfrm>
              <a:prstGeom prst="rect">
                <a:avLst/>
              </a:prstGeom>
              <a:blipFill>
                <a:blip r:embed="rId4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D178A7-7900-4645-A29F-262FCE70A24F}"/>
                  </a:ext>
                </a:extLst>
              </p:cNvPr>
              <p:cNvSpPr txBox="1"/>
              <p:nvPr/>
            </p:nvSpPr>
            <p:spPr>
              <a:xfrm>
                <a:off x="9030294" y="1077809"/>
                <a:ext cx="3070277" cy="106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D178A7-7900-4645-A29F-262FCE70A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294" y="1077809"/>
                <a:ext cx="3070277" cy="1064137"/>
              </a:xfrm>
              <a:prstGeom prst="rect">
                <a:avLst/>
              </a:prstGeom>
              <a:blipFill>
                <a:blip r:embed="rId5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95D28E-074B-4EA9-9849-C7F14EB012DF}"/>
                  </a:ext>
                </a:extLst>
              </p:cNvPr>
              <p:cNvSpPr txBox="1"/>
              <p:nvPr/>
            </p:nvSpPr>
            <p:spPr>
              <a:xfrm>
                <a:off x="2719753" y="107780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95D28E-074B-4EA9-9849-C7F14EB01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753" y="1077809"/>
                <a:ext cx="3070277" cy="1054006"/>
              </a:xfrm>
              <a:prstGeom prst="rect">
                <a:avLst/>
              </a:prstGeom>
              <a:blipFill>
                <a:blip r:embed="rId6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87E3F8-5A1C-4DFF-8679-138B4E09039F}"/>
                  </a:ext>
                </a:extLst>
              </p:cNvPr>
              <p:cNvSpPr txBox="1"/>
              <p:nvPr/>
            </p:nvSpPr>
            <p:spPr>
              <a:xfrm>
                <a:off x="4141176" y="1225156"/>
                <a:ext cx="781931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87E3F8-5A1C-4DFF-8679-138B4E090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176" y="1225156"/>
                <a:ext cx="78193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148C53-79DF-433E-9B12-160B79926A89}"/>
                  </a:ext>
                </a:extLst>
              </p:cNvPr>
              <p:cNvSpPr txBox="1"/>
              <p:nvPr/>
            </p:nvSpPr>
            <p:spPr>
              <a:xfrm>
                <a:off x="7489879" y="1217302"/>
                <a:ext cx="402100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148C53-79DF-433E-9B12-160B79926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879" y="1217302"/>
                <a:ext cx="402100" cy="769441"/>
              </a:xfrm>
              <a:prstGeom prst="rect">
                <a:avLst/>
              </a:prstGeom>
              <a:blipFill>
                <a:blip r:embed="rId8"/>
                <a:stretch>
                  <a:fillRect l="-3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4302C8-DE8C-4D34-A18D-39FBD0ED6F15}"/>
                  </a:ext>
                </a:extLst>
              </p:cNvPr>
              <p:cNvSpPr txBox="1"/>
              <p:nvPr/>
            </p:nvSpPr>
            <p:spPr>
              <a:xfrm>
                <a:off x="10517952" y="1258245"/>
                <a:ext cx="626024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4302C8-DE8C-4D34-A18D-39FBD0ED6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952" y="1258245"/>
                <a:ext cx="626024" cy="769441"/>
              </a:xfrm>
              <a:prstGeom prst="rect">
                <a:avLst/>
              </a:prstGeom>
              <a:blipFill>
                <a:blip r:embed="rId9"/>
                <a:stretch>
                  <a:fillRect l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398C98-8A9A-4850-94E4-5C5FB73E3095}"/>
                  </a:ext>
                </a:extLst>
              </p:cNvPr>
              <p:cNvSpPr txBox="1"/>
              <p:nvPr/>
            </p:nvSpPr>
            <p:spPr>
              <a:xfrm>
                <a:off x="-348184" y="3171550"/>
                <a:ext cx="3620092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&lt;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398C98-8A9A-4850-94E4-5C5FB73E3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184" y="3171550"/>
                <a:ext cx="3620092" cy="1054071"/>
              </a:xfrm>
              <a:prstGeom prst="rect">
                <a:avLst/>
              </a:prstGeom>
              <a:blipFill>
                <a:blip r:embed="rId10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E6836D0-B9B9-4301-A9BC-30513419C52B}"/>
                  </a:ext>
                </a:extLst>
              </p:cNvPr>
              <p:cNvSpPr txBox="1"/>
              <p:nvPr/>
            </p:nvSpPr>
            <p:spPr>
              <a:xfrm>
                <a:off x="1366315" y="3299295"/>
                <a:ext cx="781931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E6836D0-B9B9-4301-A9BC-30513419C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315" y="3299295"/>
                <a:ext cx="781931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5E2779-EEF5-4CEE-AF1C-847F518A31E6}"/>
                  </a:ext>
                </a:extLst>
              </p:cNvPr>
              <p:cNvSpPr txBox="1"/>
              <p:nvPr/>
            </p:nvSpPr>
            <p:spPr>
              <a:xfrm>
                <a:off x="5882640" y="3171550"/>
                <a:ext cx="3070277" cy="104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5E2779-EEF5-4CEE-AF1C-847F518A3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40" y="3171550"/>
                <a:ext cx="3070277" cy="1048429"/>
              </a:xfrm>
              <a:prstGeom prst="rect">
                <a:avLst/>
              </a:prstGeom>
              <a:blipFill>
                <a:blip r:embed="rId12"/>
                <a:stretch>
                  <a:fillRect l="-3968"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E13E71-C9B0-4591-BC01-7519DDCF53B2}"/>
                  </a:ext>
                </a:extLst>
              </p:cNvPr>
              <p:cNvSpPr txBox="1"/>
              <p:nvPr/>
            </p:nvSpPr>
            <p:spPr>
              <a:xfrm>
                <a:off x="9027949" y="3171550"/>
                <a:ext cx="3070277" cy="106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40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E13E71-C9B0-4591-BC01-7519DDCF5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949" y="3171550"/>
                <a:ext cx="3070277" cy="1064137"/>
              </a:xfrm>
              <a:prstGeom prst="rect">
                <a:avLst/>
              </a:prstGeom>
              <a:blipFill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8E6A2A-5E6A-4AA3-ADB7-364A122E4C77}"/>
                  </a:ext>
                </a:extLst>
              </p:cNvPr>
              <p:cNvSpPr txBox="1"/>
              <p:nvPr/>
            </p:nvSpPr>
            <p:spPr>
              <a:xfrm>
                <a:off x="2717408" y="3171550"/>
                <a:ext cx="3070277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8E6A2A-5E6A-4AA3-ADB7-364A122E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408" y="3171550"/>
                <a:ext cx="3070277" cy="1054071"/>
              </a:xfrm>
              <a:prstGeom prst="rect">
                <a:avLst/>
              </a:prstGeom>
              <a:blipFill>
                <a:blip r:embed="rId14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C0D2652-97D5-4B11-9CE8-BB0BF14E4DDD}"/>
                  </a:ext>
                </a:extLst>
              </p:cNvPr>
              <p:cNvSpPr txBox="1"/>
              <p:nvPr/>
            </p:nvSpPr>
            <p:spPr>
              <a:xfrm>
                <a:off x="4182206" y="3311042"/>
                <a:ext cx="781931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C0D2652-97D5-4B11-9CE8-BB0BF14E4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206" y="3311042"/>
                <a:ext cx="781931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BCA68F-DC7C-453F-BBC9-025CEE919012}"/>
                  </a:ext>
                </a:extLst>
              </p:cNvPr>
              <p:cNvSpPr txBox="1"/>
              <p:nvPr/>
            </p:nvSpPr>
            <p:spPr>
              <a:xfrm>
                <a:off x="7489879" y="3311043"/>
                <a:ext cx="402100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BCA68F-DC7C-453F-BBC9-025CEE919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879" y="3311043"/>
                <a:ext cx="402100" cy="769441"/>
              </a:xfrm>
              <a:prstGeom prst="rect">
                <a:avLst/>
              </a:prstGeom>
              <a:blipFill>
                <a:blip r:embed="rId16"/>
                <a:stretch>
                  <a:fillRect l="-3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2EDBBE-3F4A-4BB0-812E-1D4AF8E4345B}"/>
                  </a:ext>
                </a:extLst>
              </p:cNvPr>
              <p:cNvSpPr txBox="1"/>
              <p:nvPr/>
            </p:nvSpPr>
            <p:spPr>
              <a:xfrm>
                <a:off x="10565432" y="3336364"/>
                <a:ext cx="626024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2EDBBE-3F4A-4BB0-812E-1D4AF8E43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432" y="3336364"/>
                <a:ext cx="626024" cy="769441"/>
              </a:xfrm>
              <a:prstGeom prst="rect">
                <a:avLst/>
              </a:prstGeom>
              <a:blipFill>
                <a:blip r:embed="rId17"/>
                <a:stretch>
                  <a:fillRect l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4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3" grpId="1" animBg="1"/>
      <p:bldP spid="17" grpId="0"/>
      <p:bldP spid="18" grpId="0"/>
      <p:bldP spid="12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3" grpId="0"/>
      <p:bldP spid="24" grpId="0" animBg="1"/>
      <p:bldP spid="24" grpId="1" animBg="1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391A1F-243B-4AF1-9E8D-AEDABA3A3963}"/>
              </a:ext>
            </a:extLst>
          </p:cNvPr>
          <p:cNvSpPr/>
          <p:nvPr/>
        </p:nvSpPr>
        <p:spPr>
          <a:xfrm>
            <a:off x="594544" y="2032781"/>
            <a:ext cx="9385747" cy="173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7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D36FD-A799-88AC-5D30-DEE016A86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606" y="1627346"/>
            <a:ext cx="7913212" cy="3499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FEFBF-0F77-7FAE-F8DD-2C55BC9A23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928121" y="3147009"/>
            <a:ext cx="2088232" cy="3322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F0F2FD-BDFC-4C7E-9F34-32170F76A5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780994" y="3225346"/>
            <a:ext cx="2088231" cy="29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1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78041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2" name="图片 1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" y="5400675"/>
            <a:ext cx="1579595" cy="153225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360" y="3711611"/>
            <a:ext cx="4718787" cy="3146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BC15D-ACEB-84B3-AF14-300B62B4B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318" y="1006509"/>
            <a:ext cx="7791363" cy="2139881"/>
          </a:xfrm>
          <a:prstGeom prst="rect">
            <a:avLst/>
          </a:prstGeom>
        </p:spPr>
      </p:pic>
      <p:pic>
        <p:nvPicPr>
          <p:cNvPr id="5" name="图片 5" descr="千库网_人物儿童_元素编号13319176">
            <a:extLst>
              <a:ext uri="{FF2B5EF4-FFF2-40B4-BE49-F238E27FC236}">
                <a16:creationId xmlns:a16="http://schemas.microsoft.com/office/drawing/2014/main" id="{8368EC52-A5E3-272F-C5E3-A801F87B9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401459" y="2057399"/>
            <a:ext cx="3123610" cy="49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9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527A8D-5D1E-4947-B734-91F754550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511"/>
            <a:ext cx="12192000" cy="6431082"/>
          </a:xfrm>
          <a:prstGeom prst="rect">
            <a:avLst/>
          </a:prstGeom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893" y="4780052"/>
            <a:ext cx="1316761" cy="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17592" y="4729634"/>
            <a:ext cx="1128653" cy="68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58" y="3320258"/>
            <a:ext cx="1820584" cy="32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652029" y="3392587"/>
            <a:ext cx="2265956" cy="342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303" y="981924"/>
            <a:ext cx="2755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BẢO VỆ</a:t>
            </a:r>
          </a:p>
          <a:p>
            <a:pPr algn="ctr" defTabSz="1219170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1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4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2AC6A1D-20B3-492C-9E4F-68EA2C42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4225" y="-319247"/>
            <a:ext cx="11984497" cy="626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2E29EA-438F-4E02-B5CC-CF591580B4C0}"/>
              </a:ext>
            </a:extLst>
          </p:cNvPr>
          <p:cNvSpPr txBox="1"/>
          <p:nvPr/>
        </p:nvSpPr>
        <p:spPr>
          <a:xfrm>
            <a:off x="2359170" y="2027120"/>
            <a:ext cx="7473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khỉ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chặn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phá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lâm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tặc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04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94342"/>
            <a:ext cx="12293600" cy="651691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628995" y="4020424"/>
            <a:ext cx="1713578" cy="26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035955" cy="46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08" y="4034971"/>
            <a:ext cx="1750312" cy="25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0929" y="4196945"/>
            <a:ext cx="1238996" cy="23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2754" y="4785048"/>
            <a:ext cx="1243109" cy="17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8889239" y="-231842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910" y="1238701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365835" y="5755625"/>
            <a:ext cx="1570131" cy="24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604881" y="6057087"/>
            <a:ext cx="1220477" cy="22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6067074" y="5671541"/>
            <a:ext cx="1630653" cy="23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63" y="4096012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0482" flipH="1">
            <a:off x="9390542" y="5823789"/>
            <a:ext cx="1149866" cy="16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hlinkClick r:id="rId16" action="ppaction://hlinksldjump"/>
          </p:cNvPr>
          <p:cNvSpPr/>
          <p:nvPr/>
        </p:nvSpPr>
        <p:spPr>
          <a:xfrm>
            <a:off x="1315739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0" name="Oval 39">
            <a:hlinkClick r:id="rId22" action="ppaction://hlinksldjump"/>
          </p:cNvPr>
          <p:cNvSpPr/>
          <p:nvPr/>
        </p:nvSpPr>
        <p:spPr>
          <a:xfrm>
            <a:off x="3473202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41" name="Oval 40">
            <a:hlinkClick r:id="rId20" action="ppaction://hlinksldjump"/>
          </p:cNvPr>
          <p:cNvSpPr/>
          <p:nvPr/>
        </p:nvSpPr>
        <p:spPr>
          <a:xfrm>
            <a:off x="6591656" y="345571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2" name="Oval 41">
            <a:hlinkClick r:id="" action="ppaction://noaction"/>
          </p:cNvPr>
          <p:cNvSpPr/>
          <p:nvPr/>
        </p:nvSpPr>
        <p:spPr>
          <a:xfrm>
            <a:off x="9465321" y="34290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4</a:t>
            </a:r>
          </a:p>
        </p:txBody>
      </p:sp>
      <p:pic>
        <p:nvPicPr>
          <p:cNvPr id="38" name="Picture 2" descr="C:\Users\ADMIN\Desktop\Tai nguyen thiet ke tro choi\Bảng gỗ\Picture1 (2).png">
            <a:hlinkClick r:id="rId45" action="ppaction://hlinksldjump"/>
            <a:extLst>
              <a:ext uri="{FF2B5EF4-FFF2-40B4-BE49-F238E27FC236}">
                <a16:creationId xmlns:a16="http://schemas.microsoft.com/office/drawing/2014/main" id="{5D8D1541-935D-41DA-926E-93F95821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94" y="5654275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44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00091 0.5340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:a16="http://schemas.microsoft.com/office/drawing/2014/main" id="{11A657D8-5FBB-4BDC-99C8-9FAFE43A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78A9E3DD-64ED-4CD2-8EBF-0E793D26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81224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Lam tac\bg.jpg">
            <a:extLst>
              <a:ext uri="{FF2B5EF4-FFF2-40B4-BE49-F238E27FC236}">
                <a16:creationId xmlns:a16="http://schemas.microsoft.com/office/drawing/2014/main" id="{24D6F94C-0D07-493C-BB5F-6DF3F8A4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16229A1-F999-40C9-BF03-D6E8D54E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671" y="-123134"/>
            <a:ext cx="10592972" cy="301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B42FD7-DC95-409F-B0AE-7D971066A0E3}"/>
              </a:ext>
            </a:extLst>
          </p:cNvPr>
          <p:cNvSpPr txBox="1"/>
          <p:nvPr/>
        </p:nvSpPr>
        <p:spPr>
          <a:xfrm>
            <a:off x="3212402" y="927333"/>
            <a:ext cx="547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1234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2143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4C0008-8F44-492A-BA57-E9F45F721F04}"/>
              </a:ext>
            </a:extLst>
          </p:cNvPr>
          <p:cNvSpPr txBox="1"/>
          <p:nvPr/>
        </p:nvSpPr>
        <p:spPr>
          <a:xfrm>
            <a:off x="1463040" y="3688454"/>
            <a:ext cx="9622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 &lt; 2143</a:t>
            </a:r>
          </a:p>
        </p:txBody>
      </p:sp>
      <p:pic>
        <p:nvPicPr>
          <p:cNvPr id="16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0876B273-8378-4794-A6E0-D9C8F9012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557" y="5607256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70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5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345F526A-E7F2-4D3B-80F7-C137B56D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03" y="5572367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F54BD91-9744-4FA1-9086-50C697B2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7280" y="-31063"/>
            <a:ext cx="9326880" cy="30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B42FD7-DC95-409F-B0AE-7D971066A0E3}"/>
                  </a:ext>
                </a:extLst>
              </p:cNvPr>
              <p:cNvSpPr txBox="1"/>
              <p:nvPr/>
            </p:nvSpPr>
            <p:spPr>
              <a:xfrm>
                <a:off x="2278966" y="891639"/>
                <a:ext cx="711825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B42FD7-DC95-409F-B0AE-7D971066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966" y="891639"/>
                <a:ext cx="7118252" cy="1070358"/>
              </a:xfrm>
              <a:prstGeom prst="rect">
                <a:avLst/>
              </a:prstGeom>
              <a:blipFill>
                <a:blip r:embed="rId6"/>
                <a:stretch>
                  <a:fillRect b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4C0008-8F44-492A-BA57-E9F45F721F04}"/>
                  </a:ext>
                </a:extLst>
              </p:cNvPr>
              <p:cNvSpPr txBox="1"/>
              <p:nvPr/>
            </p:nvSpPr>
            <p:spPr>
              <a:xfrm>
                <a:off x="3207486" y="2884699"/>
                <a:ext cx="526121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4C0008-8F44-492A-BA57-E9F45F721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486" y="2884699"/>
                <a:ext cx="5261212" cy="1692771"/>
              </a:xfrm>
              <a:prstGeom prst="rect">
                <a:avLst/>
              </a:prstGeom>
              <a:blipFill>
                <a:blip r:embed="rId7"/>
                <a:stretch>
                  <a:fillRect b="-14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792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999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B3019389-6D00-4313-BCC3-32A7CDEB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59453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:a16="http://schemas.microsoft.com/office/drawing/2014/main" id="{0AF095AC-44BB-4D12-8035-2FC5A748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771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7ED5391-77D5-41CB-BFBB-96A5D9257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1071" y="-562651"/>
            <a:ext cx="12839114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AA0DFD-DC0F-4ED2-B69D-B03DEEB4E575}"/>
              </a:ext>
            </a:extLst>
          </p:cNvPr>
          <p:cNvSpPr txBox="1"/>
          <p:nvPr/>
        </p:nvSpPr>
        <p:spPr>
          <a:xfrm>
            <a:off x="1153553" y="469452"/>
            <a:ext cx="9777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10 000; 99 999; 9 999; 1000.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088E3F-011C-401E-A96C-42D59511ACE5}"/>
                  </a:ext>
                </a:extLst>
              </p:cNvPr>
              <p:cNvSpPr txBox="1"/>
              <p:nvPr/>
            </p:nvSpPr>
            <p:spPr>
              <a:xfrm>
                <a:off x="2329452" y="2872906"/>
                <a:ext cx="725174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𝟗𝟗</m:t>
                      </m:r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𝟗𝟗𝟗</m:t>
                      </m:r>
                    </m:oMath>
                  </m:oMathPara>
                </a14:m>
                <a:endParaRPr lang="en-US" sz="6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088E3F-011C-401E-A96C-42D59511A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452" y="2872906"/>
                <a:ext cx="7251741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F4F008E3-775D-4431-80F6-92972966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485281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18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759655" y="772703"/>
            <a:ext cx="1100093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C481E-5826-7B1B-75C0-A8F4B5873016}"/>
              </a:ext>
            </a:extLst>
          </p:cNvPr>
          <p:cNvSpPr txBox="1"/>
          <p:nvPr/>
        </p:nvSpPr>
        <p:spPr>
          <a:xfrm>
            <a:off x="1280160" y="2506405"/>
            <a:ext cx="9959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</a:rPr>
              <a:t>So </a:t>
            </a:r>
            <a:r>
              <a:rPr lang="en-US" sz="6000" b="1" dirty="0" err="1">
                <a:solidFill>
                  <a:srgbClr val="7030A0"/>
                </a:solidFill>
              </a:rPr>
              <a:t>sánh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hai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phân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số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có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cùng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mẫu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số</a:t>
            </a:r>
            <a:endParaRPr lang="vi-VN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99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5041</TotalTime>
  <Words>319</Words>
  <Application>Microsoft Office PowerPoint</Application>
  <PresentationFormat>Widescreen</PresentationFormat>
  <Paragraphs>58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等线</vt:lpstr>
      <vt:lpstr>宋体</vt:lpstr>
      <vt:lpstr>Arial</vt:lpstr>
      <vt:lpstr>Calibri</vt:lpstr>
      <vt:lpstr>Calibri Light</vt:lpstr>
      <vt:lpstr>Cambria Math</vt:lpstr>
      <vt:lpstr>Times New Roman</vt:lpstr>
      <vt:lpstr>UTM Avo</vt:lpstr>
      <vt:lpstr>UTM Bell</vt:lpstr>
      <vt:lpstr>UTM Rockwell</vt:lpstr>
      <vt:lpstr>包图简圆体</vt:lpstr>
      <vt:lpstr>字体管家天蝎座</vt:lpstr>
      <vt:lpstr>字魂64号-萌趣软糖体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Huyền Giáp Thu</dc:creator>
  <cp:lastModifiedBy>Administrator</cp:lastModifiedBy>
  <cp:revision>48</cp:revision>
  <dcterms:created xsi:type="dcterms:W3CDTF">2023-08-28T02:48:48Z</dcterms:created>
  <dcterms:modified xsi:type="dcterms:W3CDTF">2025-02-13T01:27:27Z</dcterms:modified>
</cp:coreProperties>
</file>