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11574" r:id="rId2"/>
    <p:sldId id="282" r:id="rId3"/>
    <p:sldId id="11583" r:id="rId4"/>
    <p:sldId id="258" r:id="rId5"/>
    <p:sldId id="264" r:id="rId6"/>
    <p:sldId id="265" r:id="rId7"/>
    <p:sldId id="11584" r:id="rId8"/>
    <p:sldId id="11554" r:id="rId9"/>
    <p:sldId id="11577" r:id="rId10"/>
    <p:sldId id="11578" r:id="rId11"/>
    <p:sldId id="11585" r:id="rId12"/>
    <p:sldId id="11586" r:id="rId13"/>
    <p:sldId id="11587" r:id="rId14"/>
    <p:sldId id="11580" r:id="rId15"/>
    <p:sldId id="11527" r:id="rId1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yền Giáp Thu" initials="HGT" lastIdx="1" clrIdx="0">
    <p:extLst>
      <p:ext uri="{19B8F6BF-5375-455C-9EA6-DF929625EA0E}">
        <p15:presenceInfo xmlns:p15="http://schemas.microsoft.com/office/powerpoint/2012/main" userId="ce3690c71841e16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3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49120-0AE7-44AD-AA9E-30E043F415D7}" type="datetimeFigureOut">
              <a:rPr lang="vi-VN" smtClean="0"/>
              <a:t>06/02/2025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F93D6-E75A-40D6-9EB9-7376F2ED9DD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8263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6D0E00-F9EB-4238-8AF7-42125F8E464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2038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6D0E00-F9EB-4238-8AF7-42125F8E464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6417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6D0E00-F9EB-4238-8AF7-42125F8E464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2186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6D0E00-F9EB-4238-8AF7-42125F8E464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7817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6D0E00-F9EB-4238-8AF7-42125F8E464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6426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7CCC5-FD59-43DE-AA49-686BAD12A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4589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C1E9F-E87B-A733-7A60-AE208E7DCA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588D86-9ED0-0498-B79D-25EDA654EC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6E7F7C-52D3-A89B-4E62-185D24243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2321-6B27-4F23-9D6D-1888B9E0F850}" type="datetimeFigureOut">
              <a:rPr lang="vi-VN" smtClean="0"/>
              <a:t>06/02/2025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FBF731-35A4-2F89-124C-4571AD7F2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20C90D-C455-6F55-FB7A-60BCA0D88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41A8-931B-4329-AD1E-874A300CD2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3805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21505-7F91-B37D-A295-DEA7DD0A2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7F2191-F7DA-9A68-C900-1778F21182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FE4D4-7458-9DC2-E6B6-3E8D4BDA3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2321-6B27-4F23-9D6D-1888B9E0F850}" type="datetimeFigureOut">
              <a:rPr lang="vi-VN" smtClean="0"/>
              <a:t>06/02/2025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F99D4F-A64B-2EF1-6F7E-B9E46A7CD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55E21A-2C16-AF7A-5B15-487D13D4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41A8-931B-4329-AD1E-874A300CD2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85299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551250-61C2-FCDD-1245-94672DD7DA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FADDC1-2AAA-6708-C184-0C34FBD770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3623E-A515-CEDC-C097-5F9032308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2321-6B27-4F23-9D6D-1888B9E0F850}" type="datetimeFigureOut">
              <a:rPr lang="vi-VN" smtClean="0"/>
              <a:t>06/02/2025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CB0439-669D-0F85-AF3D-FA457F0F1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F490E6-6C50-7149-00BB-C8980C7F9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41A8-931B-4329-AD1E-874A300CD2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07078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559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33393-7D1F-B835-AABB-9CA1AAB55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F80F8-41B5-59E4-F164-5763361DC8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F8C28D-A9EA-809A-4090-1F6A77440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2321-6B27-4F23-9D6D-1888B9E0F850}" type="datetimeFigureOut">
              <a:rPr lang="vi-VN" smtClean="0"/>
              <a:t>06/02/2025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99E8BA-5FE6-604D-18AB-6AEB3E635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FA4B68-5C55-27D8-93C2-557F0D65B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41A8-931B-4329-AD1E-874A300CD2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6169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85D7E-6E90-2D9A-F978-1619A6015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9CDDCA-C31B-5E2A-C492-D1FE9FAB02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1CAD4-731C-A66B-013A-E5F922A47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2321-6B27-4F23-9D6D-1888B9E0F850}" type="datetimeFigureOut">
              <a:rPr lang="vi-VN" smtClean="0"/>
              <a:t>06/02/2025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AB60AC-4377-E0A7-9774-9AD89B853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92DD06-6635-D189-9532-D69F0AA3D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41A8-931B-4329-AD1E-874A300CD2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79773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3F092-BF84-AC01-B19F-9A36F3D52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B901F-F0D9-84C0-D7DC-FD4560440D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B8AD9D-A443-0E19-AA88-5742042A41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DC7E3D-7D36-CCC6-8809-92960522A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2321-6B27-4F23-9D6D-1888B9E0F850}" type="datetimeFigureOut">
              <a:rPr lang="vi-VN" smtClean="0"/>
              <a:t>06/02/2025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8907BC-7249-D209-8A9A-0643AA269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9FC13E-4867-3F4F-4EAE-B563DAAC5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41A8-931B-4329-AD1E-874A300CD2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54715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15B66-A153-2966-7C62-290F70602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F4FBED-8D6B-5DE2-46A2-6CCEAF830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B22A28-2E8F-0E3D-DE61-A790EB8A1F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958B02-A68A-912F-7522-D1554B245F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777484-7A97-D3D4-FF9E-60D474FCF8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36685B-8602-EC59-EC02-284810D3B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2321-6B27-4F23-9D6D-1888B9E0F850}" type="datetimeFigureOut">
              <a:rPr lang="vi-VN" smtClean="0"/>
              <a:t>06/02/2025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25D1A0-261A-865A-4331-4FC95D5A0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F56E85-2113-B7EF-7D43-586D846B6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41A8-931B-4329-AD1E-874A300CD2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98954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E3875-B6BE-1DF7-4FD0-730A96618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793BC4-04D7-5BEE-8FCC-5A78A0622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2321-6B27-4F23-9D6D-1888B9E0F850}" type="datetimeFigureOut">
              <a:rPr lang="vi-VN" smtClean="0"/>
              <a:t>06/02/2025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E36BAB-629D-550E-DCD4-0E2B8FCBE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8AE653-7A7E-E57F-0B24-9467BA46D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41A8-931B-4329-AD1E-874A300CD2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30707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7359D3-6AA8-5711-7DC3-C8F41BF04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2321-6B27-4F23-9D6D-1888B9E0F850}" type="datetimeFigureOut">
              <a:rPr lang="vi-VN" smtClean="0"/>
              <a:t>06/02/2025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676CAD-D417-F049-A047-90B0B6455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DB2502-BCBB-7EEE-ED0A-7DA92742D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41A8-931B-4329-AD1E-874A300CD2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7216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9EFE5-FC8E-37C6-05E1-7B2D315CA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86078-EB79-B580-5E90-685C8FF53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911EC2-5501-0EDB-2420-784A6246D9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523369-CC52-6EC3-025E-44B556BD8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2321-6B27-4F23-9D6D-1888B9E0F850}" type="datetimeFigureOut">
              <a:rPr lang="vi-VN" smtClean="0"/>
              <a:t>06/02/2025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980B7F-3DAF-E03E-D87B-54A0D1278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8B72ED-4C00-87EE-51B7-5734479E6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41A8-931B-4329-AD1E-874A300CD2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99511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A7268-71E1-ECFE-F179-0E0DDD02A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B1EC78-C2B6-61A6-3B70-50B7243F09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E3630F-C95F-8C97-034C-A4EE1E017F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A8139-E33E-6586-A513-9A6994672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2321-6B27-4F23-9D6D-1888B9E0F850}" type="datetimeFigureOut">
              <a:rPr lang="vi-VN" smtClean="0"/>
              <a:t>06/02/2025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CACDB5-7663-6A91-CD4F-2CEAA9615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9057F6-B427-D66D-A381-FDB067741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41A8-931B-4329-AD1E-874A300CD2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4012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A9AC62-59ED-CC15-1B35-E39052708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B70FB2-736A-E0BB-3EDA-469E4B8B58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0CA899-E28A-C147-FE11-B65B2372BF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52321-6B27-4F23-9D6D-1888B9E0F850}" type="datetimeFigureOut">
              <a:rPr lang="vi-VN" smtClean="0"/>
              <a:t>06/02/2025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88DCD6-082D-7BB1-BFBB-9FA360BBD4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BDA40-F53F-73A7-269C-5B11701D2F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F41A8-931B-4329-AD1E-874A300CD2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83344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8.png"/><Relationship Id="rId4" Type="http://schemas.openxmlformats.org/officeDocument/2006/relationships/image" Target="../media/image33.png"/><Relationship Id="rId9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4.xml"/><Relationship Id="rId7" Type="http://schemas.openxmlformats.org/officeDocument/2006/relationships/slide" Target="slide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microsoft.com/office/2007/relationships/hdphoto" Target="../media/hdphoto1.wdp"/><Relationship Id="rId4" Type="http://schemas.openxmlformats.org/officeDocument/2006/relationships/image" Target="../media/image8.png"/><Relationship Id="rId9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1.png"/><Relationship Id="rId7" Type="http://schemas.openxmlformats.org/officeDocument/2006/relationships/image" Target="../media/image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" Target="slide4.xml"/><Relationship Id="rId7" Type="http://schemas.microsoft.com/office/2007/relationships/hdphoto" Target="../media/hdphoto3.wdp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4.png"/><Relationship Id="rId7" Type="http://schemas.openxmlformats.org/officeDocument/2006/relationships/image" Target="../media/image1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1280160" y="772703"/>
            <a:ext cx="9045526" cy="5119526"/>
          </a:xfrm>
          <a:custGeom>
            <a:avLst/>
            <a:gdLst>
              <a:gd name="connsiteX0" fmla="*/ 0 w 8217127"/>
              <a:gd name="connsiteY0" fmla="*/ 0 h 2082968"/>
              <a:gd name="connsiteX1" fmla="*/ 438247 w 8217127"/>
              <a:gd name="connsiteY1" fmla="*/ 0 h 2082968"/>
              <a:gd name="connsiteX2" fmla="*/ 1205179 w 8217127"/>
              <a:gd name="connsiteY2" fmla="*/ 0 h 2082968"/>
              <a:gd name="connsiteX3" fmla="*/ 1807768 w 8217127"/>
              <a:gd name="connsiteY3" fmla="*/ 0 h 2082968"/>
              <a:gd name="connsiteX4" fmla="*/ 2492529 w 8217127"/>
              <a:gd name="connsiteY4" fmla="*/ 0 h 2082968"/>
              <a:gd name="connsiteX5" fmla="*/ 3341632 w 8217127"/>
              <a:gd name="connsiteY5" fmla="*/ 0 h 2082968"/>
              <a:gd name="connsiteX6" fmla="*/ 3862050 w 8217127"/>
              <a:gd name="connsiteY6" fmla="*/ 0 h 2082968"/>
              <a:gd name="connsiteX7" fmla="*/ 4628982 w 8217127"/>
              <a:gd name="connsiteY7" fmla="*/ 0 h 2082968"/>
              <a:gd name="connsiteX8" fmla="*/ 5149400 w 8217127"/>
              <a:gd name="connsiteY8" fmla="*/ 0 h 2082968"/>
              <a:gd name="connsiteX9" fmla="*/ 5834160 w 8217127"/>
              <a:gd name="connsiteY9" fmla="*/ 0 h 2082968"/>
              <a:gd name="connsiteX10" fmla="*/ 6601092 w 8217127"/>
              <a:gd name="connsiteY10" fmla="*/ 0 h 2082968"/>
              <a:gd name="connsiteX11" fmla="*/ 7039339 w 8217127"/>
              <a:gd name="connsiteY11" fmla="*/ 0 h 2082968"/>
              <a:gd name="connsiteX12" fmla="*/ 7477586 w 8217127"/>
              <a:gd name="connsiteY12" fmla="*/ 0 h 2082968"/>
              <a:gd name="connsiteX13" fmla="*/ 8217127 w 8217127"/>
              <a:gd name="connsiteY13" fmla="*/ 0 h 2082968"/>
              <a:gd name="connsiteX14" fmla="*/ 8217127 w 8217127"/>
              <a:gd name="connsiteY14" fmla="*/ 694323 h 2082968"/>
              <a:gd name="connsiteX15" fmla="*/ 8217127 w 8217127"/>
              <a:gd name="connsiteY15" fmla="*/ 1409475 h 2082968"/>
              <a:gd name="connsiteX16" fmla="*/ 8217127 w 8217127"/>
              <a:gd name="connsiteY16" fmla="*/ 2082968 h 2082968"/>
              <a:gd name="connsiteX17" fmla="*/ 7450195 w 8217127"/>
              <a:gd name="connsiteY17" fmla="*/ 2082968 h 2082968"/>
              <a:gd name="connsiteX18" fmla="*/ 6683263 w 8217127"/>
              <a:gd name="connsiteY18" fmla="*/ 2082968 h 2082968"/>
              <a:gd name="connsiteX19" fmla="*/ 5998503 w 8217127"/>
              <a:gd name="connsiteY19" fmla="*/ 2082968 h 2082968"/>
              <a:gd name="connsiteX20" fmla="*/ 5149400 w 8217127"/>
              <a:gd name="connsiteY20" fmla="*/ 2082968 h 2082968"/>
              <a:gd name="connsiteX21" fmla="*/ 4300296 w 8217127"/>
              <a:gd name="connsiteY21" fmla="*/ 2082968 h 2082968"/>
              <a:gd name="connsiteX22" fmla="*/ 3533365 w 8217127"/>
              <a:gd name="connsiteY22" fmla="*/ 2082968 h 2082968"/>
              <a:gd name="connsiteX23" fmla="*/ 2766433 w 8217127"/>
              <a:gd name="connsiteY23" fmla="*/ 2082968 h 2082968"/>
              <a:gd name="connsiteX24" fmla="*/ 1999501 w 8217127"/>
              <a:gd name="connsiteY24" fmla="*/ 2082968 h 2082968"/>
              <a:gd name="connsiteX25" fmla="*/ 1479083 w 8217127"/>
              <a:gd name="connsiteY25" fmla="*/ 2082968 h 2082968"/>
              <a:gd name="connsiteX26" fmla="*/ 629980 w 8217127"/>
              <a:gd name="connsiteY26" fmla="*/ 2082968 h 2082968"/>
              <a:gd name="connsiteX27" fmla="*/ 0 w 8217127"/>
              <a:gd name="connsiteY27" fmla="*/ 2082968 h 2082968"/>
              <a:gd name="connsiteX28" fmla="*/ 0 w 8217127"/>
              <a:gd name="connsiteY28" fmla="*/ 1451134 h 2082968"/>
              <a:gd name="connsiteX29" fmla="*/ 0 w 8217127"/>
              <a:gd name="connsiteY29" fmla="*/ 735982 h 2082968"/>
              <a:gd name="connsiteX30" fmla="*/ 0 w 8217127"/>
              <a:gd name="connsiteY30" fmla="*/ 0 h 208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217127" h="2082968" fill="none" extrusionOk="0">
                <a:moveTo>
                  <a:pt x="0" y="0"/>
                </a:moveTo>
                <a:cubicBezTo>
                  <a:pt x="165807" y="-11351"/>
                  <a:pt x="335355" y="-18385"/>
                  <a:pt x="438247" y="0"/>
                </a:cubicBezTo>
                <a:cubicBezTo>
                  <a:pt x="541139" y="18385"/>
                  <a:pt x="941177" y="5216"/>
                  <a:pt x="1205179" y="0"/>
                </a:cubicBezTo>
                <a:cubicBezTo>
                  <a:pt x="1469181" y="-5216"/>
                  <a:pt x="1632811" y="-76"/>
                  <a:pt x="1807768" y="0"/>
                </a:cubicBezTo>
                <a:cubicBezTo>
                  <a:pt x="1982725" y="76"/>
                  <a:pt x="2226002" y="-18539"/>
                  <a:pt x="2492529" y="0"/>
                </a:cubicBezTo>
                <a:cubicBezTo>
                  <a:pt x="2759056" y="18539"/>
                  <a:pt x="3152301" y="-36213"/>
                  <a:pt x="3341632" y="0"/>
                </a:cubicBezTo>
                <a:cubicBezTo>
                  <a:pt x="3530963" y="36213"/>
                  <a:pt x="3604474" y="10004"/>
                  <a:pt x="3862050" y="0"/>
                </a:cubicBezTo>
                <a:cubicBezTo>
                  <a:pt x="4119626" y="-10004"/>
                  <a:pt x="4349913" y="-23535"/>
                  <a:pt x="4628982" y="0"/>
                </a:cubicBezTo>
                <a:cubicBezTo>
                  <a:pt x="4908051" y="23535"/>
                  <a:pt x="5032886" y="-20516"/>
                  <a:pt x="5149400" y="0"/>
                </a:cubicBezTo>
                <a:cubicBezTo>
                  <a:pt x="5265914" y="20516"/>
                  <a:pt x="5509209" y="21396"/>
                  <a:pt x="5834160" y="0"/>
                </a:cubicBezTo>
                <a:cubicBezTo>
                  <a:pt x="6159111" y="-21396"/>
                  <a:pt x="6330349" y="2551"/>
                  <a:pt x="6601092" y="0"/>
                </a:cubicBezTo>
                <a:cubicBezTo>
                  <a:pt x="6871835" y="-2551"/>
                  <a:pt x="6902166" y="-12371"/>
                  <a:pt x="7039339" y="0"/>
                </a:cubicBezTo>
                <a:cubicBezTo>
                  <a:pt x="7176512" y="12371"/>
                  <a:pt x="7381142" y="3983"/>
                  <a:pt x="7477586" y="0"/>
                </a:cubicBezTo>
                <a:cubicBezTo>
                  <a:pt x="7574030" y="-3983"/>
                  <a:pt x="7982421" y="10778"/>
                  <a:pt x="8217127" y="0"/>
                </a:cubicBezTo>
                <a:cubicBezTo>
                  <a:pt x="8188520" y="146386"/>
                  <a:pt x="8199076" y="474205"/>
                  <a:pt x="8217127" y="694323"/>
                </a:cubicBezTo>
                <a:cubicBezTo>
                  <a:pt x="8235178" y="914441"/>
                  <a:pt x="8197971" y="1208093"/>
                  <a:pt x="8217127" y="1409475"/>
                </a:cubicBezTo>
                <a:cubicBezTo>
                  <a:pt x="8236283" y="1610857"/>
                  <a:pt x="8246131" y="1868827"/>
                  <a:pt x="8217127" y="2082968"/>
                </a:cubicBezTo>
                <a:cubicBezTo>
                  <a:pt x="8004395" y="2088476"/>
                  <a:pt x="7779173" y="2088059"/>
                  <a:pt x="7450195" y="2082968"/>
                </a:cubicBezTo>
                <a:cubicBezTo>
                  <a:pt x="7121217" y="2077877"/>
                  <a:pt x="6915516" y="2091793"/>
                  <a:pt x="6683263" y="2082968"/>
                </a:cubicBezTo>
                <a:cubicBezTo>
                  <a:pt x="6451010" y="2074143"/>
                  <a:pt x="6220862" y="2072168"/>
                  <a:pt x="5998503" y="2082968"/>
                </a:cubicBezTo>
                <a:cubicBezTo>
                  <a:pt x="5776144" y="2093768"/>
                  <a:pt x="5535617" y="2093861"/>
                  <a:pt x="5149400" y="2082968"/>
                </a:cubicBezTo>
                <a:cubicBezTo>
                  <a:pt x="4763183" y="2072075"/>
                  <a:pt x="4482481" y="2059538"/>
                  <a:pt x="4300296" y="2082968"/>
                </a:cubicBezTo>
                <a:cubicBezTo>
                  <a:pt x="4118111" y="2106398"/>
                  <a:pt x="3811430" y="2105950"/>
                  <a:pt x="3533365" y="2082968"/>
                </a:cubicBezTo>
                <a:cubicBezTo>
                  <a:pt x="3255300" y="2059986"/>
                  <a:pt x="3004863" y="2087443"/>
                  <a:pt x="2766433" y="2082968"/>
                </a:cubicBezTo>
                <a:cubicBezTo>
                  <a:pt x="2528003" y="2078493"/>
                  <a:pt x="2259600" y="2088318"/>
                  <a:pt x="1999501" y="2082968"/>
                </a:cubicBezTo>
                <a:cubicBezTo>
                  <a:pt x="1739402" y="2077618"/>
                  <a:pt x="1642132" y="2057842"/>
                  <a:pt x="1479083" y="2082968"/>
                </a:cubicBezTo>
                <a:cubicBezTo>
                  <a:pt x="1316034" y="2108094"/>
                  <a:pt x="1042108" y="2096383"/>
                  <a:pt x="629980" y="2082968"/>
                </a:cubicBezTo>
                <a:cubicBezTo>
                  <a:pt x="217852" y="2069553"/>
                  <a:pt x="211415" y="2065280"/>
                  <a:pt x="0" y="2082968"/>
                </a:cubicBezTo>
                <a:cubicBezTo>
                  <a:pt x="18302" y="1771738"/>
                  <a:pt x="13700" y="1586819"/>
                  <a:pt x="0" y="1451134"/>
                </a:cubicBezTo>
                <a:cubicBezTo>
                  <a:pt x="-13700" y="1315449"/>
                  <a:pt x="-25792" y="953296"/>
                  <a:pt x="0" y="735982"/>
                </a:cubicBezTo>
                <a:cubicBezTo>
                  <a:pt x="25792" y="518668"/>
                  <a:pt x="-2570" y="160513"/>
                  <a:pt x="0" y="0"/>
                </a:cubicBezTo>
                <a:close/>
              </a:path>
              <a:path w="8217127" h="2082968" stroke="0" extrusionOk="0">
                <a:moveTo>
                  <a:pt x="0" y="0"/>
                </a:moveTo>
                <a:cubicBezTo>
                  <a:pt x="141477" y="25393"/>
                  <a:pt x="325336" y="25499"/>
                  <a:pt x="602589" y="0"/>
                </a:cubicBezTo>
                <a:cubicBezTo>
                  <a:pt x="879842" y="-25499"/>
                  <a:pt x="923946" y="-16545"/>
                  <a:pt x="1040836" y="0"/>
                </a:cubicBezTo>
                <a:cubicBezTo>
                  <a:pt x="1157726" y="16545"/>
                  <a:pt x="1496800" y="34351"/>
                  <a:pt x="1889939" y="0"/>
                </a:cubicBezTo>
                <a:cubicBezTo>
                  <a:pt x="2283078" y="-34351"/>
                  <a:pt x="2316137" y="-6160"/>
                  <a:pt x="2492529" y="0"/>
                </a:cubicBezTo>
                <a:cubicBezTo>
                  <a:pt x="2668921" y="6160"/>
                  <a:pt x="2958116" y="442"/>
                  <a:pt x="3095118" y="0"/>
                </a:cubicBezTo>
                <a:cubicBezTo>
                  <a:pt x="3232120" y="-442"/>
                  <a:pt x="3609253" y="-24588"/>
                  <a:pt x="3944221" y="0"/>
                </a:cubicBezTo>
                <a:cubicBezTo>
                  <a:pt x="4279189" y="24588"/>
                  <a:pt x="4236165" y="-22617"/>
                  <a:pt x="4464639" y="0"/>
                </a:cubicBezTo>
                <a:cubicBezTo>
                  <a:pt x="4693113" y="22617"/>
                  <a:pt x="5117640" y="-39846"/>
                  <a:pt x="5313742" y="0"/>
                </a:cubicBezTo>
                <a:cubicBezTo>
                  <a:pt x="5509844" y="39846"/>
                  <a:pt x="5848307" y="-14511"/>
                  <a:pt x="6162845" y="0"/>
                </a:cubicBezTo>
                <a:cubicBezTo>
                  <a:pt x="6477383" y="14511"/>
                  <a:pt x="6525207" y="-19172"/>
                  <a:pt x="6847606" y="0"/>
                </a:cubicBezTo>
                <a:cubicBezTo>
                  <a:pt x="7170005" y="19172"/>
                  <a:pt x="7631187" y="-32623"/>
                  <a:pt x="8217127" y="0"/>
                </a:cubicBezTo>
                <a:cubicBezTo>
                  <a:pt x="8216139" y="321265"/>
                  <a:pt x="8191967" y="434936"/>
                  <a:pt x="8217127" y="673493"/>
                </a:cubicBezTo>
                <a:cubicBezTo>
                  <a:pt x="8242287" y="912050"/>
                  <a:pt x="8223218" y="1145314"/>
                  <a:pt x="8217127" y="1305327"/>
                </a:cubicBezTo>
                <a:cubicBezTo>
                  <a:pt x="8211036" y="1465340"/>
                  <a:pt x="8214463" y="1884299"/>
                  <a:pt x="8217127" y="2082968"/>
                </a:cubicBezTo>
                <a:cubicBezTo>
                  <a:pt x="8017538" y="2103313"/>
                  <a:pt x="7738561" y="2057107"/>
                  <a:pt x="7532366" y="2082968"/>
                </a:cubicBezTo>
                <a:cubicBezTo>
                  <a:pt x="7326171" y="2108829"/>
                  <a:pt x="7101841" y="2114235"/>
                  <a:pt x="6847606" y="2082968"/>
                </a:cubicBezTo>
                <a:cubicBezTo>
                  <a:pt x="6593371" y="2051701"/>
                  <a:pt x="6281648" y="2066742"/>
                  <a:pt x="5998503" y="2082968"/>
                </a:cubicBezTo>
                <a:cubicBezTo>
                  <a:pt x="5715358" y="2099194"/>
                  <a:pt x="5654370" y="2116098"/>
                  <a:pt x="5313742" y="2082968"/>
                </a:cubicBezTo>
                <a:cubicBezTo>
                  <a:pt x="4973114" y="2049838"/>
                  <a:pt x="5033007" y="2065466"/>
                  <a:pt x="4875495" y="2082968"/>
                </a:cubicBezTo>
                <a:cubicBezTo>
                  <a:pt x="4717983" y="2100470"/>
                  <a:pt x="4522994" y="2060464"/>
                  <a:pt x="4355077" y="2082968"/>
                </a:cubicBezTo>
                <a:cubicBezTo>
                  <a:pt x="4187160" y="2105472"/>
                  <a:pt x="3774603" y="2115582"/>
                  <a:pt x="3505974" y="2082968"/>
                </a:cubicBezTo>
                <a:cubicBezTo>
                  <a:pt x="3237345" y="2050354"/>
                  <a:pt x="3006356" y="2092643"/>
                  <a:pt x="2821214" y="2082968"/>
                </a:cubicBezTo>
                <a:cubicBezTo>
                  <a:pt x="2636072" y="2073293"/>
                  <a:pt x="2427983" y="2078359"/>
                  <a:pt x="2300796" y="2082968"/>
                </a:cubicBezTo>
                <a:cubicBezTo>
                  <a:pt x="2173609" y="2087577"/>
                  <a:pt x="1938306" y="2062093"/>
                  <a:pt x="1616035" y="2082968"/>
                </a:cubicBezTo>
                <a:cubicBezTo>
                  <a:pt x="1293764" y="2103843"/>
                  <a:pt x="1392761" y="2076539"/>
                  <a:pt x="1177788" y="2082968"/>
                </a:cubicBezTo>
                <a:cubicBezTo>
                  <a:pt x="962815" y="2089397"/>
                  <a:pt x="899823" y="2100686"/>
                  <a:pt x="739541" y="2082968"/>
                </a:cubicBezTo>
                <a:cubicBezTo>
                  <a:pt x="579259" y="2065250"/>
                  <a:pt x="149113" y="2084780"/>
                  <a:pt x="0" y="2082968"/>
                </a:cubicBezTo>
                <a:cubicBezTo>
                  <a:pt x="-8846" y="1832357"/>
                  <a:pt x="-29383" y="1612072"/>
                  <a:pt x="0" y="1430305"/>
                </a:cubicBezTo>
                <a:cubicBezTo>
                  <a:pt x="29383" y="1248538"/>
                  <a:pt x="-28255" y="949635"/>
                  <a:pt x="0" y="694323"/>
                </a:cubicBezTo>
                <a:cubicBezTo>
                  <a:pt x="28255" y="439011"/>
                  <a:pt x="5768" y="188081"/>
                  <a:pt x="0" y="0"/>
                </a:cubicBezTo>
                <a:close/>
              </a:path>
            </a:pathLst>
          </a:custGeom>
          <a:solidFill>
            <a:schemeClr val="bg1">
              <a:alpha val="89804"/>
            </a:schemeClr>
          </a:solidFill>
          <a:ln w="76200">
            <a:solidFill>
              <a:srgbClr val="9CE1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/>
              <a:ea typeface="字魂64号-萌趣软糖体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5A58AB-D4D3-6656-7913-6D90377A57B4}"/>
              </a:ext>
            </a:extLst>
          </p:cNvPr>
          <p:cNvSpPr txBox="1"/>
          <p:nvPr/>
        </p:nvSpPr>
        <p:spPr>
          <a:xfrm>
            <a:off x="3257642" y="965771"/>
            <a:ext cx="6616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</a:rPr>
              <a:t>Thứ</a:t>
            </a:r>
            <a:r>
              <a:rPr lang="en-US" sz="3600" dirty="0">
                <a:solidFill>
                  <a:srgbClr val="002060"/>
                </a:solidFill>
              </a:rPr>
              <a:t>….</a:t>
            </a:r>
            <a:r>
              <a:rPr lang="en-US" sz="3600" dirty="0" err="1">
                <a:solidFill>
                  <a:srgbClr val="002060"/>
                </a:solidFill>
              </a:rPr>
              <a:t>ngày</a:t>
            </a:r>
            <a:r>
              <a:rPr lang="en-US" sz="3600" dirty="0">
                <a:solidFill>
                  <a:srgbClr val="002060"/>
                </a:solidFill>
              </a:rPr>
              <a:t>….</a:t>
            </a:r>
            <a:r>
              <a:rPr lang="en-US" sz="3600" dirty="0" err="1">
                <a:solidFill>
                  <a:srgbClr val="002060"/>
                </a:solidFill>
              </a:rPr>
              <a:t>tháng</a:t>
            </a:r>
            <a:r>
              <a:rPr lang="en-US" sz="3600" dirty="0">
                <a:solidFill>
                  <a:srgbClr val="002060"/>
                </a:solidFill>
              </a:rPr>
              <a:t>….</a:t>
            </a:r>
            <a:r>
              <a:rPr lang="en-US" sz="3600" dirty="0" err="1">
                <a:solidFill>
                  <a:srgbClr val="002060"/>
                </a:solidFill>
              </a:rPr>
              <a:t>năm</a:t>
            </a:r>
            <a:r>
              <a:rPr lang="en-US" sz="3600" dirty="0">
                <a:solidFill>
                  <a:srgbClr val="002060"/>
                </a:solidFill>
              </a:rPr>
              <a:t>….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6C4721-606C-557F-473D-2ABF81314596}"/>
              </a:ext>
            </a:extLst>
          </p:cNvPr>
          <p:cNvSpPr txBox="1"/>
          <p:nvPr/>
        </p:nvSpPr>
        <p:spPr>
          <a:xfrm>
            <a:off x="3551216" y="1445685"/>
            <a:ext cx="48705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</a:rPr>
              <a:t>Toán</a:t>
            </a:r>
            <a:endParaRPr lang="vi-VN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8100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660C6F6-0D2A-44C1-8F3A-0E8BD02BAB1D}"/>
              </a:ext>
            </a:extLst>
          </p:cNvPr>
          <p:cNvSpPr/>
          <p:nvPr/>
        </p:nvSpPr>
        <p:spPr>
          <a:xfrm>
            <a:off x="0" y="295422"/>
            <a:ext cx="12315083" cy="60913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04EC0E-9C18-4D4B-A65E-68D2B4633BCB}"/>
              </a:ext>
            </a:extLst>
          </p:cNvPr>
          <p:cNvSpPr txBox="1"/>
          <p:nvPr/>
        </p:nvSpPr>
        <p:spPr>
          <a:xfrm>
            <a:off x="309489" y="218043"/>
            <a:ext cx="115730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82325D8-664C-4F7A-A488-0C6E619841FA}"/>
                  </a:ext>
                </a:extLst>
              </p:cNvPr>
              <p:cNvSpPr txBox="1"/>
              <p:nvPr/>
            </p:nvSpPr>
            <p:spPr>
              <a:xfrm>
                <a:off x="174670" y="1077809"/>
                <a:ext cx="3070277" cy="1054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a:rPr lang="en-US" sz="4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à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den>
                    </m:f>
                  </m:oMath>
                </a14:m>
                <a:endParaRPr lang="en-US" sz="5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82325D8-664C-4F7A-A488-0C6E619841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670" y="1077809"/>
                <a:ext cx="3070277" cy="1054006"/>
              </a:xfrm>
              <a:prstGeom prst="rect">
                <a:avLst/>
              </a:prstGeom>
              <a:blipFill>
                <a:blip r:embed="rId2"/>
                <a:stretch>
                  <a:fillRect b="-8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6679AF7-4EDD-4260-A47B-6BF2FBFCF810}"/>
                  </a:ext>
                </a:extLst>
              </p:cNvPr>
              <p:cNvSpPr txBox="1"/>
              <p:nvPr/>
            </p:nvSpPr>
            <p:spPr>
              <a:xfrm>
                <a:off x="4414904" y="1131439"/>
                <a:ext cx="3070277" cy="1054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24</m:t>
                        </m:r>
                      </m:den>
                    </m:f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a:rPr lang="en-US" sz="4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à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5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6679AF7-4EDD-4260-A47B-6BF2FBFCF8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4904" y="1131439"/>
                <a:ext cx="3070277" cy="1054006"/>
              </a:xfrm>
              <a:prstGeom prst="rect">
                <a:avLst/>
              </a:prstGeom>
              <a:blipFill>
                <a:blip r:embed="rId3"/>
                <a:stretch>
                  <a:fillRect b="-8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729D4D0-51A2-48C7-A7AB-070ADA9BE771}"/>
                  </a:ext>
                </a:extLst>
              </p:cNvPr>
              <p:cNvSpPr txBox="1"/>
              <p:nvPr/>
            </p:nvSpPr>
            <p:spPr>
              <a:xfrm>
                <a:off x="8881409" y="1077809"/>
                <a:ext cx="3070277" cy="10595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effectLst/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4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a:rPr lang="en-US" sz="4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à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4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24</m:t>
                        </m:r>
                      </m:den>
                    </m:f>
                  </m:oMath>
                </a14:m>
                <a:endParaRPr lang="en-US" sz="5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729D4D0-51A2-48C7-A7AB-070ADA9BE7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1409" y="1077809"/>
                <a:ext cx="3070277" cy="1059521"/>
              </a:xfrm>
              <a:prstGeom prst="rect">
                <a:avLst/>
              </a:prstGeom>
              <a:blipFill>
                <a:blip r:embed="rId4"/>
                <a:stretch>
                  <a:fillRect b="-8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B91EADF-C05B-4EEC-BD21-CA2BC6935937}"/>
                  </a:ext>
                </a:extLst>
              </p:cNvPr>
              <p:cNvSpPr txBox="1"/>
              <p:nvPr/>
            </p:nvSpPr>
            <p:spPr>
              <a:xfrm>
                <a:off x="309489" y="2283695"/>
                <a:ext cx="3300050" cy="29470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MSC </a:t>
                </a:r>
                <a:r>
                  <a:rPr lang="en-US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10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×5</m:t>
                        </m:r>
                      </m:num>
                      <m:den>
                        <m:r>
                          <a:rPr lang="en-US" sz="400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×5</m:t>
                        </m:r>
                      </m:den>
                    </m:f>
                    <m:r>
                      <a:rPr lang="en-US" sz="40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40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gi</m:t>
                      </m:r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ữ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nguy</m:t>
                      </m:r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ê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10 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32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B91EADF-C05B-4EEC-BD21-CA2BC69359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489" y="2283695"/>
                <a:ext cx="3300050" cy="2947089"/>
              </a:xfrm>
              <a:prstGeom prst="rect">
                <a:avLst/>
              </a:prstGeom>
              <a:blipFill>
                <a:blip r:embed="rId5"/>
                <a:stretch>
                  <a:fillRect l="-5730" t="-35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77A2D89-C314-40A3-846F-3FF1BED1015F}"/>
                  </a:ext>
                </a:extLst>
              </p:cNvPr>
              <p:cNvSpPr txBox="1"/>
              <p:nvPr/>
            </p:nvSpPr>
            <p:spPr>
              <a:xfrm>
                <a:off x="4662261" y="2283695"/>
                <a:ext cx="3300050" cy="29356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MSC </a:t>
                </a:r>
                <a:r>
                  <a:rPr lang="en-US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24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×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 ×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  <m:r>
                      <a:rPr lang="en-US" sz="40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24</m:t>
                        </m:r>
                      </m:den>
                    </m:f>
                  </m:oMath>
                </a14:m>
                <a:endPara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gi</m:t>
                      </m:r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ữ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nguy</m:t>
                      </m:r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ê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24 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32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77A2D89-C314-40A3-846F-3FF1BED101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2261" y="2283695"/>
                <a:ext cx="3300050" cy="2935612"/>
              </a:xfrm>
              <a:prstGeom prst="rect">
                <a:avLst/>
              </a:prstGeom>
              <a:blipFill>
                <a:blip r:embed="rId6"/>
                <a:stretch>
                  <a:fillRect l="-5730" t="-3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E11B62F-3975-4632-8DEB-AD944D9D5FE7}"/>
                  </a:ext>
                </a:extLst>
              </p:cNvPr>
              <p:cNvSpPr txBox="1"/>
              <p:nvPr/>
            </p:nvSpPr>
            <p:spPr>
              <a:xfrm>
                <a:off x="9195588" y="2410305"/>
                <a:ext cx="3300050" cy="2937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MSC </a:t>
                </a:r>
                <a:r>
                  <a:rPr lang="en-US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24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 ×2</m:t>
                        </m:r>
                      </m:num>
                      <m:den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400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×2</m:t>
                        </m:r>
                      </m:den>
                    </m:f>
                    <m:r>
                      <a:rPr lang="en-US" sz="40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24</m:t>
                        </m:r>
                      </m:den>
                    </m:f>
                  </m:oMath>
                </a14:m>
                <a:endPara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gi</m:t>
                      </m:r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ữ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nguy</m:t>
                      </m:r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ê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24 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32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E11B62F-3975-4632-8DEB-AD944D9D5F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5588" y="2410305"/>
                <a:ext cx="3300050" cy="2937214"/>
              </a:xfrm>
              <a:prstGeom prst="rect">
                <a:avLst/>
              </a:prstGeom>
              <a:blipFill>
                <a:blip r:embed="rId7"/>
                <a:stretch>
                  <a:fillRect l="-5535" t="-3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540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2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660C6F6-0D2A-44C1-8F3A-0E8BD02BAB1D}"/>
              </a:ext>
            </a:extLst>
          </p:cNvPr>
          <p:cNvSpPr/>
          <p:nvPr/>
        </p:nvSpPr>
        <p:spPr>
          <a:xfrm>
            <a:off x="0" y="295422"/>
            <a:ext cx="12315083" cy="60913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04EC0E-9C18-4D4B-A65E-68D2B4633BCB}"/>
              </a:ext>
            </a:extLst>
          </p:cNvPr>
          <p:cNvSpPr txBox="1"/>
          <p:nvPr/>
        </p:nvSpPr>
        <p:spPr>
          <a:xfrm>
            <a:off x="309489" y="218043"/>
            <a:ext cx="115730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82325D8-664C-4F7A-A488-0C6E619841FA}"/>
                  </a:ext>
                </a:extLst>
              </p:cNvPr>
              <p:cNvSpPr txBox="1"/>
              <p:nvPr/>
            </p:nvSpPr>
            <p:spPr>
              <a:xfrm>
                <a:off x="174670" y="1077809"/>
                <a:ext cx="3070277" cy="1054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num>
                      <m:den>
                        <m:r>
                          <a:rPr lang="en-US" sz="44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a:rPr lang="en-US" sz="4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à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27</m:t>
                        </m:r>
                      </m:num>
                      <m:den>
                        <m:r>
                          <a:rPr lang="en-US" sz="44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5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82325D8-664C-4F7A-A488-0C6E619841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670" y="1077809"/>
                <a:ext cx="3070277" cy="1054006"/>
              </a:xfrm>
              <a:prstGeom prst="rect">
                <a:avLst/>
              </a:prstGeom>
              <a:blipFill>
                <a:blip r:embed="rId2"/>
                <a:stretch>
                  <a:fillRect b="-92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6679AF7-4EDD-4260-A47B-6BF2FBFCF810}"/>
                  </a:ext>
                </a:extLst>
              </p:cNvPr>
              <p:cNvSpPr txBox="1"/>
              <p:nvPr/>
            </p:nvSpPr>
            <p:spPr>
              <a:xfrm>
                <a:off x="4414904" y="1131439"/>
                <a:ext cx="3070277" cy="10518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effectLst/>
                            <a:latin typeface="Cambria Math" panose="02040503050406030204" pitchFamily="18" charset="0"/>
                          </a:rPr>
                          <m:t>40</m:t>
                        </m:r>
                      </m:num>
                      <m:den>
                        <m:r>
                          <a:rPr lang="en-US" sz="44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a:rPr lang="en-US" sz="4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à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28</m:t>
                        </m:r>
                      </m:den>
                    </m:f>
                  </m:oMath>
                </a14:m>
                <a:endParaRPr lang="en-US" sz="5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6679AF7-4EDD-4260-A47B-6BF2FBFCF8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4904" y="1131439"/>
                <a:ext cx="3070277" cy="1051826"/>
              </a:xfrm>
              <a:prstGeom prst="rect">
                <a:avLst/>
              </a:prstGeom>
              <a:blipFill>
                <a:blip r:embed="rId3"/>
                <a:stretch>
                  <a:fillRect b="-8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729D4D0-51A2-48C7-A7AB-070ADA9BE771}"/>
                  </a:ext>
                </a:extLst>
              </p:cNvPr>
              <p:cNvSpPr txBox="1"/>
              <p:nvPr/>
            </p:nvSpPr>
            <p:spPr>
              <a:xfrm>
                <a:off x="8881409" y="1077809"/>
                <a:ext cx="3070277" cy="10525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4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a:rPr lang="en-US" sz="4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à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44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60</m:t>
                        </m:r>
                      </m:den>
                    </m:f>
                  </m:oMath>
                </a14:m>
                <a:endParaRPr lang="en-US" sz="5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729D4D0-51A2-48C7-A7AB-070ADA9BE7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1409" y="1077809"/>
                <a:ext cx="3070277" cy="1052596"/>
              </a:xfrm>
              <a:prstGeom prst="rect">
                <a:avLst/>
              </a:prstGeom>
              <a:blipFill>
                <a:blip r:embed="rId4"/>
                <a:stretch>
                  <a:fillRect b="-8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B91EADF-C05B-4EEC-BD21-CA2BC6935937}"/>
                  </a:ext>
                </a:extLst>
              </p:cNvPr>
              <p:cNvSpPr txBox="1"/>
              <p:nvPr/>
            </p:nvSpPr>
            <p:spPr>
              <a:xfrm>
                <a:off x="309489" y="3380974"/>
                <a:ext cx="3300050" cy="29470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MSC </a:t>
                </a:r>
                <a:r>
                  <a:rPr lang="en-US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 ×2</m:t>
                        </m:r>
                      </m:num>
                      <m:den>
                        <m:r>
                          <a:rPr lang="en-US" sz="400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×2</m:t>
                        </m:r>
                      </m:den>
                    </m:f>
                    <m:r>
                      <a:rPr lang="en-US" sz="40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18</m:t>
                        </m:r>
                      </m:num>
                      <m:den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40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gi</m:t>
                      </m:r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ữ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nguy</m:t>
                      </m:r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ê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4 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32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B91EADF-C05B-4EEC-BD21-CA2BC69359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489" y="3380974"/>
                <a:ext cx="3300050" cy="2947089"/>
              </a:xfrm>
              <a:prstGeom prst="rect">
                <a:avLst/>
              </a:prstGeom>
              <a:blipFill>
                <a:blip r:embed="rId5"/>
                <a:stretch>
                  <a:fillRect l="-5730" t="-35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77A2D89-C314-40A3-846F-3FF1BED1015F}"/>
                  </a:ext>
                </a:extLst>
              </p:cNvPr>
              <p:cNvSpPr txBox="1"/>
              <p:nvPr/>
            </p:nvSpPr>
            <p:spPr>
              <a:xfrm>
                <a:off x="4662261" y="3380974"/>
                <a:ext cx="3300050" cy="29356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MSC </a:t>
                </a:r>
                <a:r>
                  <a:rPr lang="en-US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14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40</m:t>
                        </m:r>
                      </m:num>
                      <m:den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40 ×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 ×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40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80</m:t>
                        </m:r>
                      </m:num>
                      <m:den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14</m:t>
                        </m:r>
                      </m:den>
                    </m:f>
                  </m:oMath>
                </a14:m>
                <a:endPara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gi</m:t>
                      </m:r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ữ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nguy</m:t>
                      </m:r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ê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14 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32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77A2D89-C314-40A3-846F-3FF1BED101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2261" y="3380974"/>
                <a:ext cx="3300050" cy="2935612"/>
              </a:xfrm>
              <a:prstGeom prst="rect">
                <a:avLst/>
              </a:prstGeom>
              <a:blipFill>
                <a:blip r:embed="rId6"/>
                <a:stretch>
                  <a:fillRect l="-5730" t="-3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E11B62F-3975-4632-8DEB-AD944D9D5FE7}"/>
                  </a:ext>
                </a:extLst>
              </p:cNvPr>
              <p:cNvSpPr txBox="1"/>
              <p:nvPr/>
            </p:nvSpPr>
            <p:spPr>
              <a:xfrm>
                <a:off x="9195588" y="3507584"/>
                <a:ext cx="3300050" cy="29827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MSC </a:t>
                </a:r>
                <a:r>
                  <a:rPr lang="en-US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30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 ×2</m:t>
                        </m:r>
                      </m:num>
                      <m:den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15 ×2</m:t>
                        </m:r>
                      </m:den>
                    </m:f>
                    <m:r>
                      <a:rPr lang="en-US" sz="40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30</m:t>
                        </m:r>
                      </m:den>
                    </m:f>
                  </m:oMath>
                </a14:m>
                <a:endPara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gi</m:t>
                      </m:r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ữ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nguy</m:t>
                      </m:r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ê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30 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32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E11B62F-3975-4632-8DEB-AD944D9D5F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5588" y="3507584"/>
                <a:ext cx="3300050" cy="2982740"/>
              </a:xfrm>
              <a:prstGeom prst="rect">
                <a:avLst/>
              </a:prstGeom>
              <a:blipFill>
                <a:blip r:embed="rId7"/>
                <a:stretch>
                  <a:fillRect l="-5535" t="-32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4488E0C-D34B-4E11-A6EA-7232D98FA8CE}"/>
              </a:ext>
            </a:extLst>
          </p:cNvPr>
          <p:cNvCxnSpPr/>
          <p:nvPr/>
        </p:nvCxnSpPr>
        <p:spPr>
          <a:xfrm>
            <a:off x="1828800" y="872197"/>
            <a:ext cx="1519311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DBFC953-C7AA-403A-BF64-9EAC913537A5}"/>
              </a:ext>
            </a:extLst>
          </p:cNvPr>
          <p:cNvCxnSpPr>
            <a:cxnSpLocks/>
          </p:cNvCxnSpPr>
          <p:nvPr/>
        </p:nvCxnSpPr>
        <p:spPr>
          <a:xfrm>
            <a:off x="4414904" y="925929"/>
            <a:ext cx="3547407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BD513B8-57E2-4A00-B0AF-EFB4DA3098CA}"/>
                  </a:ext>
                </a:extLst>
              </p:cNvPr>
              <p:cNvSpPr txBox="1"/>
              <p:nvPr/>
            </p:nvSpPr>
            <p:spPr>
              <a:xfrm>
                <a:off x="110192" y="2267283"/>
                <a:ext cx="3300050" cy="9754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num>
                      <m:den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0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27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m:rPr>
                        <m:nor/>
                      </m:rPr>
                      <a: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= </m:t>
                    </m:r>
                    <m:f>
                      <m:fPr>
                        <m:ctrlPr>
                          <a:rPr lang="en-US" sz="4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40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BD513B8-57E2-4A00-B0AF-EFB4DA3098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92" y="2267283"/>
                <a:ext cx="3300050" cy="975460"/>
              </a:xfrm>
              <a:prstGeom prst="rect">
                <a:avLst/>
              </a:prstGeom>
              <a:blipFill>
                <a:blip r:embed="rId8"/>
                <a:stretch>
                  <a:fillRect b="-1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48D6905-CDE3-4AD5-87CE-AB06A829C258}"/>
                  </a:ext>
                </a:extLst>
              </p:cNvPr>
              <p:cNvSpPr txBox="1"/>
              <p:nvPr/>
            </p:nvSpPr>
            <p:spPr>
              <a:xfrm>
                <a:off x="4414904" y="2267283"/>
                <a:ext cx="3300050" cy="910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40</m:t>
                          </m:r>
                        </m:num>
                        <m:den>
                          <m:r>
                            <a:rPr lang="en-US" sz="2800" b="0" i="0" smtClean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;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28</m:t>
                          </m:r>
                        </m:den>
                      </m:f>
                      <m:r>
                        <m:rPr>
                          <m:nor/>
                        </m:rP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8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14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48D6905-CDE3-4AD5-87CE-AB06A829C2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4904" y="2267283"/>
                <a:ext cx="3300050" cy="91057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7ED6B4B-AE9C-4BD5-BA4C-F986CA886AC3}"/>
                  </a:ext>
                </a:extLst>
              </p:cNvPr>
              <p:cNvSpPr txBox="1"/>
              <p:nvPr/>
            </p:nvSpPr>
            <p:spPr>
              <a:xfrm>
                <a:off x="9038482" y="2303108"/>
                <a:ext cx="3300050" cy="966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000" b="0" i="0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60</m:t>
                        </m:r>
                      </m:den>
                    </m:f>
                    <m:r>
                      <m:rPr>
                        <m:nor/>
                      </m:rPr>
                      <a: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= </m:t>
                    </m:r>
                    <m:f>
                      <m:fPr>
                        <m:ctrlPr>
                          <a:rPr lang="en-US" sz="4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0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30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7ED6B4B-AE9C-4BD5-BA4C-F986CA886A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8482" y="2303108"/>
                <a:ext cx="3300050" cy="9666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989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2" grpId="0"/>
      <p:bldP spid="14" grpId="0"/>
      <p:bldP spid="16" grpId="0"/>
      <p:bldP spid="18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2225040" y="938645"/>
            <a:ext cx="7592060" cy="2351405"/>
          </a:xfrm>
          <a:custGeom>
            <a:avLst/>
            <a:gdLst>
              <a:gd name="connsiteX0" fmla="*/ 0 w 8217127"/>
              <a:gd name="connsiteY0" fmla="*/ 0 h 2082968"/>
              <a:gd name="connsiteX1" fmla="*/ 438247 w 8217127"/>
              <a:gd name="connsiteY1" fmla="*/ 0 h 2082968"/>
              <a:gd name="connsiteX2" fmla="*/ 1205179 w 8217127"/>
              <a:gd name="connsiteY2" fmla="*/ 0 h 2082968"/>
              <a:gd name="connsiteX3" fmla="*/ 1807768 w 8217127"/>
              <a:gd name="connsiteY3" fmla="*/ 0 h 2082968"/>
              <a:gd name="connsiteX4" fmla="*/ 2492529 w 8217127"/>
              <a:gd name="connsiteY4" fmla="*/ 0 h 2082968"/>
              <a:gd name="connsiteX5" fmla="*/ 3341632 w 8217127"/>
              <a:gd name="connsiteY5" fmla="*/ 0 h 2082968"/>
              <a:gd name="connsiteX6" fmla="*/ 3862050 w 8217127"/>
              <a:gd name="connsiteY6" fmla="*/ 0 h 2082968"/>
              <a:gd name="connsiteX7" fmla="*/ 4628982 w 8217127"/>
              <a:gd name="connsiteY7" fmla="*/ 0 h 2082968"/>
              <a:gd name="connsiteX8" fmla="*/ 5149400 w 8217127"/>
              <a:gd name="connsiteY8" fmla="*/ 0 h 2082968"/>
              <a:gd name="connsiteX9" fmla="*/ 5834160 w 8217127"/>
              <a:gd name="connsiteY9" fmla="*/ 0 h 2082968"/>
              <a:gd name="connsiteX10" fmla="*/ 6601092 w 8217127"/>
              <a:gd name="connsiteY10" fmla="*/ 0 h 2082968"/>
              <a:gd name="connsiteX11" fmla="*/ 7039339 w 8217127"/>
              <a:gd name="connsiteY11" fmla="*/ 0 h 2082968"/>
              <a:gd name="connsiteX12" fmla="*/ 7477586 w 8217127"/>
              <a:gd name="connsiteY12" fmla="*/ 0 h 2082968"/>
              <a:gd name="connsiteX13" fmla="*/ 8217127 w 8217127"/>
              <a:gd name="connsiteY13" fmla="*/ 0 h 2082968"/>
              <a:gd name="connsiteX14" fmla="*/ 8217127 w 8217127"/>
              <a:gd name="connsiteY14" fmla="*/ 694323 h 2082968"/>
              <a:gd name="connsiteX15" fmla="*/ 8217127 w 8217127"/>
              <a:gd name="connsiteY15" fmla="*/ 1409475 h 2082968"/>
              <a:gd name="connsiteX16" fmla="*/ 8217127 w 8217127"/>
              <a:gd name="connsiteY16" fmla="*/ 2082968 h 2082968"/>
              <a:gd name="connsiteX17" fmla="*/ 7450195 w 8217127"/>
              <a:gd name="connsiteY17" fmla="*/ 2082968 h 2082968"/>
              <a:gd name="connsiteX18" fmla="*/ 6683263 w 8217127"/>
              <a:gd name="connsiteY18" fmla="*/ 2082968 h 2082968"/>
              <a:gd name="connsiteX19" fmla="*/ 5998503 w 8217127"/>
              <a:gd name="connsiteY19" fmla="*/ 2082968 h 2082968"/>
              <a:gd name="connsiteX20" fmla="*/ 5149400 w 8217127"/>
              <a:gd name="connsiteY20" fmla="*/ 2082968 h 2082968"/>
              <a:gd name="connsiteX21" fmla="*/ 4300296 w 8217127"/>
              <a:gd name="connsiteY21" fmla="*/ 2082968 h 2082968"/>
              <a:gd name="connsiteX22" fmla="*/ 3533365 w 8217127"/>
              <a:gd name="connsiteY22" fmla="*/ 2082968 h 2082968"/>
              <a:gd name="connsiteX23" fmla="*/ 2766433 w 8217127"/>
              <a:gd name="connsiteY23" fmla="*/ 2082968 h 2082968"/>
              <a:gd name="connsiteX24" fmla="*/ 1999501 w 8217127"/>
              <a:gd name="connsiteY24" fmla="*/ 2082968 h 2082968"/>
              <a:gd name="connsiteX25" fmla="*/ 1479083 w 8217127"/>
              <a:gd name="connsiteY25" fmla="*/ 2082968 h 2082968"/>
              <a:gd name="connsiteX26" fmla="*/ 629980 w 8217127"/>
              <a:gd name="connsiteY26" fmla="*/ 2082968 h 2082968"/>
              <a:gd name="connsiteX27" fmla="*/ 0 w 8217127"/>
              <a:gd name="connsiteY27" fmla="*/ 2082968 h 2082968"/>
              <a:gd name="connsiteX28" fmla="*/ 0 w 8217127"/>
              <a:gd name="connsiteY28" fmla="*/ 1451134 h 2082968"/>
              <a:gd name="connsiteX29" fmla="*/ 0 w 8217127"/>
              <a:gd name="connsiteY29" fmla="*/ 735982 h 2082968"/>
              <a:gd name="connsiteX30" fmla="*/ 0 w 8217127"/>
              <a:gd name="connsiteY30" fmla="*/ 0 h 208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217127" h="2082968" fill="none" extrusionOk="0">
                <a:moveTo>
                  <a:pt x="0" y="0"/>
                </a:moveTo>
                <a:cubicBezTo>
                  <a:pt x="165807" y="-11351"/>
                  <a:pt x="335355" y="-18385"/>
                  <a:pt x="438247" y="0"/>
                </a:cubicBezTo>
                <a:cubicBezTo>
                  <a:pt x="541139" y="18385"/>
                  <a:pt x="941177" y="5216"/>
                  <a:pt x="1205179" y="0"/>
                </a:cubicBezTo>
                <a:cubicBezTo>
                  <a:pt x="1469181" y="-5216"/>
                  <a:pt x="1632811" y="-76"/>
                  <a:pt x="1807768" y="0"/>
                </a:cubicBezTo>
                <a:cubicBezTo>
                  <a:pt x="1982725" y="76"/>
                  <a:pt x="2226002" y="-18539"/>
                  <a:pt x="2492529" y="0"/>
                </a:cubicBezTo>
                <a:cubicBezTo>
                  <a:pt x="2759056" y="18539"/>
                  <a:pt x="3152301" y="-36213"/>
                  <a:pt x="3341632" y="0"/>
                </a:cubicBezTo>
                <a:cubicBezTo>
                  <a:pt x="3530963" y="36213"/>
                  <a:pt x="3604474" y="10004"/>
                  <a:pt x="3862050" y="0"/>
                </a:cubicBezTo>
                <a:cubicBezTo>
                  <a:pt x="4119626" y="-10004"/>
                  <a:pt x="4349913" y="-23535"/>
                  <a:pt x="4628982" y="0"/>
                </a:cubicBezTo>
                <a:cubicBezTo>
                  <a:pt x="4908051" y="23535"/>
                  <a:pt x="5032886" y="-20516"/>
                  <a:pt x="5149400" y="0"/>
                </a:cubicBezTo>
                <a:cubicBezTo>
                  <a:pt x="5265914" y="20516"/>
                  <a:pt x="5509209" y="21396"/>
                  <a:pt x="5834160" y="0"/>
                </a:cubicBezTo>
                <a:cubicBezTo>
                  <a:pt x="6159111" y="-21396"/>
                  <a:pt x="6330349" y="2551"/>
                  <a:pt x="6601092" y="0"/>
                </a:cubicBezTo>
                <a:cubicBezTo>
                  <a:pt x="6871835" y="-2551"/>
                  <a:pt x="6902166" y="-12371"/>
                  <a:pt x="7039339" y="0"/>
                </a:cubicBezTo>
                <a:cubicBezTo>
                  <a:pt x="7176512" y="12371"/>
                  <a:pt x="7381142" y="3983"/>
                  <a:pt x="7477586" y="0"/>
                </a:cubicBezTo>
                <a:cubicBezTo>
                  <a:pt x="7574030" y="-3983"/>
                  <a:pt x="7982421" y="10778"/>
                  <a:pt x="8217127" y="0"/>
                </a:cubicBezTo>
                <a:cubicBezTo>
                  <a:pt x="8188520" y="146386"/>
                  <a:pt x="8199076" y="474205"/>
                  <a:pt x="8217127" y="694323"/>
                </a:cubicBezTo>
                <a:cubicBezTo>
                  <a:pt x="8235178" y="914441"/>
                  <a:pt x="8197971" y="1208093"/>
                  <a:pt x="8217127" y="1409475"/>
                </a:cubicBezTo>
                <a:cubicBezTo>
                  <a:pt x="8236283" y="1610857"/>
                  <a:pt x="8246131" y="1868827"/>
                  <a:pt x="8217127" y="2082968"/>
                </a:cubicBezTo>
                <a:cubicBezTo>
                  <a:pt x="8004395" y="2088476"/>
                  <a:pt x="7779173" y="2088059"/>
                  <a:pt x="7450195" y="2082968"/>
                </a:cubicBezTo>
                <a:cubicBezTo>
                  <a:pt x="7121217" y="2077877"/>
                  <a:pt x="6915516" y="2091793"/>
                  <a:pt x="6683263" y="2082968"/>
                </a:cubicBezTo>
                <a:cubicBezTo>
                  <a:pt x="6451010" y="2074143"/>
                  <a:pt x="6220862" y="2072168"/>
                  <a:pt x="5998503" y="2082968"/>
                </a:cubicBezTo>
                <a:cubicBezTo>
                  <a:pt x="5776144" y="2093768"/>
                  <a:pt x="5535617" y="2093861"/>
                  <a:pt x="5149400" y="2082968"/>
                </a:cubicBezTo>
                <a:cubicBezTo>
                  <a:pt x="4763183" y="2072075"/>
                  <a:pt x="4482481" y="2059538"/>
                  <a:pt x="4300296" y="2082968"/>
                </a:cubicBezTo>
                <a:cubicBezTo>
                  <a:pt x="4118111" y="2106398"/>
                  <a:pt x="3811430" y="2105950"/>
                  <a:pt x="3533365" y="2082968"/>
                </a:cubicBezTo>
                <a:cubicBezTo>
                  <a:pt x="3255300" y="2059986"/>
                  <a:pt x="3004863" y="2087443"/>
                  <a:pt x="2766433" y="2082968"/>
                </a:cubicBezTo>
                <a:cubicBezTo>
                  <a:pt x="2528003" y="2078493"/>
                  <a:pt x="2259600" y="2088318"/>
                  <a:pt x="1999501" y="2082968"/>
                </a:cubicBezTo>
                <a:cubicBezTo>
                  <a:pt x="1739402" y="2077618"/>
                  <a:pt x="1642132" y="2057842"/>
                  <a:pt x="1479083" y="2082968"/>
                </a:cubicBezTo>
                <a:cubicBezTo>
                  <a:pt x="1316034" y="2108094"/>
                  <a:pt x="1042108" y="2096383"/>
                  <a:pt x="629980" y="2082968"/>
                </a:cubicBezTo>
                <a:cubicBezTo>
                  <a:pt x="217852" y="2069553"/>
                  <a:pt x="211415" y="2065280"/>
                  <a:pt x="0" y="2082968"/>
                </a:cubicBezTo>
                <a:cubicBezTo>
                  <a:pt x="18302" y="1771738"/>
                  <a:pt x="13700" y="1586819"/>
                  <a:pt x="0" y="1451134"/>
                </a:cubicBezTo>
                <a:cubicBezTo>
                  <a:pt x="-13700" y="1315449"/>
                  <a:pt x="-25792" y="953296"/>
                  <a:pt x="0" y="735982"/>
                </a:cubicBezTo>
                <a:cubicBezTo>
                  <a:pt x="25792" y="518668"/>
                  <a:pt x="-2570" y="160513"/>
                  <a:pt x="0" y="0"/>
                </a:cubicBezTo>
                <a:close/>
              </a:path>
              <a:path w="8217127" h="2082968" stroke="0" extrusionOk="0">
                <a:moveTo>
                  <a:pt x="0" y="0"/>
                </a:moveTo>
                <a:cubicBezTo>
                  <a:pt x="141477" y="25393"/>
                  <a:pt x="325336" y="25499"/>
                  <a:pt x="602589" y="0"/>
                </a:cubicBezTo>
                <a:cubicBezTo>
                  <a:pt x="879842" y="-25499"/>
                  <a:pt x="923946" y="-16545"/>
                  <a:pt x="1040836" y="0"/>
                </a:cubicBezTo>
                <a:cubicBezTo>
                  <a:pt x="1157726" y="16545"/>
                  <a:pt x="1496800" y="34351"/>
                  <a:pt x="1889939" y="0"/>
                </a:cubicBezTo>
                <a:cubicBezTo>
                  <a:pt x="2283078" y="-34351"/>
                  <a:pt x="2316137" y="-6160"/>
                  <a:pt x="2492529" y="0"/>
                </a:cubicBezTo>
                <a:cubicBezTo>
                  <a:pt x="2668921" y="6160"/>
                  <a:pt x="2958116" y="442"/>
                  <a:pt x="3095118" y="0"/>
                </a:cubicBezTo>
                <a:cubicBezTo>
                  <a:pt x="3232120" y="-442"/>
                  <a:pt x="3609253" y="-24588"/>
                  <a:pt x="3944221" y="0"/>
                </a:cubicBezTo>
                <a:cubicBezTo>
                  <a:pt x="4279189" y="24588"/>
                  <a:pt x="4236165" y="-22617"/>
                  <a:pt x="4464639" y="0"/>
                </a:cubicBezTo>
                <a:cubicBezTo>
                  <a:pt x="4693113" y="22617"/>
                  <a:pt x="5117640" y="-39846"/>
                  <a:pt x="5313742" y="0"/>
                </a:cubicBezTo>
                <a:cubicBezTo>
                  <a:pt x="5509844" y="39846"/>
                  <a:pt x="5848307" y="-14511"/>
                  <a:pt x="6162845" y="0"/>
                </a:cubicBezTo>
                <a:cubicBezTo>
                  <a:pt x="6477383" y="14511"/>
                  <a:pt x="6525207" y="-19172"/>
                  <a:pt x="6847606" y="0"/>
                </a:cubicBezTo>
                <a:cubicBezTo>
                  <a:pt x="7170005" y="19172"/>
                  <a:pt x="7631187" y="-32623"/>
                  <a:pt x="8217127" y="0"/>
                </a:cubicBezTo>
                <a:cubicBezTo>
                  <a:pt x="8216139" y="321265"/>
                  <a:pt x="8191967" y="434936"/>
                  <a:pt x="8217127" y="673493"/>
                </a:cubicBezTo>
                <a:cubicBezTo>
                  <a:pt x="8242287" y="912050"/>
                  <a:pt x="8223218" y="1145314"/>
                  <a:pt x="8217127" y="1305327"/>
                </a:cubicBezTo>
                <a:cubicBezTo>
                  <a:pt x="8211036" y="1465340"/>
                  <a:pt x="8214463" y="1884299"/>
                  <a:pt x="8217127" y="2082968"/>
                </a:cubicBezTo>
                <a:cubicBezTo>
                  <a:pt x="8017538" y="2103313"/>
                  <a:pt x="7738561" y="2057107"/>
                  <a:pt x="7532366" y="2082968"/>
                </a:cubicBezTo>
                <a:cubicBezTo>
                  <a:pt x="7326171" y="2108829"/>
                  <a:pt x="7101841" y="2114235"/>
                  <a:pt x="6847606" y="2082968"/>
                </a:cubicBezTo>
                <a:cubicBezTo>
                  <a:pt x="6593371" y="2051701"/>
                  <a:pt x="6281648" y="2066742"/>
                  <a:pt x="5998503" y="2082968"/>
                </a:cubicBezTo>
                <a:cubicBezTo>
                  <a:pt x="5715358" y="2099194"/>
                  <a:pt x="5654370" y="2116098"/>
                  <a:pt x="5313742" y="2082968"/>
                </a:cubicBezTo>
                <a:cubicBezTo>
                  <a:pt x="4973114" y="2049838"/>
                  <a:pt x="5033007" y="2065466"/>
                  <a:pt x="4875495" y="2082968"/>
                </a:cubicBezTo>
                <a:cubicBezTo>
                  <a:pt x="4717983" y="2100470"/>
                  <a:pt x="4522994" y="2060464"/>
                  <a:pt x="4355077" y="2082968"/>
                </a:cubicBezTo>
                <a:cubicBezTo>
                  <a:pt x="4187160" y="2105472"/>
                  <a:pt x="3774603" y="2115582"/>
                  <a:pt x="3505974" y="2082968"/>
                </a:cubicBezTo>
                <a:cubicBezTo>
                  <a:pt x="3237345" y="2050354"/>
                  <a:pt x="3006356" y="2092643"/>
                  <a:pt x="2821214" y="2082968"/>
                </a:cubicBezTo>
                <a:cubicBezTo>
                  <a:pt x="2636072" y="2073293"/>
                  <a:pt x="2427983" y="2078359"/>
                  <a:pt x="2300796" y="2082968"/>
                </a:cubicBezTo>
                <a:cubicBezTo>
                  <a:pt x="2173609" y="2087577"/>
                  <a:pt x="1938306" y="2062093"/>
                  <a:pt x="1616035" y="2082968"/>
                </a:cubicBezTo>
                <a:cubicBezTo>
                  <a:pt x="1293764" y="2103843"/>
                  <a:pt x="1392761" y="2076539"/>
                  <a:pt x="1177788" y="2082968"/>
                </a:cubicBezTo>
                <a:cubicBezTo>
                  <a:pt x="962815" y="2089397"/>
                  <a:pt x="899823" y="2100686"/>
                  <a:pt x="739541" y="2082968"/>
                </a:cubicBezTo>
                <a:cubicBezTo>
                  <a:pt x="579259" y="2065250"/>
                  <a:pt x="149113" y="2084780"/>
                  <a:pt x="0" y="2082968"/>
                </a:cubicBezTo>
                <a:cubicBezTo>
                  <a:pt x="-8846" y="1832357"/>
                  <a:pt x="-29383" y="1612072"/>
                  <a:pt x="0" y="1430305"/>
                </a:cubicBezTo>
                <a:cubicBezTo>
                  <a:pt x="29383" y="1248538"/>
                  <a:pt x="-28255" y="949635"/>
                  <a:pt x="0" y="694323"/>
                </a:cubicBezTo>
                <a:cubicBezTo>
                  <a:pt x="28255" y="439011"/>
                  <a:pt x="5768" y="188081"/>
                  <a:pt x="0" y="0"/>
                </a:cubicBezTo>
                <a:close/>
              </a:path>
            </a:pathLst>
          </a:custGeom>
          <a:solidFill>
            <a:schemeClr val="bg1">
              <a:alpha val="89804"/>
            </a:schemeClr>
          </a:solidFill>
          <a:ln w="76200">
            <a:solidFill>
              <a:srgbClr val="9CE1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/>
              <a:ea typeface="字魂64号-萌趣软糖体"/>
              <a:cs typeface="+mn-cs"/>
            </a:endParaRPr>
          </a:p>
        </p:txBody>
      </p:sp>
      <p:pic>
        <p:nvPicPr>
          <p:cNvPr id="19" name="图片 18" descr="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9080" y="4399280"/>
            <a:ext cx="12192000" cy="2458720"/>
          </a:xfrm>
          <a:prstGeom prst="rect">
            <a:avLst/>
          </a:prstGeom>
        </p:spPr>
      </p:pic>
      <p:pic>
        <p:nvPicPr>
          <p:cNvPr id="10" name="图片 9" descr="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3660"/>
            <a:ext cx="1989455" cy="2667635"/>
          </a:xfrm>
          <a:prstGeom prst="rect">
            <a:avLst/>
          </a:prstGeom>
        </p:spPr>
      </p:pic>
      <p:pic>
        <p:nvPicPr>
          <p:cNvPr id="7" name="图片 6" descr="42"/>
          <p:cNvPicPr>
            <a:picLocks noChangeAspect="1"/>
          </p:cNvPicPr>
          <p:nvPr/>
        </p:nvPicPr>
        <p:blipFill>
          <a:blip r:embed="rId5"/>
          <a:srcRect l="83056" t="50219"/>
          <a:stretch>
            <a:fillRect/>
          </a:stretch>
        </p:blipFill>
        <p:spPr>
          <a:xfrm>
            <a:off x="9948545" y="3796665"/>
            <a:ext cx="2243455" cy="31362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14A9830-3522-4CCB-BAF8-CEC0D1C3E172}"/>
              </a:ext>
            </a:extLst>
          </p:cNvPr>
          <p:cNvSpPr txBox="1"/>
          <p:nvPr/>
        </p:nvSpPr>
        <p:spPr>
          <a:xfrm>
            <a:off x="2225040" y="1125415"/>
            <a:ext cx="75920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UTM Bell" panose="02040603050506020204" pitchFamily="18" charset="0"/>
              </a:rPr>
              <a:t>VẬN DỤNG</a:t>
            </a:r>
          </a:p>
          <a:p>
            <a:pPr algn="ctr"/>
            <a:r>
              <a:rPr lang="en-US" sz="6600" b="1" dirty="0">
                <a:solidFill>
                  <a:srgbClr val="FF0000"/>
                </a:solidFill>
                <a:latin typeface="UTM Bell" panose="02040603050506020204" pitchFamily="18" charset="0"/>
              </a:rPr>
              <a:t>TRẢI NGHIỆM</a:t>
            </a:r>
          </a:p>
        </p:txBody>
      </p:sp>
    </p:spTree>
    <p:extLst>
      <p:ext uri="{BB962C8B-B14F-4D97-AF65-F5344CB8AC3E}">
        <p14:creationId xmlns:p14="http://schemas.microsoft.com/office/powerpoint/2010/main" val="7769906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660C6F6-0D2A-44C1-8F3A-0E8BD02BAB1D}"/>
              </a:ext>
            </a:extLst>
          </p:cNvPr>
          <p:cNvSpPr/>
          <p:nvPr/>
        </p:nvSpPr>
        <p:spPr>
          <a:xfrm>
            <a:off x="309489" y="253219"/>
            <a:ext cx="11573022" cy="63515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9BB16BD-278C-41AB-96DE-14A7B356A082}"/>
                  </a:ext>
                </a:extLst>
              </p:cNvPr>
              <p:cNvSpPr txBox="1"/>
              <p:nvPr/>
            </p:nvSpPr>
            <p:spPr>
              <a:xfrm>
                <a:off x="6751526" y="4387097"/>
                <a:ext cx="1759429" cy="1364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) </m:t>
                      </m:r>
                      <m:f>
                        <m:f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0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9BB16BD-278C-41AB-96DE-14A7B356A0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1526" y="4387097"/>
                <a:ext cx="1759429" cy="13644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A82D1E6-11E1-4B0B-A43C-904C4DFF414E}"/>
                  </a:ext>
                </a:extLst>
              </p:cNvPr>
              <p:cNvSpPr txBox="1"/>
              <p:nvPr/>
            </p:nvSpPr>
            <p:spPr>
              <a:xfrm>
                <a:off x="8226676" y="4420239"/>
                <a:ext cx="1347768" cy="13980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6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60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6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A82D1E6-11E1-4B0B-A43C-904C4DFF41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6676" y="4420239"/>
                <a:ext cx="1347768" cy="1398011"/>
              </a:xfrm>
              <a:prstGeom prst="rect">
                <a:avLst/>
              </a:prstGeom>
              <a:blipFill>
                <a:blip r:embed="rId4"/>
                <a:stretch>
                  <a:fillRect l="-26697" t="-873" r="-1810" b="-13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F3CE1C5-D89B-4999-9F3A-D26BD980331D}"/>
                  </a:ext>
                </a:extLst>
              </p:cNvPr>
              <p:cNvSpPr txBox="1"/>
              <p:nvPr/>
            </p:nvSpPr>
            <p:spPr>
              <a:xfrm>
                <a:off x="1648677" y="4358348"/>
                <a:ext cx="1759429" cy="1364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)  </m:t>
                      </m:r>
                      <m:f>
                        <m:f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0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F3CE1C5-D89B-4999-9F3A-D26BD98033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677" y="4358348"/>
                <a:ext cx="1759429" cy="13644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ADF1B95C-1B08-4079-A0F3-6EDB38EB781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" r="5252" b="15161"/>
          <a:stretch/>
        </p:blipFill>
        <p:spPr>
          <a:xfrm>
            <a:off x="0" y="-56270"/>
            <a:ext cx="12192000" cy="58182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9724A3-2663-4DA1-8142-EDA01402194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7" t="85322" r="3352"/>
          <a:stretch/>
        </p:blipFill>
        <p:spPr>
          <a:xfrm>
            <a:off x="309490" y="5529487"/>
            <a:ext cx="11882510" cy="132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21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7" grpId="0" build="p"/>
      <p:bldP spid="1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660C6F6-0D2A-44C1-8F3A-0E8BD02BAB1D}"/>
              </a:ext>
            </a:extLst>
          </p:cNvPr>
          <p:cNvSpPr/>
          <p:nvPr/>
        </p:nvSpPr>
        <p:spPr>
          <a:xfrm>
            <a:off x="309489" y="281354"/>
            <a:ext cx="11573022" cy="60913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A391A1F-243B-4AF1-9E8D-AEDABA3A3963}"/>
              </a:ext>
            </a:extLst>
          </p:cNvPr>
          <p:cNvSpPr/>
          <p:nvPr/>
        </p:nvSpPr>
        <p:spPr>
          <a:xfrm>
            <a:off x="594544" y="2032781"/>
            <a:ext cx="9385747" cy="1733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defRPr/>
            </a:pPr>
            <a:r>
              <a:rPr lang="en-US" sz="5333" b="1" dirty="0" err="1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5333" b="1" dirty="0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học</a:t>
            </a:r>
            <a:r>
              <a:rPr lang="en-US" sz="5333" b="1" dirty="0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được</a:t>
            </a:r>
            <a:r>
              <a:rPr lang="en-US" sz="5333" b="1" dirty="0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5333" b="1" dirty="0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 qua </a:t>
            </a:r>
            <a:r>
              <a:rPr lang="en-US" sz="5333" b="1" dirty="0" err="1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sz="5333" b="1" dirty="0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học</a:t>
            </a:r>
            <a:r>
              <a:rPr lang="en-US" sz="5333" b="1" dirty="0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này</a:t>
            </a:r>
            <a:r>
              <a:rPr lang="en-US" sz="5333" b="1" dirty="0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1725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CFAA303A-8DBC-49C5-944C-1810B97BA5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-2666999"/>
            <a:ext cx="6858002" cy="12192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135D65A4-4BB4-4824-867C-05174C0EF2F9}"/>
              </a:ext>
            </a:extLst>
          </p:cNvPr>
          <p:cNvGrpSpPr/>
          <p:nvPr/>
        </p:nvGrpSpPr>
        <p:grpSpPr>
          <a:xfrm>
            <a:off x="478979" y="493486"/>
            <a:ext cx="11234050" cy="5892799"/>
            <a:chOff x="478979" y="493486"/>
            <a:chExt cx="11234050" cy="5892799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4B59F48C-389D-481F-AA5E-9D6D0DB6497E}"/>
                </a:ext>
              </a:extLst>
            </p:cNvPr>
            <p:cNvSpPr/>
            <p:nvPr/>
          </p:nvSpPr>
          <p:spPr>
            <a:xfrm>
              <a:off x="478979" y="493486"/>
              <a:ext cx="11234050" cy="58927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135CC5C6-34D8-46B5-81A8-38C21AEE8ACF}"/>
                </a:ext>
              </a:extLst>
            </p:cNvPr>
            <p:cNvSpPr/>
            <p:nvPr/>
          </p:nvSpPr>
          <p:spPr>
            <a:xfrm>
              <a:off x="794410" y="791027"/>
              <a:ext cx="10584790" cy="5261430"/>
            </a:xfrm>
            <a:prstGeom prst="rect">
              <a:avLst/>
            </a:prstGeom>
            <a:noFill/>
            <a:ln w="952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4FBECADF-3975-4FA4-825F-FB41018EDE8A}"/>
                </a:ext>
              </a:extLst>
            </p:cNvPr>
            <p:cNvSpPr/>
            <p:nvPr/>
          </p:nvSpPr>
          <p:spPr>
            <a:xfrm>
              <a:off x="984910" y="956127"/>
              <a:ext cx="10216490" cy="4923973"/>
            </a:xfrm>
            <a:prstGeom prst="rect">
              <a:avLst/>
            </a:pr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61BFE3CA-F862-46A3-BF65-C54F9ABDBCD0}"/>
              </a:ext>
            </a:extLst>
          </p:cNvPr>
          <p:cNvGrpSpPr/>
          <p:nvPr/>
        </p:nvGrpSpPr>
        <p:grpSpPr>
          <a:xfrm>
            <a:off x="-314529" y="1959748"/>
            <a:ext cx="1338262" cy="863211"/>
            <a:chOff x="-190152" y="2090591"/>
            <a:chExt cx="1338262" cy="863211"/>
          </a:xfrm>
        </p:grpSpPr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21520104-EF2A-426F-800D-83DDBE0CB4AF}"/>
                </a:ext>
              </a:extLst>
            </p:cNvPr>
            <p:cNvSpPr/>
            <p:nvPr/>
          </p:nvSpPr>
          <p:spPr>
            <a:xfrm>
              <a:off x="628337" y="2173502"/>
              <a:ext cx="505931" cy="780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包图简圆体" panose="02010601030101010101" pitchFamily="2" charset="-122"/>
                <a:ea typeface="包图简圆体" panose="02010601030101010101" pitchFamily="2" charset="-122"/>
                <a:cs typeface="+mn-cs"/>
              </a:endParaRPr>
            </a:p>
          </p:txBody>
        </p:sp>
        <p:pic>
          <p:nvPicPr>
            <p:cNvPr id="45" name="图片 44">
              <a:extLst>
                <a:ext uri="{FF2B5EF4-FFF2-40B4-BE49-F238E27FC236}">
                  <a16:creationId xmlns:a16="http://schemas.microsoft.com/office/drawing/2014/main" id="{96D70256-95F3-4ECC-AD90-5F7F8F96C0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0152" y="2090591"/>
              <a:ext cx="1338262" cy="780299"/>
            </a:xfrm>
            <a:prstGeom prst="rect">
              <a:avLst/>
            </a:prstGeom>
          </p:spPr>
        </p:pic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2095B638-E7A1-49D5-B512-3A0F5D76DA34}"/>
              </a:ext>
            </a:extLst>
          </p:cNvPr>
          <p:cNvGrpSpPr/>
          <p:nvPr/>
        </p:nvGrpSpPr>
        <p:grpSpPr>
          <a:xfrm>
            <a:off x="10994360" y="4315966"/>
            <a:ext cx="1338262" cy="818683"/>
            <a:chOff x="10994360" y="4315966"/>
            <a:chExt cx="1338262" cy="818683"/>
          </a:xfrm>
        </p:grpSpPr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10D25A22-3562-401D-A6A9-B47A559E3E45}"/>
                </a:ext>
              </a:extLst>
            </p:cNvPr>
            <p:cNvSpPr/>
            <p:nvPr/>
          </p:nvSpPr>
          <p:spPr>
            <a:xfrm>
              <a:off x="11112383" y="4354349"/>
              <a:ext cx="505931" cy="780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8" name="图片 47">
              <a:extLst>
                <a:ext uri="{FF2B5EF4-FFF2-40B4-BE49-F238E27FC236}">
                  <a16:creationId xmlns:a16="http://schemas.microsoft.com/office/drawing/2014/main" id="{172270C0-656B-4BB4-8A07-32D3EB19C6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4360" y="4315966"/>
              <a:ext cx="1338262" cy="780299"/>
            </a:xfrm>
            <a:prstGeom prst="rect">
              <a:avLst/>
            </a:prstGeom>
          </p:spPr>
        </p:pic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62D2D984-FE29-47AE-B551-2CBD0D8885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02" y="5152433"/>
            <a:ext cx="2228850" cy="17526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19643F0-D028-4C0E-864F-955E9B517B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637" y="81257"/>
            <a:ext cx="2239284" cy="28465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CD36FD-A799-88AC-5D30-DEE016A866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35606" y="1627346"/>
            <a:ext cx="7913212" cy="34991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CFEFBF-0F77-7FAE-F8DD-2C55BC9A23E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3065" b="82742" l="2906" r="21308">
                        <a14:foregroundMark x1="14528" y1="55645" x2="15254" y2="65000"/>
                        <a14:foregroundMark x1="15254" y1="65000" x2="15254" y2="65000"/>
                        <a14:foregroundMark x1="20460" y1="51774" x2="21065" y2="56935"/>
                        <a14:foregroundMark x1="21186" y1="66452" x2="21081" y2="69243"/>
                        <a14:foregroundMark x1="15981" y1="61774" x2="13923" y2="72581"/>
                        <a14:foregroundMark x1="14286" y1="62903" x2="14770" y2="67903"/>
                        <a14:foregroundMark x1="13196" y1="61129" x2="12833" y2="67742"/>
                        <a14:foregroundMark x1="18886" y1="65968" x2="18886" y2="65968"/>
                        <a14:foregroundMark x1="18886" y1="65968" x2="19613" y2="67903"/>
                        <a14:foregroundMark x1="10896" y1="63710" x2="8354" y2="60806"/>
                        <a14:foregroundMark x1="8717" y1="60161" x2="6174" y2="56452"/>
                        <a14:foregroundMark x1="20713" y1="69194" x2="20754" y2="69445"/>
                        <a14:foregroundMark x1="20581" y1="68387" x2="20713" y2="69194"/>
                        <a14:foregroundMark x1="14286" y1="43065" x2="16223" y2="43871"/>
                        <a14:backgroundMark x1="20339" y1="70968" x2="20460" y2="71935"/>
                        <a14:backgroundMark x1="20823" y1="71935" x2="21671" y2="72419"/>
                        <a14:backgroundMark x1="19855" y1="70000" x2="20460" y2="71613"/>
                        <a14:backgroundMark x1="20823" y1="69194" x2="20823" y2="691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" t="38800" r="76271" b="12201"/>
          <a:stretch/>
        </p:blipFill>
        <p:spPr>
          <a:xfrm>
            <a:off x="928121" y="3147009"/>
            <a:ext cx="2088232" cy="33221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9F0F2FD-BDFC-4C7E-9F34-32170F76A5E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2581" b="80484" l="77724" r="97579">
                        <a14:foregroundMark x1="86804" y1="42742" x2="84019" y2="42581"/>
                        <a14:foregroundMark x1="77966" y1="52258" x2="77966" y2="53710"/>
                        <a14:foregroundMark x1="83051" y1="61452" x2="84262" y2="66452"/>
                        <a14:foregroundMark x1="80872" y1="64839" x2="86199" y2="65645"/>
                        <a14:foregroundMark x1="85109" y1="63548" x2="88862" y2="61774"/>
                        <a14:foregroundMark x1="89709" y1="61935" x2="92252" y2="59677"/>
                        <a14:foregroundMark x1="83414" y1="78065" x2="83414" y2="80161"/>
                        <a14:foregroundMark x1="86804" y1="77903" x2="86683" y2="80484"/>
                        <a14:foregroundMark x1="94794" y1="54839" x2="94794" y2="54839"/>
                        <a14:foregroundMark x1="81114" y1="62903" x2="80024" y2="6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271" t="38800" b="15908"/>
          <a:stretch/>
        </p:blipFill>
        <p:spPr>
          <a:xfrm>
            <a:off x="9780994" y="3225346"/>
            <a:ext cx="2088231" cy="299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2514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2225040" y="780415"/>
            <a:ext cx="7592060" cy="2351405"/>
          </a:xfrm>
          <a:custGeom>
            <a:avLst/>
            <a:gdLst>
              <a:gd name="connsiteX0" fmla="*/ 0 w 8217127"/>
              <a:gd name="connsiteY0" fmla="*/ 0 h 2082968"/>
              <a:gd name="connsiteX1" fmla="*/ 438247 w 8217127"/>
              <a:gd name="connsiteY1" fmla="*/ 0 h 2082968"/>
              <a:gd name="connsiteX2" fmla="*/ 1205179 w 8217127"/>
              <a:gd name="connsiteY2" fmla="*/ 0 h 2082968"/>
              <a:gd name="connsiteX3" fmla="*/ 1807768 w 8217127"/>
              <a:gd name="connsiteY3" fmla="*/ 0 h 2082968"/>
              <a:gd name="connsiteX4" fmla="*/ 2492529 w 8217127"/>
              <a:gd name="connsiteY4" fmla="*/ 0 h 2082968"/>
              <a:gd name="connsiteX5" fmla="*/ 3341632 w 8217127"/>
              <a:gd name="connsiteY5" fmla="*/ 0 h 2082968"/>
              <a:gd name="connsiteX6" fmla="*/ 3862050 w 8217127"/>
              <a:gd name="connsiteY6" fmla="*/ 0 h 2082968"/>
              <a:gd name="connsiteX7" fmla="*/ 4628982 w 8217127"/>
              <a:gd name="connsiteY7" fmla="*/ 0 h 2082968"/>
              <a:gd name="connsiteX8" fmla="*/ 5149400 w 8217127"/>
              <a:gd name="connsiteY8" fmla="*/ 0 h 2082968"/>
              <a:gd name="connsiteX9" fmla="*/ 5834160 w 8217127"/>
              <a:gd name="connsiteY9" fmla="*/ 0 h 2082968"/>
              <a:gd name="connsiteX10" fmla="*/ 6601092 w 8217127"/>
              <a:gd name="connsiteY10" fmla="*/ 0 h 2082968"/>
              <a:gd name="connsiteX11" fmla="*/ 7039339 w 8217127"/>
              <a:gd name="connsiteY11" fmla="*/ 0 h 2082968"/>
              <a:gd name="connsiteX12" fmla="*/ 7477586 w 8217127"/>
              <a:gd name="connsiteY12" fmla="*/ 0 h 2082968"/>
              <a:gd name="connsiteX13" fmla="*/ 8217127 w 8217127"/>
              <a:gd name="connsiteY13" fmla="*/ 0 h 2082968"/>
              <a:gd name="connsiteX14" fmla="*/ 8217127 w 8217127"/>
              <a:gd name="connsiteY14" fmla="*/ 694323 h 2082968"/>
              <a:gd name="connsiteX15" fmla="*/ 8217127 w 8217127"/>
              <a:gd name="connsiteY15" fmla="*/ 1409475 h 2082968"/>
              <a:gd name="connsiteX16" fmla="*/ 8217127 w 8217127"/>
              <a:gd name="connsiteY16" fmla="*/ 2082968 h 2082968"/>
              <a:gd name="connsiteX17" fmla="*/ 7450195 w 8217127"/>
              <a:gd name="connsiteY17" fmla="*/ 2082968 h 2082968"/>
              <a:gd name="connsiteX18" fmla="*/ 6683263 w 8217127"/>
              <a:gd name="connsiteY18" fmla="*/ 2082968 h 2082968"/>
              <a:gd name="connsiteX19" fmla="*/ 5998503 w 8217127"/>
              <a:gd name="connsiteY19" fmla="*/ 2082968 h 2082968"/>
              <a:gd name="connsiteX20" fmla="*/ 5149400 w 8217127"/>
              <a:gd name="connsiteY20" fmla="*/ 2082968 h 2082968"/>
              <a:gd name="connsiteX21" fmla="*/ 4300296 w 8217127"/>
              <a:gd name="connsiteY21" fmla="*/ 2082968 h 2082968"/>
              <a:gd name="connsiteX22" fmla="*/ 3533365 w 8217127"/>
              <a:gd name="connsiteY22" fmla="*/ 2082968 h 2082968"/>
              <a:gd name="connsiteX23" fmla="*/ 2766433 w 8217127"/>
              <a:gd name="connsiteY23" fmla="*/ 2082968 h 2082968"/>
              <a:gd name="connsiteX24" fmla="*/ 1999501 w 8217127"/>
              <a:gd name="connsiteY24" fmla="*/ 2082968 h 2082968"/>
              <a:gd name="connsiteX25" fmla="*/ 1479083 w 8217127"/>
              <a:gd name="connsiteY25" fmla="*/ 2082968 h 2082968"/>
              <a:gd name="connsiteX26" fmla="*/ 629980 w 8217127"/>
              <a:gd name="connsiteY26" fmla="*/ 2082968 h 2082968"/>
              <a:gd name="connsiteX27" fmla="*/ 0 w 8217127"/>
              <a:gd name="connsiteY27" fmla="*/ 2082968 h 2082968"/>
              <a:gd name="connsiteX28" fmla="*/ 0 w 8217127"/>
              <a:gd name="connsiteY28" fmla="*/ 1451134 h 2082968"/>
              <a:gd name="connsiteX29" fmla="*/ 0 w 8217127"/>
              <a:gd name="connsiteY29" fmla="*/ 735982 h 2082968"/>
              <a:gd name="connsiteX30" fmla="*/ 0 w 8217127"/>
              <a:gd name="connsiteY30" fmla="*/ 0 h 208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217127" h="2082968" fill="none" extrusionOk="0">
                <a:moveTo>
                  <a:pt x="0" y="0"/>
                </a:moveTo>
                <a:cubicBezTo>
                  <a:pt x="165807" y="-11351"/>
                  <a:pt x="335355" y="-18385"/>
                  <a:pt x="438247" y="0"/>
                </a:cubicBezTo>
                <a:cubicBezTo>
                  <a:pt x="541139" y="18385"/>
                  <a:pt x="941177" y="5216"/>
                  <a:pt x="1205179" y="0"/>
                </a:cubicBezTo>
                <a:cubicBezTo>
                  <a:pt x="1469181" y="-5216"/>
                  <a:pt x="1632811" y="-76"/>
                  <a:pt x="1807768" y="0"/>
                </a:cubicBezTo>
                <a:cubicBezTo>
                  <a:pt x="1982725" y="76"/>
                  <a:pt x="2226002" y="-18539"/>
                  <a:pt x="2492529" y="0"/>
                </a:cubicBezTo>
                <a:cubicBezTo>
                  <a:pt x="2759056" y="18539"/>
                  <a:pt x="3152301" y="-36213"/>
                  <a:pt x="3341632" y="0"/>
                </a:cubicBezTo>
                <a:cubicBezTo>
                  <a:pt x="3530963" y="36213"/>
                  <a:pt x="3604474" y="10004"/>
                  <a:pt x="3862050" y="0"/>
                </a:cubicBezTo>
                <a:cubicBezTo>
                  <a:pt x="4119626" y="-10004"/>
                  <a:pt x="4349913" y="-23535"/>
                  <a:pt x="4628982" y="0"/>
                </a:cubicBezTo>
                <a:cubicBezTo>
                  <a:pt x="4908051" y="23535"/>
                  <a:pt x="5032886" y="-20516"/>
                  <a:pt x="5149400" y="0"/>
                </a:cubicBezTo>
                <a:cubicBezTo>
                  <a:pt x="5265914" y="20516"/>
                  <a:pt x="5509209" y="21396"/>
                  <a:pt x="5834160" y="0"/>
                </a:cubicBezTo>
                <a:cubicBezTo>
                  <a:pt x="6159111" y="-21396"/>
                  <a:pt x="6330349" y="2551"/>
                  <a:pt x="6601092" y="0"/>
                </a:cubicBezTo>
                <a:cubicBezTo>
                  <a:pt x="6871835" y="-2551"/>
                  <a:pt x="6902166" y="-12371"/>
                  <a:pt x="7039339" y="0"/>
                </a:cubicBezTo>
                <a:cubicBezTo>
                  <a:pt x="7176512" y="12371"/>
                  <a:pt x="7381142" y="3983"/>
                  <a:pt x="7477586" y="0"/>
                </a:cubicBezTo>
                <a:cubicBezTo>
                  <a:pt x="7574030" y="-3983"/>
                  <a:pt x="7982421" y="10778"/>
                  <a:pt x="8217127" y="0"/>
                </a:cubicBezTo>
                <a:cubicBezTo>
                  <a:pt x="8188520" y="146386"/>
                  <a:pt x="8199076" y="474205"/>
                  <a:pt x="8217127" y="694323"/>
                </a:cubicBezTo>
                <a:cubicBezTo>
                  <a:pt x="8235178" y="914441"/>
                  <a:pt x="8197971" y="1208093"/>
                  <a:pt x="8217127" y="1409475"/>
                </a:cubicBezTo>
                <a:cubicBezTo>
                  <a:pt x="8236283" y="1610857"/>
                  <a:pt x="8246131" y="1868827"/>
                  <a:pt x="8217127" y="2082968"/>
                </a:cubicBezTo>
                <a:cubicBezTo>
                  <a:pt x="8004395" y="2088476"/>
                  <a:pt x="7779173" y="2088059"/>
                  <a:pt x="7450195" y="2082968"/>
                </a:cubicBezTo>
                <a:cubicBezTo>
                  <a:pt x="7121217" y="2077877"/>
                  <a:pt x="6915516" y="2091793"/>
                  <a:pt x="6683263" y="2082968"/>
                </a:cubicBezTo>
                <a:cubicBezTo>
                  <a:pt x="6451010" y="2074143"/>
                  <a:pt x="6220862" y="2072168"/>
                  <a:pt x="5998503" y="2082968"/>
                </a:cubicBezTo>
                <a:cubicBezTo>
                  <a:pt x="5776144" y="2093768"/>
                  <a:pt x="5535617" y="2093861"/>
                  <a:pt x="5149400" y="2082968"/>
                </a:cubicBezTo>
                <a:cubicBezTo>
                  <a:pt x="4763183" y="2072075"/>
                  <a:pt x="4482481" y="2059538"/>
                  <a:pt x="4300296" y="2082968"/>
                </a:cubicBezTo>
                <a:cubicBezTo>
                  <a:pt x="4118111" y="2106398"/>
                  <a:pt x="3811430" y="2105950"/>
                  <a:pt x="3533365" y="2082968"/>
                </a:cubicBezTo>
                <a:cubicBezTo>
                  <a:pt x="3255300" y="2059986"/>
                  <a:pt x="3004863" y="2087443"/>
                  <a:pt x="2766433" y="2082968"/>
                </a:cubicBezTo>
                <a:cubicBezTo>
                  <a:pt x="2528003" y="2078493"/>
                  <a:pt x="2259600" y="2088318"/>
                  <a:pt x="1999501" y="2082968"/>
                </a:cubicBezTo>
                <a:cubicBezTo>
                  <a:pt x="1739402" y="2077618"/>
                  <a:pt x="1642132" y="2057842"/>
                  <a:pt x="1479083" y="2082968"/>
                </a:cubicBezTo>
                <a:cubicBezTo>
                  <a:pt x="1316034" y="2108094"/>
                  <a:pt x="1042108" y="2096383"/>
                  <a:pt x="629980" y="2082968"/>
                </a:cubicBezTo>
                <a:cubicBezTo>
                  <a:pt x="217852" y="2069553"/>
                  <a:pt x="211415" y="2065280"/>
                  <a:pt x="0" y="2082968"/>
                </a:cubicBezTo>
                <a:cubicBezTo>
                  <a:pt x="18302" y="1771738"/>
                  <a:pt x="13700" y="1586819"/>
                  <a:pt x="0" y="1451134"/>
                </a:cubicBezTo>
                <a:cubicBezTo>
                  <a:pt x="-13700" y="1315449"/>
                  <a:pt x="-25792" y="953296"/>
                  <a:pt x="0" y="735982"/>
                </a:cubicBezTo>
                <a:cubicBezTo>
                  <a:pt x="25792" y="518668"/>
                  <a:pt x="-2570" y="160513"/>
                  <a:pt x="0" y="0"/>
                </a:cubicBezTo>
                <a:close/>
              </a:path>
              <a:path w="8217127" h="2082968" stroke="0" extrusionOk="0">
                <a:moveTo>
                  <a:pt x="0" y="0"/>
                </a:moveTo>
                <a:cubicBezTo>
                  <a:pt x="141477" y="25393"/>
                  <a:pt x="325336" y="25499"/>
                  <a:pt x="602589" y="0"/>
                </a:cubicBezTo>
                <a:cubicBezTo>
                  <a:pt x="879842" y="-25499"/>
                  <a:pt x="923946" y="-16545"/>
                  <a:pt x="1040836" y="0"/>
                </a:cubicBezTo>
                <a:cubicBezTo>
                  <a:pt x="1157726" y="16545"/>
                  <a:pt x="1496800" y="34351"/>
                  <a:pt x="1889939" y="0"/>
                </a:cubicBezTo>
                <a:cubicBezTo>
                  <a:pt x="2283078" y="-34351"/>
                  <a:pt x="2316137" y="-6160"/>
                  <a:pt x="2492529" y="0"/>
                </a:cubicBezTo>
                <a:cubicBezTo>
                  <a:pt x="2668921" y="6160"/>
                  <a:pt x="2958116" y="442"/>
                  <a:pt x="3095118" y="0"/>
                </a:cubicBezTo>
                <a:cubicBezTo>
                  <a:pt x="3232120" y="-442"/>
                  <a:pt x="3609253" y="-24588"/>
                  <a:pt x="3944221" y="0"/>
                </a:cubicBezTo>
                <a:cubicBezTo>
                  <a:pt x="4279189" y="24588"/>
                  <a:pt x="4236165" y="-22617"/>
                  <a:pt x="4464639" y="0"/>
                </a:cubicBezTo>
                <a:cubicBezTo>
                  <a:pt x="4693113" y="22617"/>
                  <a:pt x="5117640" y="-39846"/>
                  <a:pt x="5313742" y="0"/>
                </a:cubicBezTo>
                <a:cubicBezTo>
                  <a:pt x="5509844" y="39846"/>
                  <a:pt x="5848307" y="-14511"/>
                  <a:pt x="6162845" y="0"/>
                </a:cubicBezTo>
                <a:cubicBezTo>
                  <a:pt x="6477383" y="14511"/>
                  <a:pt x="6525207" y="-19172"/>
                  <a:pt x="6847606" y="0"/>
                </a:cubicBezTo>
                <a:cubicBezTo>
                  <a:pt x="7170005" y="19172"/>
                  <a:pt x="7631187" y="-32623"/>
                  <a:pt x="8217127" y="0"/>
                </a:cubicBezTo>
                <a:cubicBezTo>
                  <a:pt x="8216139" y="321265"/>
                  <a:pt x="8191967" y="434936"/>
                  <a:pt x="8217127" y="673493"/>
                </a:cubicBezTo>
                <a:cubicBezTo>
                  <a:pt x="8242287" y="912050"/>
                  <a:pt x="8223218" y="1145314"/>
                  <a:pt x="8217127" y="1305327"/>
                </a:cubicBezTo>
                <a:cubicBezTo>
                  <a:pt x="8211036" y="1465340"/>
                  <a:pt x="8214463" y="1884299"/>
                  <a:pt x="8217127" y="2082968"/>
                </a:cubicBezTo>
                <a:cubicBezTo>
                  <a:pt x="8017538" y="2103313"/>
                  <a:pt x="7738561" y="2057107"/>
                  <a:pt x="7532366" y="2082968"/>
                </a:cubicBezTo>
                <a:cubicBezTo>
                  <a:pt x="7326171" y="2108829"/>
                  <a:pt x="7101841" y="2114235"/>
                  <a:pt x="6847606" y="2082968"/>
                </a:cubicBezTo>
                <a:cubicBezTo>
                  <a:pt x="6593371" y="2051701"/>
                  <a:pt x="6281648" y="2066742"/>
                  <a:pt x="5998503" y="2082968"/>
                </a:cubicBezTo>
                <a:cubicBezTo>
                  <a:pt x="5715358" y="2099194"/>
                  <a:pt x="5654370" y="2116098"/>
                  <a:pt x="5313742" y="2082968"/>
                </a:cubicBezTo>
                <a:cubicBezTo>
                  <a:pt x="4973114" y="2049838"/>
                  <a:pt x="5033007" y="2065466"/>
                  <a:pt x="4875495" y="2082968"/>
                </a:cubicBezTo>
                <a:cubicBezTo>
                  <a:pt x="4717983" y="2100470"/>
                  <a:pt x="4522994" y="2060464"/>
                  <a:pt x="4355077" y="2082968"/>
                </a:cubicBezTo>
                <a:cubicBezTo>
                  <a:pt x="4187160" y="2105472"/>
                  <a:pt x="3774603" y="2115582"/>
                  <a:pt x="3505974" y="2082968"/>
                </a:cubicBezTo>
                <a:cubicBezTo>
                  <a:pt x="3237345" y="2050354"/>
                  <a:pt x="3006356" y="2092643"/>
                  <a:pt x="2821214" y="2082968"/>
                </a:cubicBezTo>
                <a:cubicBezTo>
                  <a:pt x="2636072" y="2073293"/>
                  <a:pt x="2427983" y="2078359"/>
                  <a:pt x="2300796" y="2082968"/>
                </a:cubicBezTo>
                <a:cubicBezTo>
                  <a:pt x="2173609" y="2087577"/>
                  <a:pt x="1938306" y="2062093"/>
                  <a:pt x="1616035" y="2082968"/>
                </a:cubicBezTo>
                <a:cubicBezTo>
                  <a:pt x="1293764" y="2103843"/>
                  <a:pt x="1392761" y="2076539"/>
                  <a:pt x="1177788" y="2082968"/>
                </a:cubicBezTo>
                <a:cubicBezTo>
                  <a:pt x="962815" y="2089397"/>
                  <a:pt x="899823" y="2100686"/>
                  <a:pt x="739541" y="2082968"/>
                </a:cubicBezTo>
                <a:cubicBezTo>
                  <a:pt x="579259" y="2065250"/>
                  <a:pt x="149113" y="2084780"/>
                  <a:pt x="0" y="2082968"/>
                </a:cubicBezTo>
                <a:cubicBezTo>
                  <a:pt x="-8846" y="1832357"/>
                  <a:pt x="-29383" y="1612072"/>
                  <a:pt x="0" y="1430305"/>
                </a:cubicBezTo>
                <a:cubicBezTo>
                  <a:pt x="29383" y="1248538"/>
                  <a:pt x="-28255" y="949635"/>
                  <a:pt x="0" y="694323"/>
                </a:cubicBezTo>
                <a:cubicBezTo>
                  <a:pt x="28255" y="439011"/>
                  <a:pt x="5768" y="188081"/>
                  <a:pt x="0" y="0"/>
                </a:cubicBezTo>
                <a:close/>
              </a:path>
            </a:pathLst>
          </a:custGeom>
          <a:solidFill>
            <a:schemeClr val="bg1">
              <a:alpha val="89804"/>
            </a:schemeClr>
          </a:solidFill>
          <a:ln w="76200">
            <a:solidFill>
              <a:srgbClr val="9CE1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/>
              <a:ea typeface="字魂64号-萌趣软糖体"/>
              <a:cs typeface="+mn-cs"/>
            </a:endParaRPr>
          </a:p>
        </p:txBody>
      </p:sp>
      <p:pic>
        <p:nvPicPr>
          <p:cNvPr id="2" name="图片 1" descr="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6360" y="5400675"/>
            <a:ext cx="1579595" cy="1532255"/>
          </a:xfrm>
          <a:prstGeom prst="rect">
            <a:avLst/>
          </a:prstGeom>
        </p:spPr>
      </p:pic>
      <p:pic>
        <p:nvPicPr>
          <p:cNvPr id="10" name="图片 9" descr="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3660"/>
            <a:ext cx="1989455" cy="2667635"/>
          </a:xfrm>
          <a:prstGeom prst="rect">
            <a:avLst/>
          </a:prstGeom>
        </p:spPr>
      </p:pic>
      <p:pic>
        <p:nvPicPr>
          <p:cNvPr id="4" name="图片 3" descr="千库网_小朋友奔跑_元素编号128440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6360" y="3711611"/>
            <a:ext cx="4718787" cy="31463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39BC15D-ACEB-84B3-AF14-300B62B4B1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0318" y="1006509"/>
            <a:ext cx="7791363" cy="2139881"/>
          </a:xfrm>
          <a:prstGeom prst="rect">
            <a:avLst/>
          </a:prstGeom>
        </p:spPr>
      </p:pic>
      <p:pic>
        <p:nvPicPr>
          <p:cNvPr id="5" name="图片 5" descr="千库网_人物儿童_元素编号13319176">
            <a:extLst>
              <a:ext uri="{FF2B5EF4-FFF2-40B4-BE49-F238E27FC236}">
                <a16:creationId xmlns:a16="http://schemas.microsoft.com/office/drawing/2014/main" id="{8368EC52-A5E3-272F-C5E3-A801F87B9A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7401459" y="2057399"/>
            <a:ext cx="3123610" cy="492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495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564x/47/92/2a/47922abd5d2c4f3b626b194e0dcc8f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11" y="137247"/>
            <a:ext cx="11805516" cy="654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6484" y="485272"/>
            <a:ext cx="110666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NGÔI SAO MAY MẮN</a:t>
            </a:r>
          </a:p>
        </p:txBody>
      </p:sp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6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75692" y="2033626"/>
            <a:ext cx="1207654" cy="1207654"/>
          </a:xfrm>
          <a:prstGeom prst="rect">
            <a:avLst/>
          </a:prstGeom>
        </p:spPr>
      </p:pic>
      <p:pic>
        <p:nvPicPr>
          <p:cNvPr id="8" name="Picture 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6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90589" y="4115955"/>
            <a:ext cx="1207654" cy="1207654"/>
          </a:xfrm>
          <a:prstGeom prst="rect">
            <a:avLst/>
          </a:prstGeom>
        </p:spPr>
      </p:pic>
      <p:pic>
        <p:nvPicPr>
          <p:cNvPr id="9" name="Picture 8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6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67569" y="2350619"/>
            <a:ext cx="1207654" cy="1207654"/>
          </a:xfrm>
          <a:prstGeom prst="rect">
            <a:avLst/>
          </a:prstGeom>
        </p:spPr>
      </p:pic>
      <p:pic>
        <p:nvPicPr>
          <p:cNvPr id="10" name="Picture 9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6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94925" y="4580064"/>
            <a:ext cx="1207654" cy="1207654"/>
          </a:xfrm>
          <a:prstGeom prst="rect">
            <a:avLst/>
          </a:prstGeom>
        </p:spPr>
      </p:pic>
      <p:pic>
        <p:nvPicPr>
          <p:cNvPr id="11" name="Picture 10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6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26816" y="2204533"/>
            <a:ext cx="1207654" cy="1207654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2379519" y="3148232"/>
            <a:ext cx="406400" cy="37869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6714115" y="3424673"/>
            <a:ext cx="406400" cy="37869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10332206" y="3241280"/>
            <a:ext cx="406400" cy="37869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6" name="Oval 15"/>
          <p:cNvSpPr/>
          <p:nvPr/>
        </p:nvSpPr>
        <p:spPr>
          <a:xfrm>
            <a:off x="3526668" y="5183891"/>
            <a:ext cx="406400" cy="37869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7" name="Oval 16"/>
          <p:cNvSpPr/>
          <p:nvPr/>
        </p:nvSpPr>
        <p:spPr>
          <a:xfrm>
            <a:off x="8006304" y="5639349"/>
            <a:ext cx="406400" cy="37869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1885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2" action="ppaction://hlinksldjump"/>
          </p:cNvPr>
          <p:cNvSpPr/>
          <p:nvPr/>
        </p:nvSpPr>
        <p:spPr>
          <a:xfrm flipH="1">
            <a:off x="5172265" y="5961888"/>
            <a:ext cx="1999488" cy="755904"/>
          </a:xfrm>
          <a:prstGeom prst="homePlate">
            <a:avLst/>
          </a:prstGeom>
          <a:solidFill>
            <a:schemeClr val="accent2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Snip Diagonal Corner Rectangle 6"/>
              <p:cNvSpPr/>
              <p:nvPr/>
            </p:nvSpPr>
            <p:spPr>
              <a:xfrm>
                <a:off x="1182301" y="1100899"/>
                <a:ext cx="9223571" cy="1950720"/>
              </a:xfrm>
              <a:prstGeom prst="snip2Diag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Tìm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mẫu</a:t>
                </a:r>
                <a:r>
                  <a:rPr lang="en-US" sz="36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chung</a:t>
                </a:r>
                <a:r>
                  <a:rPr lang="en-US" sz="36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36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𝟑𝟎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Snip Diagonal Corner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2301" y="1100899"/>
                <a:ext cx="9223571" cy="1950720"/>
              </a:xfrm>
              <a:prstGeom prst="snip2DiagRect">
                <a:avLst/>
              </a:prstGeom>
              <a:blipFill>
                <a:blip r:embed="rId3"/>
                <a:stretch>
                  <a:fillRect l="-19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6" descr="Pac-Man Comes Alive in CGI - Disney Snaps Up Rights to New Animated Series!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72" b="99609" l="667" r="96889">
                        <a14:foregroundMark x1="35111" y1="20313" x2="35111" y2="28125"/>
                        <a14:foregroundMark x1="41333" y1="14453" x2="42222" y2="17578"/>
                        <a14:foregroundMark x1="45556" y1="73242" x2="37111" y2="80273"/>
                        <a14:foregroundMark x1="68667" y1="75000" x2="72000" y2="85938"/>
                        <a14:foregroundMark x1="57778" y1="73828" x2="61333" y2="75586"/>
                        <a14:foregroundMark x1="31333" y1="80078" x2="42667" y2="777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9672" y="2977436"/>
            <a:ext cx="2300053" cy="261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hlinkClick r:id="rId2" action="ppaction://hlinksldjump"/>
          </p:cNvPr>
          <p:cNvSpPr txBox="1"/>
          <p:nvPr/>
        </p:nvSpPr>
        <p:spPr>
          <a:xfrm>
            <a:off x="5541362" y="6139785"/>
            <a:ext cx="1409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Quay </a:t>
            </a:r>
            <a:r>
              <a:rPr lang="en-US" sz="2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endParaRPr lang="en-US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46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2301" y="601989"/>
            <a:ext cx="1207654" cy="120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31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2" action="ppaction://hlinksldjump"/>
          </p:cNvPr>
          <p:cNvSpPr/>
          <p:nvPr/>
        </p:nvSpPr>
        <p:spPr>
          <a:xfrm flipH="1">
            <a:off x="5172265" y="5961888"/>
            <a:ext cx="1999488" cy="755904"/>
          </a:xfrm>
          <a:prstGeom prst="homePlate">
            <a:avLst/>
          </a:prstGeom>
          <a:solidFill>
            <a:schemeClr val="accent2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Snip Diagonal Corner Rectangle 6"/>
              <p:cNvSpPr/>
              <p:nvPr/>
            </p:nvSpPr>
            <p:spPr>
              <a:xfrm>
                <a:off x="1786128" y="1100899"/>
                <a:ext cx="8619744" cy="1950720"/>
              </a:xfrm>
              <a:prstGeom prst="snip2Diag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Hãy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rút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gọn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phân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kumimoji="0" lang="en-US" sz="3600" b="1" i="0" u="none" strike="noStrike" kern="1200" cap="none" spc="0" normalizeH="0" noProof="0" dirty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Snip Diagonal Corner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128" y="1100899"/>
                <a:ext cx="8619744" cy="1950720"/>
              </a:xfrm>
              <a:prstGeom prst="snip2Diag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6" descr="Pac-Man Comes Alive in CGI - Disney Snaps Up Rights to New Animated Series!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72" b="99609" l="667" r="96889">
                        <a14:foregroundMark x1="35111" y1="20313" x2="35111" y2="28125"/>
                        <a14:foregroundMark x1="41333" y1="14453" x2="42222" y2="17578"/>
                        <a14:foregroundMark x1="45556" y1="73242" x2="37111" y2="80273"/>
                        <a14:foregroundMark x1="68667" y1="75000" x2="72000" y2="85938"/>
                        <a14:foregroundMark x1="57778" y1="73828" x2="61333" y2="75586"/>
                        <a14:foregroundMark x1="31333" y1="80078" x2="42667" y2="777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9672" y="2977436"/>
            <a:ext cx="2300053" cy="261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hlinkClick r:id="rId2" action="ppaction://hlinksldjump"/>
          </p:cNvPr>
          <p:cNvSpPr txBox="1"/>
          <p:nvPr/>
        </p:nvSpPr>
        <p:spPr>
          <a:xfrm>
            <a:off x="5541362" y="6139785"/>
            <a:ext cx="1409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Quay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lại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Picture 1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46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2301" y="601989"/>
            <a:ext cx="1207654" cy="120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26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2" action="ppaction://hlinksldjump"/>
          </p:cNvPr>
          <p:cNvSpPr/>
          <p:nvPr/>
        </p:nvSpPr>
        <p:spPr>
          <a:xfrm flipH="1">
            <a:off x="5172265" y="5961888"/>
            <a:ext cx="1999488" cy="755904"/>
          </a:xfrm>
          <a:prstGeom prst="homePlate">
            <a:avLst/>
          </a:prstGeom>
          <a:solidFill>
            <a:schemeClr val="accent2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hlinkClick r:id="rId2" action="ppaction://hlinksldjump"/>
          </p:cNvPr>
          <p:cNvSpPr txBox="1"/>
          <p:nvPr/>
        </p:nvSpPr>
        <p:spPr>
          <a:xfrm>
            <a:off x="5541362" y="6139785"/>
            <a:ext cx="1409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Quay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lại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Picture 1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6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50026" y="601989"/>
            <a:ext cx="1207654" cy="1207654"/>
          </a:xfrm>
          <a:prstGeom prst="rect">
            <a:avLst/>
          </a:prstGeom>
        </p:spPr>
      </p:pic>
      <p:pic>
        <p:nvPicPr>
          <p:cNvPr id="8" name="Picture 7" descr="Pac-Man screenshots, images and pictures - Comic Vin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250" b="97708" l="166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8408" y="2762791"/>
            <a:ext cx="2805890" cy="280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Snip Diagonal Corner Rectangle 6">
                <a:extLst>
                  <a:ext uri="{FF2B5EF4-FFF2-40B4-BE49-F238E27FC236}">
                    <a16:creationId xmlns:a16="http://schemas.microsoft.com/office/drawing/2014/main" id="{013FF4A2-1BFB-4F72-96F1-5C879256468F}"/>
                  </a:ext>
                </a:extLst>
              </p:cNvPr>
              <p:cNvSpPr/>
              <p:nvPr/>
            </p:nvSpPr>
            <p:spPr>
              <a:xfrm>
                <a:off x="971284" y="1100899"/>
                <a:ext cx="9223571" cy="1950720"/>
              </a:xfrm>
              <a:prstGeom prst="snip2Diag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Tìm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mẫu</a:t>
                </a:r>
                <a:r>
                  <a:rPr lang="en-US" sz="36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chung</a:t>
                </a:r>
                <a:r>
                  <a:rPr lang="en-US" sz="36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36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36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Snip Diagonal Corner Rectangle 6">
                <a:extLst>
                  <a:ext uri="{FF2B5EF4-FFF2-40B4-BE49-F238E27FC236}">
                    <a16:creationId xmlns:a16="http://schemas.microsoft.com/office/drawing/2014/main" id="{013FF4A2-1BFB-4F72-96F1-5C87925646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284" y="1100899"/>
                <a:ext cx="9223571" cy="1950720"/>
              </a:xfrm>
              <a:prstGeom prst="snip2DiagRect">
                <a:avLst/>
              </a:prstGeom>
              <a:blipFill>
                <a:blip r:embed="rId8"/>
                <a:stretch>
                  <a:fillRect l="-13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906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2" action="ppaction://hlinksldjump"/>
          </p:cNvPr>
          <p:cNvSpPr/>
          <p:nvPr/>
        </p:nvSpPr>
        <p:spPr>
          <a:xfrm flipH="1">
            <a:off x="5172265" y="5961888"/>
            <a:ext cx="1999488" cy="755904"/>
          </a:xfrm>
          <a:prstGeom prst="homePlate">
            <a:avLst/>
          </a:prstGeom>
          <a:solidFill>
            <a:schemeClr val="accent2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Snip Diagonal Corner Rectangle 6"/>
              <p:cNvSpPr/>
              <p:nvPr/>
            </p:nvSpPr>
            <p:spPr>
              <a:xfrm>
                <a:off x="1786128" y="1100899"/>
                <a:ext cx="8619744" cy="1950720"/>
              </a:xfrm>
              <a:prstGeom prst="snip2Diag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Phân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nào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dưới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đây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là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phân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tối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giản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: </a:t>
                </a:r>
              </a:p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0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0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0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.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Snip Diagonal Corner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128" y="1100899"/>
                <a:ext cx="8619744" cy="1950720"/>
              </a:xfrm>
              <a:prstGeom prst="snip2DiagRect">
                <a:avLst/>
              </a:prstGeom>
              <a:blipFill>
                <a:blip r:embed="rId3"/>
                <a:stretch>
                  <a:fillRect r="-9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hlinkClick r:id="rId2" action="ppaction://hlinksldjump"/>
          </p:cNvPr>
          <p:cNvSpPr txBox="1"/>
          <p:nvPr/>
        </p:nvSpPr>
        <p:spPr>
          <a:xfrm>
            <a:off x="5541362" y="6139785"/>
            <a:ext cx="1409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Quay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lại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Picture 1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46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50026" y="601989"/>
            <a:ext cx="1207654" cy="1207654"/>
          </a:xfrm>
          <a:prstGeom prst="rect">
            <a:avLst/>
          </a:prstGeom>
        </p:spPr>
      </p:pic>
      <p:pic>
        <p:nvPicPr>
          <p:cNvPr id="8" name="Picture 7" descr="Pac-Man screenshots, images and pictures - Comic Vin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250" b="97708" l="166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8408" y="2762791"/>
            <a:ext cx="2805890" cy="280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17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759655" y="772703"/>
            <a:ext cx="11000936" cy="5119526"/>
          </a:xfrm>
          <a:custGeom>
            <a:avLst/>
            <a:gdLst>
              <a:gd name="connsiteX0" fmla="*/ 0 w 8217127"/>
              <a:gd name="connsiteY0" fmla="*/ 0 h 2082968"/>
              <a:gd name="connsiteX1" fmla="*/ 438247 w 8217127"/>
              <a:gd name="connsiteY1" fmla="*/ 0 h 2082968"/>
              <a:gd name="connsiteX2" fmla="*/ 1205179 w 8217127"/>
              <a:gd name="connsiteY2" fmla="*/ 0 h 2082968"/>
              <a:gd name="connsiteX3" fmla="*/ 1807768 w 8217127"/>
              <a:gd name="connsiteY3" fmla="*/ 0 h 2082968"/>
              <a:gd name="connsiteX4" fmla="*/ 2492529 w 8217127"/>
              <a:gd name="connsiteY4" fmla="*/ 0 h 2082968"/>
              <a:gd name="connsiteX5" fmla="*/ 3341632 w 8217127"/>
              <a:gd name="connsiteY5" fmla="*/ 0 h 2082968"/>
              <a:gd name="connsiteX6" fmla="*/ 3862050 w 8217127"/>
              <a:gd name="connsiteY6" fmla="*/ 0 h 2082968"/>
              <a:gd name="connsiteX7" fmla="*/ 4628982 w 8217127"/>
              <a:gd name="connsiteY7" fmla="*/ 0 h 2082968"/>
              <a:gd name="connsiteX8" fmla="*/ 5149400 w 8217127"/>
              <a:gd name="connsiteY8" fmla="*/ 0 h 2082968"/>
              <a:gd name="connsiteX9" fmla="*/ 5834160 w 8217127"/>
              <a:gd name="connsiteY9" fmla="*/ 0 h 2082968"/>
              <a:gd name="connsiteX10" fmla="*/ 6601092 w 8217127"/>
              <a:gd name="connsiteY10" fmla="*/ 0 h 2082968"/>
              <a:gd name="connsiteX11" fmla="*/ 7039339 w 8217127"/>
              <a:gd name="connsiteY11" fmla="*/ 0 h 2082968"/>
              <a:gd name="connsiteX12" fmla="*/ 7477586 w 8217127"/>
              <a:gd name="connsiteY12" fmla="*/ 0 h 2082968"/>
              <a:gd name="connsiteX13" fmla="*/ 8217127 w 8217127"/>
              <a:gd name="connsiteY13" fmla="*/ 0 h 2082968"/>
              <a:gd name="connsiteX14" fmla="*/ 8217127 w 8217127"/>
              <a:gd name="connsiteY14" fmla="*/ 694323 h 2082968"/>
              <a:gd name="connsiteX15" fmla="*/ 8217127 w 8217127"/>
              <a:gd name="connsiteY15" fmla="*/ 1409475 h 2082968"/>
              <a:gd name="connsiteX16" fmla="*/ 8217127 w 8217127"/>
              <a:gd name="connsiteY16" fmla="*/ 2082968 h 2082968"/>
              <a:gd name="connsiteX17" fmla="*/ 7450195 w 8217127"/>
              <a:gd name="connsiteY17" fmla="*/ 2082968 h 2082968"/>
              <a:gd name="connsiteX18" fmla="*/ 6683263 w 8217127"/>
              <a:gd name="connsiteY18" fmla="*/ 2082968 h 2082968"/>
              <a:gd name="connsiteX19" fmla="*/ 5998503 w 8217127"/>
              <a:gd name="connsiteY19" fmla="*/ 2082968 h 2082968"/>
              <a:gd name="connsiteX20" fmla="*/ 5149400 w 8217127"/>
              <a:gd name="connsiteY20" fmla="*/ 2082968 h 2082968"/>
              <a:gd name="connsiteX21" fmla="*/ 4300296 w 8217127"/>
              <a:gd name="connsiteY21" fmla="*/ 2082968 h 2082968"/>
              <a:gd name="connsiteX22" fmla="*/ 3533365 w 8217127"/>
              <a:gd name="connsiteY22" fmla="*/ 2082968 h 2082968"/>
              <a:gd name="connsiteX23" fmla="*/ 2766433 w 8217127"/>
              <a:gd name="connsiteY23" fmla="*/ 2082968 h 2082968"/>
              <a:gd name="connsiteX24" fmla="*/ 1999501 w 8217127"/>
              <a:gd name="connsiteY24" fmla="*/ 2082968 h 2082968"/>
              <a:gd name="connsiteX25" fmla="*/ 1479083 w 8217127"/>
              <a:gd name="connsiteY25" fmla="*/ 2082968 h 2082968"/>
              <a:gd name="connsiteX26" fmla="*/ 629980 w 8217127"/>
              <a:gd name="connsiteY26" fmla="*/ 2082968 h 2082968"/>
              <a:gd name="connsiteX27" fmla="*/ 0 w 8217127"/>
              <a:gd name="connsiteY27" fmla="*/ 2082968 h 2082968"/>
              <a:gd name="connsiteX28" fmla="*/ 0 w 8217127"/>
              <a:gd name="connsiteY28" fmla="*/ 1451134 h 2082968"/>
              <a:gd name="connsiteX29" fmla="*/ 0 w 8217127"/>
              <a:gd name="connsiteY29" fmla="*/ 735982 h 2082968"/>
              <a:gd name="connsiteX30" fmla="*/ 0 w 8217127"/>
              <a:gd name="connsiteY30" fmla="*/ 0 h 208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217127" h="2082968" fill="none" extrusionOk="0">
                <a:moveTo>
                  <a:pt x="0" y="0"/>
                </a:moveTo>
                <a:cubicBezTo>
                  <a:pt x="165807" y="-11351"/>
                  <a:pt x="335355" y="-18385"/>
                  <a:pt x="438247" y="0"/>
                </a:cubicBezTo>
                <a:cubicBezTo>
                  <a:pt x="541139" y="18385"/>
                  <a:pt x="941177" y="5216"/>
                  <a:pt x="1205179" y="0"/>
                </a:cubicBezTo>
                <a:cubicBezTo>
                  <a:pt x="1469181" y="-5216"/>
                  <a:pt x="1632811" y="-76"/>
                  <a:pt x="1807768" y="0"/>
                </a:cubicBezTo>
                <a:cubicBezTo>
                  <a:pt x="1982725" y="76"/>
                  <a:pt x="2226002" y="-18539"/>
                  <a:pt x="2492529" y="0"/>
                </a:cubicBezTo>
                <a:cubicBezTo>
                  <a:pt x="2759056" y="18539"/>
                  <a:pt x="3152301" y="-36213"/>
                  <a:pt x="3341632" y="0"/>
                </a:cubicBezTo>
                <a:cubicBezTo>
                  <a:pt x="3530963" y="36213"/>
                  <a:pt x="3604474" y="10004"/>
                  <a:pt x="3862050" y="0"/>
                </a:cubicBezTo>
                <a:cubicBezTo>
                  <a:pt x="4119626" y="-10004"/>
                  <a:pt x="4349913" y="-23535"/>
                  <a:pt x="4628982" y="0"/>
                </a:cubicBezTo>
                <a:cubicBezTo>
                  <a:pt x="4908051" y="23535"/>
                  <a:pt x="5032886" y="-20516"/>
                  <a:pt x="5149400" y="0"/>
                </a:cubicBezTo>
                <a:cubicBezTo>
                  <a:pt x="5265914" y="20516"/>
                  <a:pt x="5509209" y="21396"/>
                  <a:pt x="5834160" y="0"/>
                </a:cubicBezTo>
                <a:cubicBezTo>
                  <a:pt x="6159111" y="-21396"/>
                  <a:pt x="6330349" y="2551"/>
                  <a:pt x="6601092" y="0"/>
                </a:cubicBezTo>
                <a:cubicBezTo>
                  <a:pt x="6871835" y="-2551"/>
                  <a:pt x="6902166" y="-12371"/>
                  <a:pt x="7039339" y="0"/>
                </a:cubicBezTo>
                <a:cubicBezTo>
                  <a:pt x="7176512" y="12371"/>
                  <a:pt x="7381142" y="3983"/>
                  <a:pt x="7477586" y="0"/>
                </a:cubicBezTo>
                <a:cubicBezTo>
                  <a:pt x="7574030" y="-3983"/>
                  <a:pt x="7982421" y="10778"/>
                  <a:pt x="8217127" y="0"/>
                </a:cubicBezTo>
                <a:cubicBezTo>
                  <a:pt x="8188520" y="146386"/>
                  <a:pt x="8199076" y="474205"/>
                  <a:pt x="8217127" y="694323"/>
                </a:cubicBezTo>
                <a:cubicBezTo>
                  <a:pt x="8235178" y="914441"/>
                  <a:pt x="8197971" y="1208093"/>
                  <a:pt x="8217127" y="1409475"/>
                </a:cubicBezTo>
                <a:cubicBezTo>
                  <a:pt x="8236283" y="1610857"/>
                  <a:pt x="8246131" y="1868827"/>
                  <a:pt x="8217127" y="2082968"/>
                </a:cubicBezTo>
                <a:cubicBezTo>
                  <a:pt x="8004395" y="2088476"/>
                  <a:pt x="7779173" y="2088059"/>
                  <a:pt x="7450195" y="2082968"/>
                </a:cubicBezTo>
                <a:cubicBezTo>
                  <a:pt x="7121217" y="2077877"/>
                  <a:pt x="6915516" y="2091793"/>
                  <a:pt x="6683263" y="2082968"/>
                </a:cubicBezTo>
                <a:cubicBezTo>
                  <a:pt x="6451010" y="2074143"/>
                  <a:pt x="6220862" y="2072168"/>
                  <a:pt x="5998503" y="2082968"/>
                </a:cubicBezTo>
                <a:cubicBezTo>
                  <a:pt x="5776144" y="2093768"/>
                  <a:pt x="5535617" y="2093861"/>
                  <a:pt x="5149400" y="2082968"/>
                </a:cubicBezTo>
                <a:cubicBezTo>
                  <a:pt x="4763183" y="2072075"/>
                  <a:pt x="4482481" y="2059538"/>
                  <a:pt x="4300296" y="2082968"/>
                </a:cubicBezTo>
                <a:cubicBezTo>
                  <a:pt x="4118111" y="2106398"/>
                  <a:pt x="3811430" y="2105950"/>
                  <a:pt x="3533365" y="2082968"/>
                </a:cubicBezTo>
                <a:cubicBezTo>
                  <a:pt x="3255300" y="2059986"/>
                  <a:pt x="3004863" y="2087443"/>
                  <a:pt x="2766433" y="2082968"/>
                </a:cubicBezTo>
                <a:cubicBezTo>
                  <a:pt x="2528003" y="2078493"/>
                  <a:pt x="2259600" y="2088318"/>
                  <a:pt x="1999501" y="2082968"/>
                </a:cubicBezTo>
                <a:cubicBezTo>
                  <a:pt x="1739402" y="2077618"/>
                  <a:pt x="1642132" y="2057842"/>
                  <a:pt x="1479083" y="2082968"/>
                </a:cubicBezTo>
                <a:cubicBezTo>
                  <a:pt x="1316034" y="2108094"/>
                  <a:pt x="1042108" y="2096383"/>
                  <a:pt x="629980" y="2082968"/>
                </a:cubicBezTo>
                <a:cubicBezTo>
                  <a:pt x="217852" y="2069553"/>
                  <a:pt x="211415" y="2065280"/>
                  <a:pt x="0" y="2082968"/>
                </a:cubicBezTo>
                <a:cubicBezTo>
                  <a:pt x="18302" y="1771738"/>
                  <a:pt x="13700" y="1586819"/>
                  <a:pt x="0" y="1451134"/>
                </a:cubicBezTo>
                <a:cubicBezTo>
                  <a:pt x="-13700" y="1315449"/>
                  <a:pt x="-25792" y="953296"/>
                  <a:pt x="0" y="735982"/>
                </a:cubicBezTo>
                <a:cubicBezTo>
                  <a:pt x="25792" y="518668"/>
                  <a:pt x="-2570" y="160513"/>
                  <a:pt x="0" y="0"/>
                </a:cubicBezTo>
                <a:close/>
              </a:path>
              <a:path w="8217127" h="2082968" stroke="0" extrusionOk="0">
                <a:moveTo>
                  <a:pt x="0" y="0"/>
                </a:moveTo>
                <a:cubicBezTo>
                  <a:pt x="141477" y="25393"/>
                  <a:pt x="325336" y="25499"/>
                  <a:pt x="602589" y="0"/>
                </a:cubicBezTo>
                <a:cubicBezTo>
                  <a:pt x="879842" y="-25499"/>
                  <a:pt x="923946" y="-16545"/>
                  <a:pt x="1040836" y="0"/>
                </a:cubicBezTo>
                <a:cubicBezTo>
                  <a:pt x="1157726" y="16545"/>
                  <a:pt x="1496800" y="34351"/>
                  <a:pt x="1889939" y="0"/>
                </a:cubicBezTo>
                <a:cubicBezTo>
                  <a:pt x="2283078" y="-34351"/>
                  <a:pt x="2316137" y="-6160"/>
                  <a:pt x="2492529" y="0"/>
                </a:cubicBezTo>
                <a:cubicBezTo>
                  <a:pt x="2668921" y="6160"/>
                  <a:pt x="2958116" y="442"/>
                  <a:pt x="3095118" y="0"/>
                </a:cubicBezTo>
                <a:cubicBezTo>
                  <a:pt x="3232120" y="-442"/>
                  <a:pt x="3609253" y="-24588"/>
                  <a:pt x="3944221" y="0"/>
                </a:cubicBezTo>
                <a:cubicBezTo>
                  <a:pt x="4279189" y="24588"/>
                  <a:pt x="4236165" y="-22617"/>
                  <a:pt x="4464639" y="0"/>
                </a:cubicBezTo>
                <a:cubicBezTo>
                  <a:pt x="4693113" y="22617"/>
                  <a:pt x="5117640" y="-39846"/>
                  <a:pt x="5313742" y="0"/>
                </a:cubicBezTo>
                <a:cubicBezTo>
                  <a:pt x="5509844" y="39846"/>
                  <a:pt x="5848307" y="-14511"/>
                  <a:pt x="6162845" y="0"/>
                </a:cubicBezTo>
                <a:cubicBezTo>
                  <a:pt x="6477383" y="14511"/>
                  <a:pt x="6525207" y="-19172"/>
                  <a:pt x="6847606" y="0"/>
                </a:cubicBezTo>
                <a:cubicBezTo>
                  <a:pt x="7170005" y="19172"/>
                  <a:pt x="7631187" y="-32623"/>
                  <a:pt x="8217127" y="0"/>
                </a:cubicBezTo>
                <a:cubicBezTo>
                  <a:pt x="8216139" y="321265"/>
                  <a:pt x="8191967" y="434936"/>
                  <a:pt x="8217127" y="673493"/>
                </a:cubicBezTo>
                <a:cubicBezTo>
                  <a:pt x="8242287" y="912050"/>
                  <a:pt x="8223218" y="1145314"/>
                  <a:pt x="8217127" y="1305327"/>
                </a:cubicBezTo>
                <a:cubicBezTo>
                  <a:pt x="8211036" y="1465340"/>
                  <a:pt x="8214463" y="1884299"/>
                  <a:pt x="8217127" y="2082968"/>
                </a:cubicBezTo>
                <a:cubicBezTo>
                  <a:pt x="8017538" y="2103313"/>
                  <a:pt x="7738561" y="2057107"/>
                  <a:pt x="7532366" y="2082968"/>
                </a:cubicBezTo>
                <a:cubicBezTo>
                  <a:pt x="7326171" y="2108829"/>
                  <a:pt x="7101841" y="2114235"/>
                  <a:pt x="6847606" y="2082968"/>
                </a:cubicBezTo>
                <a:cubicBezTo>
                  <a:pt x="6593371" y="2051701"/>
                  <a:pt x="6281648" y="2066742"/>
                  <a:pt x="5998503" y="2082968"/>
                </a:cubicBezTo>
                <a:cubicBezTo>
                  <a:pt x="5715358" y="2099194"/>
                  <a:pt x="5654370" y="2116098"/>
                  <a:pt x="5313742" y="2082968"/>
                </a:cubicBezTo>
                <a:cubicBezTo>
                  <a:pt x="4973114" y="2049838"/>
                  <a:pt x="5033007" y="2065466"/>
                  <a:pt x="4875495" y="2082968"/>
                </a:cubicBezTo>
                <a:cubicBezTo>
                  <a:pt x="4717983" y="2100470"/>
                  <a:pt x="4522994" y="2060464"/>
                  <a:pt x="4355077" y="2082968"/>
                </a:cubicBezTo>
                <a:cubicBezTo>
                  <a:pt x="4187160" y="2105472"/>
                  <a:pt x="3774603" y="2115582"/>
                  <a:pt x="3505974" y="2082968"/>
                </a:cubicBezTo>
                <a:cubicBezTo>
                  <a:pt x="3237345" y="2050354"/>
                  <a:pt x="3006356" y="2092643"/>
                  <a:pt x="2821214" y="2082968"/>
                </a:cubicBezTo>
                <a:cubicBezTo>
                  <a:pt x="2636072" y="2073293"/>
                  <a:pt x="2427983" y="2078359"/>
                  <a:pt x="2300796" y="2082968"/>
                </a:cubicBezTo>
                <a:cubicBezTo>
                  <a:pt x="2173609" y="2087577"/>
                  <a:pt x="1938306" y="2062093"/>
                  <a:pt x="1616035" y="2082968"/>
                </a:cubicBezTo>
                <a:cubicBezTo>
                  <a:pt x="1293764" y="2103843"/>
                  <a:pt x="1392761" y="2076539"/>
                  <a:pt x="1177788" y="2082968"/>
                </a:cubicBezTo>
                <a:cubicBezTo>
                  <a:pt x="962815" y="2089397"/>
                  <a:pt x="899823" y="2100686"/>
                  <a:pt x="739541" y="2082968"/>
                </a:cubicBezTo>
                <a:cubicBezTo>
                  <a:pt x="579259" y="2065250"/>
                  <a:pt x="149113" y="2084780"/>
                  <a:pt x="0" y="2082968"/>
                </a:cubicBezTo>
                <a:cubicBezTo>
                  <a:pt x="-8846" y="1832357"/>
                  <a:pt x="-29383" y="1612072"/>
                  <a:pt x="0" y="1430305"/>
                </a:cubicBezTo>
                <a:cubicBezTo>
                  <a:pt x="29383" y="1248538"/>
                  <a:pt x="-28255" y="949635"/>
                  <a:pt x="0" y="694323"/>
                </a:cubicBezTo>
                <a:cubicBezTo>
                  <a:pt x="28255" y="439011"/>
                  <a:pt x="5768" y="188081"/>
                  <a:pt x="0" y="0"/>
                </a:cubicBezTo>
                <a:close/>
              </a:path>
            </a:pathLst>
          </a:custGeom>
          <a:solidFill>
            <a:schemeClr val="bg1">
              <a:alpha val="89804"/>
            </a:schemeClr>
          </a:solidFill>
          <a:ln w="76200">
            <a:solidFill>
              <a:srgbClr val="9CE1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/>
              <a:ea typeface="字魂64号-萌趣软糖体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5A58AB-D4D3-6656-7913-6D90377A57B4}"/>
              </a:ext>
            </a:extLst>
          </p:cNvPr>
          <p:cNvSpPr txBox="1"/>
          <p:nvPr/>
        </p:nvSpPr>
        <p:spPr>
          <a:xfrm>
            <a:off x="3257642" y="965771"/>
            <a:ext cx="6616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</a:rPr>
              <a:t>Thứ</a:t>
            </a:r>
            <a:r>
              <a:rPr lang="en-US" sz="3600" dirty="0">
                <a:solidFill>
                  <a:srgbClr val="002060"/>
                </a:solidFill>
              </a:rPr>
              <a:t>….</a:t>
            </a:r>
            <a:r>
              <a:rPr lang="en-US" sz="3600" dirty="0" err="1">
                <a:solidFill>
                  <a:srgbClr val="002060"/>
                </a:solidFill>
              </a:rPr>
              <a:t>ngày</a:t>
            </a:r>
            <a:r>
              <a:rPr lang="en-US" sz="3600" dirty="0">
                <a:solidFill>
                  <a:srgbClr val="002060"/>
                </a:solidFill>
              </a:rPr>
              <a:t>….</a:t>
            </a:r>
            <a:r>
              <a:rPr lang="en-US" sz="3600" dirty="0" err="1">
                <a:solidFill>
                  <a:srgbClr val="002060"/>
                </a:solidFill>
              </a:rPr>
              <a:t>tháng</a:t>
            </a:r>
            <a:r>
              <a:rPr lang="en-US" sz="3600" dirty="0">
                <a:solidFill>
                  <a:srgbClr val="002060"/>
                </a:solidFill>
              </a:rPr>
              <a:t>….</a:t>
            </a:r>
            <a:r>
              <a:rPr lang="en-US" sz="3600" dirty="0" err="1">
                <a:solidFill>
                  <a:srgbClr val="002060"/>
                </a:solidFill>
              </a:rPr>
              <a:t>năm</a:t>
            </a:r>
            <a:r>
              <a:rPr lang="en-US" sz="3600" dirty="0">
                <a:solidFill>
                  <a:srgbClr val="002060"/>
                </a:solidFill>
              </a:rPr>
              <a:t>….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6C4721-606C-557F-473D-2ABF81314596}"/>
              </a:ext>
            </a:extLst>
          </p:cNvPr>
          <p:cNvSpPr txBox="1"/>
          <p:nvPr/>
        </p:nvSpPr>
        <p:spPr>
          <a:xfrm>
            <a:off x="3551216" y="1445685"/>
            <a:ext cx="48705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</a:rPr>
              <a:t>Toán</a:t>
            </a:r>
            <a:endParaRPr lang="vi-VN" sz="6000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AC481E-5826-7B1B-75C0-A8F4B5873016}"/>
              </a:ext>
            </a:extLst>
          </p:cNvPr>
          <p:cNvSpPr txBox="1"/>
          <p:nvPr/>
        </p:nvSpPr>
        <p:spPr>
          <a:xfrm>
            <a:off x="1280160" y="2506405"/>
            <a:ext cx="99599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7030A0"/>
                </a:solidFill>
              </a:rPr>
              <a:t>Quy</a:t>
            </a:r>
            <a:r>
              <a:rPr lang="en-US" sz="6000" b="1" dirty="0">
                <a:solidFill>
                  <a:srgbClr val="7030A0"/>
                </a:solidFill>
              </a:rPr>
              <a:t> </a:t>
            </a:r>
            <a:r>
              <a:rPr lang="en-US" sz="6000" b="1" dirty="0" err="1">
                <a:solidFill>
                  <a:srgbClr val="7030A0"/>
                </a:solidFill>
              </a:rPr>
              <a:t>đồng</a:t>
            </a:r>
            <a:r>
              <a:rPr lang="en-US" sz="6000" b="1" dirty="0">
                <a:solidFill>
                  <a:srgbClr val="7030A0"/>
                </a:solidFill>
              </a:rPr>
              <a:t> </a:t>
            </a:r>
            <a:r>
              <a:rPr lang="en-US" sz="6000" b="1" dirty="0" err="1">
                <a:solidFill>
                  <a:srgbClr val="7030A0"/>
                </a:solidFill>
              </a:rPr>
              <a:t>mẫu</a:t>
            </a:r>
            <a:r>
              <a:rPr lang="en-US" sz="6000" b="1" dirty="0">
                <a:solidFill>
                  <a:srgbClr val="7030A0"/>
                </a:solidFill>
              </a:rPr>
              <a:t> </a:t>
            </a:r>
            <a:r>
              <a:rPr lang="en-US" sz="6000" b="1" dirty="0" err="1">
                <a:solidFill>
                  <a:srgbClr val="7030A0"/>
                </a:solidFill>
              </a:rPr>
              <a:t>số</a:t>
            </a:r>
            <a:r>
              <a:rPr lang="en-US" sz="6000" b="1" dirty="0">
                <a:solidFill>
                  <a:srgbClr val="7030A0"/>
                </a:solidFill>
              </a:rPr>
              <a:t> </a:t>
            </a:r>
            <a:r>
              <a:rPr lang="en-US" sz="6000" b="1" dirty="0" err="1">
                <a:solidFill>
                  <a:srgbClr val="7030A0"/>
                </a:solidFill>
              </a:rPr>
              <a:t>các</a:t>
            </a:r>
            <a:r>
              <a:rPr lang="en-US" sz="6000" b="1" dirty="0">
                <a:solidFill>
                  <a:srgbClr val="7030A0"/>
                </a:solidFill>
              </a:rPr>
              <a:t> </a:t>
            </a:r>
            <a:r>
              <a:rPr lang="en-US" sz="6000" b="1" dirty="0" err="1">
                <a:solidFill>
                  <a:srgbClr val="7030A0"/>
                </a:solidFill>
              </a:rPr>
              <a:t>phân</a:t>
            </a:r>
            <a:r>
              <a:rPr lang="en-US" sz="6000" b="1" dirty="0">
                <a:solidFill>
                  <a:srgbClr val="7030A0"/>
                </a:solidFill>
              </a:rPr>
              <a:t> </a:t>
            </a:r>
            <a:r>
              <a:rPr lang="en-US" sz="6000" b="1" dirty="0" err="1">
                <a:solidFill>
                  <a:srgbClr val="7030A0"/>
                </a:solidFill>
              </a:rPr>
              <a:t>số</a:t>
            </a:r>
            <a:r>
              <a:rPr lang="en-US" sz="6000" b="1" dirty="0">
                <a:solidFill>
                  <a:srgbClr val="7030A0"/>
                </a:solidFill>
              </a:rPr>
              <a:t> </a:t>
            </a:r>
          </a:p>
          <a:p>
            <a:pPr algn="ctr"/>
            <a:r>
              <a:rPr lang="en-US" sz="6000" b="1" dirty="0">
                <a:solidFill>
                  <a:srgbClr val="7030A0"/>
                </a:solidFill>
              </a:rPr>
              <a:t>(</a:t>
            </a:r>
            <a:r>
              <a:rPr lang="en-US" sz="6000" b="1" dirty="0" err="1">
                <a:solidFill>
                  <a:srgbClr val="7030A0"/>
                </a:solidFill>
              </a:rPr>
              <a:t>Tiết</a:t>
            </a:r>
            <a:r>
              <a:rPr lang="en-US" sz="6000" b="1" dirty="0">
                <a:solidFill>
                  <a:srgbClr val="7030A0"/>
                </a:solidFill>
              </a:rPr>
              <a:t> 2)</a:t>
            </a:r>
            <a:endParaRPr lang="vi-VN" sz="6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1999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9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2225040" y="938645"/>
            <a:ext cx="7592060" cy="2351405"/>
          </a:xfrm>
          <a:custGeom>
            <a:avLst/>
            <a:gdLst>
              <a:gd name="connsiteX0" fmla="*/ 0 w 8217127"/>
              <a:gd name="connsiteY0" fmla="*/ 0 h 2082968"/>
              <a:gd name="connsiteX1" fmla="*/ 438247 w 8217127"/>
              <a:gd name="connsiteY1" fmla="*/ 0 h 2082968"/>
              <a:gd name="connsiteX2" fmla="*/ 1205179 w 8217127"/>
              <a:gd name="connsiteY2" fmla="*/ 0 h 2082968"/>
              <a:gd name="connsiteX3" fmla="*/ 1807768 w 8217127"/>
              <a:gd name="connsiteY3" fmla="*/ 0 h 2082968"/>
              <a:gd name="connsiteX4" fmla="*/ 2492529 w 8217127"/>
              <a:gd name="connsiteY4" fmla="*/ 0 h 2082968"/>
              <a:gd name="connsiteX5" fmla="*/ 3341632 w 8217127"/>
              <a:gd name="connsiteY5" fmla="*/ 0 h 2082968"/>
              <a:gd name="connsiteX6" fmla="*/ 3862050 w 8217127"/>
              <a:gd name="connsiteY6" fmla="*/ 0 h 2082968"/>
              <a:gd name="connsiteX7" fmla="*/ 4628982 w 8217127"/>
              <a:gd name="connsiteY7" fmla="*/ 0 h 2082968"/>
              <a:gd name="connsiteX8" fmla="*/ 5149400 w 8217127"/>
              <a:gd name="connsiteY8" fmla="*/ 0 h 2082968"/>
              <a:gd name="connsiteX9" fmla="*/ 5834160 w 8217127"/>
              <a:gd name="connsiteY9" fmla="*/ 0 h 2082968"/>
              <a:gd name="connsiteX10" fmla="*/ 6601092 w 8217127"/>
              <a:gd name="connsiteY10" fmla="*/ 0 h 2082968"/>
              <a:gd name="connsiteX11" fmla="*/ 7039339 w 8217127"/>
              <a:gd name="connsiteY11" fmla="*/ 0 h 2082968"/>
              <a:gd name="connsiteX12" fmla="*/ 7477586 w 8217127"/>
              <a:gd name="connsiteY12" fmla="*/ 0 h 2082968"/>
              <a:gd name="connsiteX13" fmla="*/ 8217127 w 8217127"/>
              <a:gd name="connsiteY13" fmla="*/ 0 h 2082968"/>
              <a:gd name="connsiteX14" fmla="*/ 8217127 w 8217127"/>
              <a:gd name="connsiteY14" fmla="*/ 694323 h 2082968"/>
              <a:gd name="connsiteX15" fmla="*/ 8217127 w 8217127"/>
              <a:gd name="connsiteY15" fmla="*/ 1409475 h 2082968"/>
              <a:gd name="connsiteX16" fmla="*/ 8217127 w 8217127"/>
              <a:gd name="connsiteY16" fmla="*/ 2082968 h 2082968"/>
              <a:gd name="connsiteX17" fmla="*/ 7450195 w 8217127"/>
              <a:gd name="connsiteY17" fmla="*/ 2082968 h 2082968"/>
              <a:gd name="connsiteX18" fmla="*/ 6683263 w 8217127"/>
              <a:gd name="connsiteY18" fmla="*/ 2082968 h 2082968"/>
              <a:gd name="connsiteX19" fmla="*/ 5998503 w 8217127"/>
              <a:gd name="connsiteY19" fmla="*/ 2082968 h 2082968"/>
              <a:gd name="connsiteX20" fmla="*/ 5149400 w 8217127"/>
              <a:gd name="connsiteY20" fmla="*/ 2082968 h 2082968"/>
              <a:gd name="connsiteX21" fmla="*/ 4300296 w 8217127"/>
              <a:gd name="connsiteY21" fmla="*/ 2082968 h 2082968"/>
              <a:gd name="connsiteX22" fmla="*/ 3533365 w 8217127"/>
              <a:gd name="connsiteY22" fmla="*/ 2082968 h 2082968"/>
              <a:gd name="connsiteX23" fmla="*/ 2766433 w 8217127"/>
              <a:gd name="connsiteY23" fmla="*/ 2082968 h 2082968"/>
              <a:gd name="connsiteX24" fmla="*/ 1999501 w 8217127"/>
              <a:gd name="connsiteY24" fmla="*/ 2082968 h 2082968"/>
              <a:gd name="connsiteX25" fmla="*/ 1479083 w 8217127"/>
              <a:gd name="connsiteY25" fmla="*/ 2082968 h 2082968"/>
              <a:gd name="connsiteX26" fmla="*/ 629980 w 8217127"/>
              <a:gd name="connsiteY26" fmla="*/ 2082968 h 2082968"/>
              <a:gd name="connsiteX27" fmla="*/ 0 w 8217127"/>
              <a:gd name="connsiteY27" fmla="*/ 2082968 h 2082968"/>
              <a:gd name="connsiteX28" fmla="*/ 0 w 8217127"/>
              <a:gd name="connsiteY28" fmla="*/ 1451134 h 2082968"/>
              <a:gd name="connsiteX29" fmla="*/ 0 w 8217127"/>
              <a:gd name="connsiteY29" fmla="*/ 735982 h 2082968"/>
              <a:gd name="connsiteX30" fmla="*/ 0 w 8217127"/>
              <a:gd name="connsiteY30" fmla="*/ 0 h 208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217127" h="2082968" fill="none" extrusionOk="0">
                <a:moveTo>
                  <a:pt x="0" y="0"/>
                </a:moveTo>
                <a:cubicBezTo>
                  <a:pt x="165807" y="-11351"/>
                  <a:pt x="335355" y="-18385"/>
                  <a:pt x="438247" y="0"/>
                </a:cubicBezTo>
                <a:cubicBezTo>
                  <a:pt x="541139" y="18385"/>
                  <a:pt x="941177" y="5216"/>
                  <a:pt x="1205179" y="0"/>
                </a:cubicBezTo>
                <a:cubicBezTo>
                  <a:pt x="1469181" y="-5216"/>
                  <a:pt x="1632811" y="-76"/>
                  <a:pt x="1807768" y="0"/>
                </a:cubicBezTo>
                <a:cubicBezTo>
                  <a:pt x="1982725" y="76"/>
                  <a:pt x="2226002" y="-18539"/>
                  <a:pt x="2492529" y="0"/>
                </a:cubicBezTo>
                <a:cubicBezTo>
                  <a:pt x="2759056" y="18539"/>
                  <a:pt x="3152301" y="-36213"/>
                  <a:pt x="3341632" y="0"/>
                </a:cubicBezTo>
                <a:cubicBezTo>
                  <a:pt x="3530963" y="36213"/>
                  <a:pt x="3604474" y="10004"/>
                  <a:pt x="3862050" y="0"/>
                </a:cubicBezTo>
                <a:cubicBezTo>
                  <a:pt x="4119626" y="-10004"/>
                  <a:pt x="4349913" y="-23535"/>
                  <a:pt x="4628982" y="0"/>
                </a:cubicBezTo>
                <a:cubicBezTo>
                  <a:pt x="4908051" y="23535"/>
                  <a:pt x="5032886" y="-20516"/>
                  <a:pt x="5149400" y="0"/>
                </a:cubicBezTo>
                <a:cubicBezTo>
                  <a:pt x="5265914" y="20516"/>
                  <a:pt x="5509209" y="21396"/>
                  <a:pt x="5834160" y="0"/>
                </a:cubicBezTo>
                <a:cubicBezTo>
                  <a:pt x="6159111" y="-21396"/>
                  <a:pt x="6330349" y="2551"/>
                  <a:pt x="6601092" y="0"/>
                </a:cubicBezTo>
                <a:cubicBezTo>
                  <a:pt x="6871835" y="-2551"/>
                  <a:pt x="6902166" y="-12371"/>
                  <a:pt x="7039339" y="0"/>
                </a:cubicBezTo>
                <a:cubicBezTo>
                  <a:pt x="7176512" y="12371"/>
                  <a:pt x="7381142" y="3983"/>
                  <a:pt x="7477586" y="0"/>
                </a:cubicBezTo>
                <a:cubicBezTo>
                  <a:pt x="7574030" y="-3983"/>
                  <a:pt x="7982421" y="10778"/>
                  <a:pt x="8217127" y="0"/>
                </a:cubicBezTo>
                <a:cubicBezTo>
                  <a:pt x="8188520" y="146386"/>
                  <a:pt x="8199076" y="474205"/>
                  <a:pt x="8217127" y="694323"/>
                </a:cubicBezTo>
                <a:cubicBezTo>
                  <a:pt x="8235178" y="914441"/>
                  <a:pt x="8197971" y="1208093"/>
                  <a:pt x="8217127" y="1409475"/>
                </a:cubicBezTo>
                <a:cubicBezTo>
                  <a:pt x="8236283" y="1610857"/>
                  <a:pt x="8246131" y="1868827"/>
                  <a:pt x="8217127" y="2082968"/>
                </a:cubicBezTo>
                <a:cubicBezTo>
                  <a:pt x="8004395" y="2088476"/>
                  <a:pt x="7779173" y="2088059"/>
                  <a:pt x="7450195" y="2082968"/>
                </a:cubicBezTo>
                <a:cubicBezTo>
                  <a:pt x="7121217" y="2077877"/>
                  <a:pt x="6915516" y="2091793"/>
                  <a:pt x="6683263" y="2082968"/>
                </a:cubicBezTo>
                <a:cubicBezTo>
                  <a:pt x="6451010" y="2074143"/>
                  <a:pt x="6220862" y="2072168"/>
                  <a:pt x="5998503" y="2082968"/>
                </a:cubicBezTo>
                <a:cubicBezTo>
                  <a:pt x="5776144" y="2093768"/>
                  <a:pt x="5535617" y="2093861"/>
                  <a:pt x="5149400" y="2082968"/>
                </a:cubicBezTo>
                <a:cubicBezTo>
                  <a:pt x="4763183" y="2072075"/>
                  <a:pt x="4482481" y="2059538"/>
                  <a:pt x="4300296" y="2082968"/>
                </a:cubicBezTo>
                <a:cubicBezTo>
                  <a:pt x="4118111" y="2106398"/>
                  <a:pt x="3811430" y="2105950"/>
                  <a:pt x="3533365" y="2082968"/>
                </a:cubicBezTo>
                <a:cubicBezTo>
                  <a:pt x="3255300" y="2059986"/>
                  <a:pt x="3004863" y="2087443"/>
                  <a:pt x="2766433" y="2082968"/>
                </a:cubicBezTo>
                <a:cubicBezTo>
                  <a:pt x="2528003" y="2078493"/>
                  <a:pt x="2259600" y="2088318"/>
                  <a:pt x="1999501" y="2082968"/>
                </a:cubicBezTo>
                <a:cubicBezTo>
                  <a:pt x="1739402" y="2077618"/>
                  <a:pt x="1642132" y="2057842"/>
                  <a:pt x="1479083" y="2082968"/>
                </a:cubicBezTo>
                <a:cubicBezTo>
                  <a:pt x="1316034" y="2108094"/>
                  <a:pt x="1042108" y="2096383"/>
                  <a:pt x="629980" y="2082968"/>
                </a:cubicBezTo>
                <a:cubicBezTo>
                  <a:pt x="217852" y="2069553"/>
                  <a:pt x="211415" y="2065280"/>
                  <a:pt x="0" y="2082968"/>
                </a:cubicBezTo>
                <a:cubicBezTo>
                  <a:pt x="18302" y="1771738"/>
                  <a:pt x="13700" y="1586819"/>
                  <a:pt x="0" y="1451134"/>
                </a:cubicBezTo>
                <a:cubicBezTo>
                  <a:pt x="-13700" y="1315449"/>
                  <a:pt x="-25792" y="953296"/>
                  <a:pt x="0" y="735982"/>
                </a:cubicBezTo>
                <a:cubicBezTo>
                  <a:pt x="25792" y="518668"/>
                  <a:pt x="-2570" y="160513"/>
                  <a:pt x="0" y="0"/>
                </a:cubicBezTo>
                <a:close/>
              </a:path>
              <a:path w="8217127" h="2082968" stroke="0" extrusionOk="0">
                <a:moveTo>
                  <a:pt x="0" y="0"/>
                </a:moveTo>
                <a:cubicBezTo>
                  <a:pt x="141477" y="25393"/>
                  <a:pt x="325336" y="25499"/>
                  <a:pt x="602589" y="0"/>
                </a:cubicBezTo>
                <a:cubicBezTo>
                  <a:pt x="879842" y="-25499"/>
                  <a:pt x="923946" y="-16545"/>
                  <a:pt x="1040836" y="0"/>
                </a:cubicBezTo>
                <a:cubicBezTo>
                  <a:pt x="1157726" y="16545"/>
                  <a:pt x="1496800" y="34351"/>
                  <a:pt x="1889939" y="0"/>
                </a:cubicBezTo>
                <a:cubicBezTo>
                  <a:pt x="2283078" y="-34351"/>
                  <a:pt x="2316137" y="-6160"/>
                  <a:pt x="2492529" y="0"/>
                </a:cubicBezTo>
                <a:cubicBezTo>
                  <a:pt x="2668921" y="6160"/>
                  <a:pt x="2958116" y="442"/>
                  <a:pt x="3095118" y="0"/>
                </a:cubicBezTo>
                <a:cubicBezTo>
                  <a:pt x="3232120" y="-442"/>
                  <a:pt x="3609253" y="-24588"/>
                  <a:pt x="3944221" y="0"/>
                </a:cubicBezTo>
                <a:cubicBezTo>
                  <a:pt x="4279189" y="24588"/>
                  <a:pt x="4236165" y="-22617"/>
                  <a:pt x="4464639" y="0"/>
                </a:cubicBezTo>
                <a:cubicBezTo>
                  <a:pt x="4693113" y="22617"/>
                  <a:pt x="5117640" y="-39846"/>
                  <a:pt x="5313742" y="0"/>
                </a:cubicBezTo>
                <a:cubicBezTo>
                  <a:pt x="5509844" y="39846"/>
                  <a:pt x="5848307" y="-14511"/>
                  <a:pt x="6162845" y="0"/>
                </a:cubicBezTo>
                <a:cubicBezTo>
                  <a:pt x="6477383" y="14511"/>
                  <a:pt x="6525207" y="-19172"/>
                  <a:pt x="6847606" y="0"/>
                </a:cubicBezTo>
                <a:cubicBezTo>
                  <a:pt x="7170005" y="19172"/>
                  <a:pt x="7631187" y="-32623"/>
                  <a:pt x="8217127" y="0"/>
                </a:cubicBezTo>
                <a:cubicBezTo>
                  <a:pt x="8216139" y="321265"/>
                  <a:pt x="8191967" y="434936"/>
                  <a:pt x="8217127" y="673493"/>
                </a:cubicBezTo>
                <a:cubicBezTo>
                  <a:pt x="8242287" y="912050"/>
                  <a:pt x="8223218" y="1145314"/>
                  <a:pt x="8217127" y="1305327"/>
                </a:cubicBezTo>
                <a:cubicBezTo>
                  <a:pt x="8211036" y="1465340"/>
                  <a:pt x="8214463" y="1884299"/>
                  <a:pt x="8217127" y="2082968"/>
                </a:cubicBezTo>
                <a:cubicBezTo>
                  <a:pt x="8017538" y="2103313"/>
                  <a:pt x="7738561" y="2057107"/>
                  <a:pt x="7532366" y="2082968"/>
                </a:cubicBezTo>
                <a:cubicBezTo>
                  <a:pt x="7326171" y="2108829"/>
                  <a:pt x="7101841" y="2114235"/>
                  <a:pt x="6847606" y="2082968"/>
                </a:cubicBezTo>
                <a:cubicBezTo>
                  <a:pt x="6593371" y="2051701"/>
                  <a:pt x="6281648" y="2066742"/>
                  <a:pt x="5998503" y="2082968"/>
                </a:cubicBezTo>
                <a:cubicBezTo>
                  <a:pt x="5715358" y="2099194"/>
                  <a:pt x="5654370" y="2116098"/>
                  <a:pt x="5313742" y="2082968"/>
                </a:cubicBezTo>
                <a:cubicBezTo>
                  <a:pt x="4973114" y="2049838"/>
                  <a:pt x="5033007" y="2065466"/>
                  <a:pt x="4875495" y="2082968"/>
                </a:cubicBezTo>
                <a:cubicBezTo>
                  <a:pt x="4717983" y="2100470"/>
                  <a:pt x="4522994" y="2060464"/>
                  <a:pt x="4355077" y="2082968"/>
                </a:cubicBezTo>
                <a:cubicBezTo>
                  <a:pt x="4187160" y="2105472"/>
                  <a:pt x="3774603" y="2115582"/>
                  <a:pt x="3505974" y="2082968"/>
                </a:cubicBezTo>
                <a:cubicBezTo>
                  <a:pt x="3237345" y="2050354"/>
                  <a:pt x="3006356" y="2092643"/>
                  <a:pt x="2821214" y="2082968"/>
                </a:cubicBezTo>
                <a:cubicBezTo>
                  <a:pt x="2636072" y="2073293"/>
                  <a:pt x="2427983" y="2078359"/>
                  <a:pt x="2300796" y="2082968"/>
                </a:cubicBezTo>
                <a:cubicBezTo>
                  <a:pt x="2173609" y="2087577"/>
                  <a:pt x="1938306" y="2062093"/>
                  <a:pt x="1616035" y="2082968"/>
                </a:cubicBezTo>
                <a:cubicBezTo>
                  <a:pt x="1293764" y="2103843"/>
                  <a:pt x="1392761" y="2076539"/>
                  <a:pt x="1177788" y="2082968"/>
                </a:cubicBezTo>
                <a:cubicBezTo>
                  <a:pt x="962815" y="2089397"/>
                  <a:pt x="899823" y="2100686"/>
                  <a:pt x="739541" y="2082968"/>
                </a:cubicBezTo>
                <a:cubicBezTo>
                  <a:pt x="579259" y="2065250"/>
                  <a:pt x="149113" y="2084780"/>
                  <a:pt x="0" y="2082968"/>
                </a:cubicBezTo>
                <a:cubicBezTo>
                  <a:pt x="-8846" y="1832357"/>
                  <a:pt x="-29383" y="1612072"/>
                  <a:pt x="0" y="1430305"/>
                </a:cubicBezTo>
                <a:cubicBezTo>
                  <a:pt x="29383" y="1248538"/>
                  <a:pt x="-28255" y="949635"/>
                  <a:pt x="0" y="694323"/>
                </a:cubicBezTo>
                <a:cubicBezTo>
                  <a:pt x="28255" y="439011"/>
                  <a:pt x="5768" y="188081"/>
                  <a:pt x="0" y="0"/>
                </a:cubicBezTo>
                <a:close/>
              </a:path>
            </a:pathLst>
          </a:custGeom>
          <a:solidFill>
            <a:schemeClr val="bg1">
              <a:alpha val="89804"/>
            </a:schemeClr>
          </a:solidFill>
          <a:ln w="76200">
            <a:solidFill>
              <a:srgbClr val="9CE1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/>
              <a:ea typeface="字魂64号-萌趣软糖体"/>
              <a:cs typeface="+mn-cs"/>
            </a:endParaRPr>
          </a:p>
        </p:txBody>
      </p:sp>
      <p:pic>
        <p:nvPicPr>
          <p:cNvPr id="19" name="图片 18" descr="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9080" y="4399280"/>
            <a:ext cx="12192000" cy="2458720"/>
          </a:xfrm>
          <a:prstGeom prst="rect">
            <a:avLst/>
          </a:prstGeom>
        </p:spPr>
      </p:pic>
      <p:pic>
        <p:nvPicPr>
          <p:cNvPr id="10" name="图片 9" descr="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3660"/>
            <a:ext cx="1989455" cy="2667635"/>
          </a:xfrm>
          <a:prstGeom prst="rect">
            <a:avLst/>
          </a:prstGeom>
        </p:spPr>
      </p:pic>
      <p:pic>
        <p:nvPicPr>
          <p:cNvPr id="7" name="图片 6" descr="42"/>
          <p:cNvPicPr>
            <a:picLocks noChangeAspect="1"/>
          </p:cNvPicPr>
          <p:nvPr/>
        </p:nvPicPr>
        <p:blipFill>
          <a:blip r:embed="rId5"/>
          <a:srcRect l="83056" t="50219"/>
          <a:stretch>
            <a:fillRect/>
          </a:stretch>
        </p:blipFill>
        <p:spPr>
          <a:xfrm>
            <a:off x="9948545" y="3796665"/>
            <a:ext cx="2243455" cy="31362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14A9830-3522-4CCB-BAF8-CEC0D1C3E172}"/>
              </a:ext>
            </a:extLst>
          </p:cNvPr>
          <p:cNvSpPr txBox="1"/>
          <p:nvPr/>
        </p:nvSpPr>
        <p:spPr>
          <a:xfrm>
            <a:off x="2225040" y="1125415"/>
            <a:ext cx="75920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UTM Bell" panose="02040603050506020204" pitchFamily="18" charset="0"/>
              </a:rPr>
              <a:t>LUYỆN TẬP, THỰC HÀNH</a:t>
            </a:r>
          </a:p>
        </p:txBody>
      </p:sp>
    </p:spTree>
    <p:extLst>
      <p:ext uri="{BB962C8B-B14F-4D97-AF65-F5344CB8AC3E}">
        <p14:creationId xmlns:p14="http://schemas.microsoft.com/office/powerpoint/2010/main" val="26545564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4990</TotalTime>
  <Words>264</Words>
  <Application>Microsoft Office PowerPoint</Application>
  <PresentationFormat>Widescreen</PresentationFormat>
  <Paragraphs>63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等线</vt:lpstr>
      <vt:lpstr>宋体</vt:lpstr>
      <vt:lpstr>Arial</vt:lpstr>
      <vt:lpstr>Calibri</vt:lpstr>
      <vt:lpstr>Calibri Light</vt:lpstr>
      <vt:lpstr>Cambria Math</vt:lpstr>
      <vt:lpstr>Times New Roman</vt:lpstr>
      <vt:lpstr>UTM Bell</vt:lpstr>
      <vt:lpstr>UTM Rockwell</vt:lpstr>
      <vt:lpstr>包图简圆体</vt:lpstr>
      <vt:lpstr>字魂64号-萌趣软糖体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Huyền Giáp Thu</dc:creator>
  <cp:lastModifiedBy>Administrator</cp:lastModifiedBy>
  <cp:revision>47</cp:revision>
  <dcterms:created xsi:type="dcterms:W3CDTF">2023-08-28T02:48:48Z</dcterms:created>
  <dcterms:modified xsi:type="dcterms:W3CDTF">2025-02-07T01:10:49Z</dcterms:modified>
</cp:coreProperties>
</file>