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75" r:id="rId3"/>
    <p:sldMasterId id="2147483692" r:id="rId4"/>
  </p:sldMasterIdLst>
  <p:notesMasterIdLst>
    <p:notesMasterId r:id="rId22"/>
  </p:notesMasterIdLst>
  <p:sldIdLst>
    <p:sldId id="258" r:id="rId5"/>
    <p:sldId id="330" r:id="rId6"/>
    <p:sldId id="331" r:id="rId7"/>
    <p:sldId id="332" r:id="rId8"/>
    <p:sldId id="333" r:id="rId9"/>
    <p:sldId id="334" r:id="rId10"/>
    <p:sldId id="337" r:id="rId11"/>
    <p:sldId id="256" r:id="rId12"/>
    <p:sldId id="259" r:id="rId13"/>
    <p:sldId id="312" r:id="rId14"/>
    <p:sldId id="313" r:id="rId15"/>
    <p:sldId id="315" r:id="rId16"/>
    <p:sldId id="260" r:id="rId17"/>
    <p:sldId id="314" r:id="rId18"/>
    <p:sldId id="338" r:id="rId19"/>
    <p:sldId id="261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F41"/>
    <a:srgbClr val="FFFFFF"/>
    <a:srgbClr val="FAABA7"/>
    <a:srgbClr val="F7868A"/>
    <a:srgbClr val="FF797C"/>
    <a:srgbClr val="DB8584"/>
    <a:srgbClr val="877EBC"/>
    <a:srgbClr val="F4614D"/>
    <a:srgbClr val="FFAA00"/>
    <a:srgbClr val="9B3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1612" y="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9BA0E-9DC9-431C-AE76-10B8F6DDE05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1E07F-8862-48F7-B539-010FC526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4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908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45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69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02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07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1E07F-8862-48F7-B539-010FC52668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2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AD93DC8A-DBF1-EE24-C0C1-F390D432C1F3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Đồ họa 6">
            <a:extLst>
              <a:ext uri="{FF2B5EF4-FFF2-40B4-BE49-F238E27FC236}">
                <a16:creationId xmlns:a16="http://schemas.microsoft.com/office/drawing/2014/main" id="{D4D58A93-A4CD-6ADC-E5D4-6A193AB7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4264640" cy="6858000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2465F8D3-6576-3276-CCC3-49C0C95712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26708" y="1383982"/>
            <a:ext cx="7078028" cy="66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9476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10ED58D-BAD4-D101-49AA-A88FA322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A9FF7F-AE70-9604-9814-F8E1ED883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D3CBD4E-E42B-F64D-5DD5-0B819294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1EB5F0D-4760-3738-D146-29889588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348DF4-5396-565C-B332-B6C95815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70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DE6B6C7-34BA-62AB-9B9C-17942C8FD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0375279-39B1-2F77-88BA-C6FEB2BE7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47540F-F6E7-ED46-81CF-755A89F6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D6DCB18-8B25-8EDA-C1CE-461E9DD8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141A383-36DC-924E-784A-981615E4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62356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060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83546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3485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03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0039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25587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9823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Hình chữ nhật: Góc Tròn 69">
            <a:extLst>
              <a:ext uri="{FF2B5EF4-FFF2-40B4-BE49-F238E27FC236}">
                <a16:creationId xmlns:a16="http://schemas.microsoft.com/office/drawing/2014/main" id="{BB3EDB73-3D9F-531C-CC9D-BDFF7C1579B9}"/>
              </a:ext>
            </a:extLst>
          </p:cNvPr>
          <p:cNvSpPr/>
          <p:nvPr userDrawn="1"/>
        </p:nvSpPr>
        <p:spPr>
          <a:xfrm>
            <a:off x="548640" y="419100"/>
            <a:ext cx="11094720" cy="6019800"/>
          </a:xfrm>
          <a:prstGeom prst="roundRect">
            <a:avLst>
              <a:gd name="adj" fmla="val 8566"/>
            </a:avLst>
          </a:prstGeom>
          <a:solidFill>
            <a:schemeClr val="bg1"/>
          </a:solidFill>
          <a:ln w="38100">
            <a:solidFill>
              <a:srgbClr val="646F4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83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2360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79345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4411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479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685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17919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07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4278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181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0977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Đồ họa 260">
            <a:extLst>
              <a:ext uri="{FF2B5EF4-FFF2-40B4-BE49-F238E27FC236}">
                <a16:creationId xmlns:a16="http://schemas.microsoft.com/office/drawing/2014/main" id="{D125CE52-2B68-2E6C-2167-4FCFC8DF35B2}"/>
              </a:ext>
            </a:extLst>
          </p:cNvPr>
          <p:cNvGrpSpPr/>
          <p:nvPr userDrawn="1"/>
        </p:nvGrpSpPr>
        <p:grpSpPr>
          <a:xfrm>
            <a:off x="7850808" y="951646"/>
            <a:ext cx="2481911" cy="4954707"/>
            <a:chOff x="7518827" y="3563324"/>
            <a:chExt cx="1426542" cy="2847845"/>
          </a:xfrm>
        </p:grpSpPr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66922A00-2D17-7C44-E3D2-945FB4A64051}"/>
                </a:ext>
              </a:extLst>
            </p:cNvPr>
            <p:cNvSpPr/>
            <p:nvPr/>
          </p:nvSpPr>
          <p:spPr>
            <a:xfrm>
              <a:off x="7873040" y="6196055"/>
              <a:ext cx="675569" cy="215113"/>
            </a:xfrm>
            <a:custGeom>
              <a:avLst/>
              <a:gdLst>
                <a:gd name="connsiteX0" fmla="*/ 411278 w 675569"/>
                <a:gd name="connsiteY0" fmla="*/ 127586 h 215113"/>
                <a:gd name="connsiteX1" fmla="*/ 196322 w 675569"/>
                <a:gd name="connsiteY1" fmla="*/ 209760 h 215113"/>
                <a:gd name="connsiteX2" fmla="*/ 4772 w 675569"/>
                <a:gd name="connsiteY2" fmla="*/ 167071 h 215113"/>
                <a:gd name="connsiteX3" fmla="*/ 394418 w 675569"/>
                <a:gd name="connsiteY3" fmla="*/ 2588 h 215113"/>
                <a:gd name="connsiteX4" fmla="*/ 675549 w 675569"/>
                <a:gd name="connsiteY4" fmla="*/ 157859 h 215113"/>
                <a:gd name="connsiteX5" fmla="*/ 526392 w 675569"/>
                <a:gd name="connsiteY5" fmla="*/ 196401 h 215113"/>
                <a:gd name="connsiteX6" fmla="*/ 411278 w 675569"/>
                <a:gd name="connsiteY6" fmla="*/ 127586 h 21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569" h="215113">
                  <a:moveTo>
                    <a:pt x="411278" y="127586"/>
                  </a:moveTo>
                  <a:cubicBezTo>
                    <a:pt x="404572" y="123358"/>
                    <a:pt x="258108" y="195836"/>
                    <a:pt x="196322" y="209760"/>
                  </a:cubicBezTo>
                  <a:cubicBezTo>
                    <a:pt x="119885" y="226997"/>
                    <a:pt x="-28437" y="199903"/>
                    <a:pt x="4772" y="167071"/>
                  </a:cubicBezTo>
                  <a:cubicBezTo>
                    <a:pt x="75337" y="97340"/>
                    <a:pt x="350058" y="-18797"/>
                    <a:pt x="394418" y="2588"/>
                  </a:cubicBezTo>
                  <a:cubicBezTo>
                    <a:pt x="477157" y="42422"/>
                    <a:pt x="672182" y="91765"/>
                    <a:pt x="675549" y="157859"/>
                  </a:cubicBezTo>
                  <a:cubicBezTo>
                    <a:pt x="677246" y="190826"/>
                    <a:pt x="574118" y="218998"/>
                    <a:pt x="526392" y="196401"/>
                  </a:cubicBezTo>
                  <a:cubicBezTo>
                    <a:pt x="468404" y="168902"/>
                    <a:pt x="431990" y="140649"/>
                    <a:pt x="411278" y="127586"/>
                  </a:cubicBez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925F4596-D049-3702-7DB8-140F3107DF57}"/>
                </a:ext>
              </a:extLst>
            </p:cNvPr>
            <p:cNvSpPr/>
            <p:nvPr/>
          </p:nvSpPr>
          <p:spPr>
            <a:xfrm>
              <a:off x="7820039" y="6151697"/>
              <a:ext cx="810292" cy="102429"/>
            </a:xfrm>
            <a:custGeom>
              <a:avLst/>
              <a:gdLst>
                <a:gd name="connsiteX0" fmla="*/ 0 w 810292"/>
                <a:gd name="connsiteY0" fmla="*/ 51525 h 102429"/>
                <a:gd name="connsiteX1" fmla="*/ 405187 w 810292"/>
                <a:gd name="connsiteY1" fmla="*/ 102429 h 102429"/>
                <a:gd name="connsiteX2" fmla="*/ 810293 w 810292"/>
                <a:gd name="connsiteY2" fmla="*/ 50878 h 102429"/>
                <a:gd name="connsiteX3" fmla="*/ 405106 w 810292"/>
                <a:gd name="connsiteY3" fmla="*/ 1 h 102429"/>
                <a:gd name="connsiteX4" fmla="*/ 0 w 810292"/>
                <a:gd name="connsiteY4" fmla="*/ 51525 h 10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292" h="102429">
                  <a:moveTo>
                    <a:pt x="0" y="51525"/>
                  </a:moveTo>
                  <a:cubicBezTo>
                    <a:pt x="27" y="79805"/>
                    <a:pt x="181424" y="102591"/>
                    <a:pt x="405187" y="102429"/>
                  </a:cubicBezTo>
                  <a:cubicBezTo>
                    <a:pt x="628950" y="102240"/>
                    <a:pt x="810320" y="79159"/>
                    <a:pt x="810293" y="50878"/>
                  </a:cubicBezTo>
                  <a:cubicBezTo>
                    <a:pt x="810266" y="22598"/>
                    <a:pt x="628869" y="-187"/>
                    <a:pt x="405106" y="1"/>
                  </a:cubicBezTo>
                  <a:cubicBezTo>
                    <a:pt x="181370" y="163"/>
                    <a:pt x="0" y="23245"/>
                    <a:pt x="0" y="51525"/>
                  </a:cubicBez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00DB53B4-4A8D-D978-5280-65AFB3CB0433}"/>
                </a:ext>
              </a:extLst>
            </p:cNvPr>
            <p:cNvSpPr/>
            <p:nvPr/>
          </p:nvSpPr>
          <p:spPr>
            <a:xfrm>
              <a:off x="7644139" y="5795735"/>
              <a:ext cx="1188381" cy="419124"/>
            </a:xfrm>
            <a:custGeom>
              <a:avLst/>
              <a:gdLst>
                <a:gd name="connsiteX0" fmla="*/ 64773 w 1188381"/>
                <a:gd name="connsiteY0" fmla="*/ 17275 h 419124"/>
                <a:gd name="connsiteX1" fmla="*/ 247382 w 1188381"/>
                <a:gd name="connsiteY1" fmla="*/ 38148 h 419124"/>
                <a:gd name="connsiteX2" fmla="*/ 942507 w 1188381"/>
                <a:gd name="connsiteY2" fmla="*/ 56948 h 419124"/>
                <a:gd name="connsiteX3" fmla="*/ 1125089 w 1188381"/>
                <a:gd name="connsiteY3" fmla="*/ 35778 h 419124"/>
                <a:gd name="connsiteX4" fmla="*/ 1175481 w 1188381"/>
                <a:gd name="connsiteY4" fmla="*/ 210522 h 419124"/>
                <a:gd name="connsiteX5" fmla="*/ 856724 w 1188381"/>
                <a:gd name="connsiteY5" fmla="*/ 416778 h 419124"/>
                <a:gd name="connsiteX6" fmla="*/ 339629 w 1188381"/>
                <a:gd name="connsiteY6" fmla="*/ 417209 h 419124"/>
                <a:gd name="connsiteX7" fmla="*/ 13411 w 1188381"/>
                <a:gd name="connsiteY7" fmla="*/ 202307 h 419124"/>
                <a:gd name="connsiteX8" fmla="*/ 64773 w 1188381"/>
                <a:gd name="connsiteY8" fmla="*/ 17275 h 41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381" h="419124">
                  <a:moveTo>
                    <a:pt x="64773" y="17275"/>
                  </a:moveTo>
                  <a:cubicBezTo>
                    <a:pt x="100163" y="-2575"/>
                    <a:pt x="168897" y="-15692"/>
                    <a:pt x="247382" y="38148"/>
                  </a:cubicBezTo>
                  <a:cubicBezTo>
                    <a:pt x="295054" y="40868"/>
                    <a:pt x="894808" y="59776"/>
                    <a:pt x="942507" y="56948"/>
                  </a:cubicBezTo>
                  <a:cubicBezTo>
                    <a:pt x="1020910" y="3000"/>
                    <a:pt x="1090452" y="14635"/>
                    <a:pt x="1125089" y="35778"/>
                  </a:cubicBezTo>
                  <a:cubicBezTo>
                    <a:pt x="1164061" y="59587"/>
                    <a:pt x="1211734" y="129614"/>
                    <a:pt x="1175481" y="210522"/>
                  </a:cubicBezTo>
                  <a:cubicBezTo>
                    <a:pt x="1142165" y="284885"/>
                    <a:pt x="924408" y="413789"/>
                    <a:pt x="856724" y="416778"/>
                  </a:cubicBezTo>
                  <a:cubicBezTo>
                    <a:pt x="791626" y="419660"/>
                    <a:pt x="404727" y="419984"/>
                    <a:pt x="339629" y="417209"/>
                  </a:cubicBezTo>
                  <a:cubicBezTo>
                    <a:pt x="271945" y="414328"/>
                    <a:pt x="46835" y="276590"/>
                    <a:pt x="13411" y="202307"/>
                  </a:cubicBezTo>
                  <a:cubicBezTo>
                    <a:pt x="-22976" y="121453"/>
                    <a:pt x="21598" y="41488"/>
                    <a:pt x="64773" y="17275"/>
                  </a:cubicBezTo>
                  <a:close/>
                </a:path>
              </a:pathLst>
            </a:custGeom>
            <a:solidFill>
              <a:srgbClr val="60514A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66171F6-F898-2EAA-8627-304D518D6551}"/>
                </a:ext>
              </a:extLst>
            </p:cNvPr>
            <p:cNvSpPr/>
            <p:nvPr/>
          </p:nvSpPr>
          <p:spPr>
            <a:xfrm>
              <a:off x="7675837" y="5383853"/>
              <a:ext cx="198957" cy="254521"/>
            </a:xfrm>
            <a:custGeom>
              <a:avLst/>
              <a:gdLst>
                <a:gd name="connsiteX0" fmla="*/ 0 w 198957"/>
                <a:gd name="connsiteY0" fmla="*/ 67441 h 254521"/>
                <a:gd name="connsiteX1" fmla="*/ 173236 w 198957"/>
                <a:gd name="connsiteY1" fmla="*/ 254521 h 254521"/>
                <a:gd name="connsiteX2" fmla="*/ 198957 w 198957"/>
                <a:gd name="connsiteY2" fmla="*/ 0 h 254521"/>
                <a:gd name="connsiteX3" fmla="*/ 32239 w 198957"/>
                <a:gd name="connsiteY3" fmla="*/ 0 h 2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957" h="254521">
                  <a:moveTo>
                    <a:pt x="0" y="67441"/>
                  </a:moveTo>
                  <a:lnTo>
                    <a:pt x="173236" y="254521"/>
                  </a:lnTo>
                  <a:lnTo>
                    <a:pt x="198957" y="0"/>
                  </a:lnTo>
                  <a:lnTo>
                    <a:pt x="32239" y="0"/>
                  </a:ln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17E76E43-07D2-9071-5CCA-F14EC177435C}"/>
                </a:ext>
              </a:extLst>
            </p:cNvPr>
            <p:cNvSpPr/>
            <p:nvPr/>
          </p:nvSpPr>
          <p:spPr>
            <a:xfrm>
              <a:off x="7619547" y="5055211"/>
              <a:ext cx="410519" cy="458649"/>
            </a:xfrm>
            <a:custGeom>
              <a:avLst/>
              <a:gdLst>
                <a:gd name="connsiteX0" fmla="*/ 0 w 410519"/>
                <a:gd name="connsiteY0" fmla="*/ 326083 h 458649"/>
                <a:gd name="connsiteX1" fmla="*/ 243398 w 410519"/>
                <a:gd name="connsiteY1" fmla="*/ 458650 h 458649"/>
                <a:gd name="connsiteX2" fmla="*/ 410520 w 410519"/>
                <a:gd name="connsiteY2" fmla="*/ 0 h 458649"/>
                <a:gd name="connsiteX3" fmla="*/ 222282 w 410519"/>
                <a:gd name="connsiteY3" fmla="*/ 28145 h 458649"/>
                <a:gd name="connsiteX4" fmla="*/ 0 w 410519"/>
                <a:gd name="connsiteY4" fmla="*/ 326083 h 4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19" h="458649">
                  <a:moveTo>
                    <a:pt x="0" y="326083"/>
                  </a:moveTo>
                  <a:cubicBezTo>
                    <a:pt x="57584" y="360423"/>
                    <a:pt x="178892" y="439392"/>
                    <a:pt x="243398" y="458650"/>
                  </a:cubicBezTo>
                  <a:cubicBezTo>
                    <a:pt x="329665" y="348007"/>
                    <a:pt x="410600" y="10692"/>
                    <a:pt x="410520" y="0"/>
                  </a:cubicBezTo>
                  <a:cubicBezTo>
                    <a:pt x="334729" y="4848"/>
                    <a:pt x="246630" y="14921"/>
                    <a:pt x="222282" y="28145"/>
                  </a:cubicBezTo>
                  <a:cubicBezTo>
                    <a:pt x="179054" y="85056"/>
                    <a:pt x="61866" y="233298"/>
                    <a:pt x="0" y="326083"/>
                  </a:cubicBezTo>
                  <a:close/>
                </a:path>
              </a:pathLst>
            </a:custGeom>
            <a:solidFill>
              <a:srgbClr val="5ABF4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BDD74B4B-8C88-833F-B3B6-573D40039781}"/>
                </a:ext>
              </a:extLst>
            </p:cNvPr>
            <p:cNvSpPr/>
            <p:nvPr/>
          </p:nvSpPr>
          <p:spPr>
            <a:xfrm>
              <a:off x="7825264" y="5772287"/>
              <a:ext cx="805983" cy="180304"/>
            </a:xfrm>
            <a:custGeom>
              <a:avLst/>
              <a:gdLst>
                <a:gd name="connsiteX0" fmla="*/ 0 w 805983"/>
                <a:gd name="connsiteY0" fmla="*/ 29950 h 180304"/>
                <a:gd name="connsiteX1" fmla="*/ 17130 w 805983"/>
                <a:gd name="connsiteY1" fmla="*/ 0 h 180304"/>
                <a:gd name="connsiteX2" fmla="*/ 798415 w 805983"/>
                <a:gd name="connsiteY2" fmla="*/ 19123 h 180304"/>
                <a:gd name="connsiteX3" fmla="*/ 805983 w 805983"/>
                <a:gd name="connsiteY3" fmla="*/ 56399 h 180304"/>
                <a:gd name="connsiteX4" fmla="*/ 0 w 805983"/>
                <a:gd name="connsiteY4" fmla="*/ 29950 h 18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983" h="180304">
                  <a:moveTo>
                    <a:pt x="0" y="29950"/>
                  </a:moveTo>
                  <a:cubicBezTo>
                    <a:pt x="4121" y="23405"/>
                    <a:pt x="12982" y="7191"/>
                    <a:pt x="17130" y="0"/>
                  </a:cubicBezTo>
                  <a:cubicBezTo>
                    <a:pt x="150369" y="2370"/>
                    <a:pt x="655372" y="15756"/>
                    <a:pt x="798415" y="19123"/>
                  </a:cubicBezTo>
                  <a:cubicBezTo>
                    <a:pt x="800597" y="32993"/>
                    <a:pt x="802697" y="44736"/>
                    <a:pt x="805983" y="56399"/>
                  </a:cubicBezTo>
                  <a:cubicBezTo>
                    <a:pt x="645164" y="172940"/>
                    <a:pt x="334082" y="275233"/>
                    <a:pt x="0" y="29950"/>
                  </a:cubicBezTo>
                  <a:close/>
                </a:path>
              </a:pathLst>
            </a:custGeom>
            <a:solidFill>
              <a:srgbClr val="000000">
                <a:alpha val="22000"/>
              </a:srgbClr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6C4F35D-11AD-6704-2E92-98A87E180FAD}"/>
                </a:ext>
              </a:extLst>
            </p:cNvPr>
            <p:cNvSpPr/>
            <p:nvPr/>
          </p:nvSpPr>
          <p:spPr>
            <a:xfrm>
              <a:off x="7825264" y="5044012"/>
              <a:ext cx="805956" cy="876688"/>
            </a:xfrm>
            <a:custGeom>
              <a:avLst/>
              <a:gdLst>
                <a:gd name="connsiteX0" fmla="*/ 805956 w 805956"/>
                <a:gd name="connsiteY0" fmla="*/ 784647 h 876688"/>
                <a:gd name="connsiteX1" fmla="*/ 0 w 805956"/>
                <a:gd name="connsiteY1" fmla="*/ 758225 h 876688"/>
                <a:gd name="connsiteX2" fmla="*/ 94321 w 805956"/>
                <a:gd name="connsiteY2" fmla="*/ 30806 h 876688"/>
                <a:gd name="connsiteX3" fmla="*/ 721816 w 805956"/>
                <a:gd name="connsiteY3" fmla="*/ 23022 h 876688"/>
                <a:gd name="connsiteX4" fmla="*/ 805956 w 805956"/>
                <a:gd name="connsiteY4" fmla="*/ 784647 h 8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956" h="876688">
                  <a:moveTo>
                    <a:pt x="805956" y="784647"/>
                  </a:moveTo>
                  <a:cubicBezTo>
                    <a:pt x="608561" y="901376"/>
                    <a:pt x="240812" y="922142"/>
                    <a:pt x="0" y="758225"/>
                  </a:cubicBezTo>
                  <a:cubicBezTo>
                    <a:pt x="0" y="758225"/>
                    <a:pt x="63671" y="184058"/>
                    <a:pt x="94321" y="30806"/>
                  </a:cubicBezTo>
                  <a:cubicBezTo>
                    <a:pt x="260312" y="-15142"/>
                    <a:pt x="569777" y="-2726"/>
                    <a:pt x="721816" y="23022"/>
                  </a:cubicBezTo>
                  <a:cubicBezTo>
                    <a:pt x="744009" y="218451"/>
                    <a:pt x="779912" y="495974"/>
                    <a:pt x="805956" y="784647"/>
                  </a:cubicBezTo>
                  <a:close/>
                </a:path>
              </a:pathLst>
            </a:custGeom>
            <a:solidFill>
              <a:srgbClr val="5ABF4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83C25F00-A355-CF30-2EB3-079133424A27}"/>
                </a:ext>
              </a:extLst>
            </p:cNvPr>
            <p:cNvSpPr/>
            <p:nvPr/>
          </p:nvSpPr>
          <p:spPr>
            <a:xfrm>
              <a:off x="8568977" y="5383853"/>
              <a:ext cx="198957" cy="254521"/>
            </a:xfrm>
            <a:custGeom>
              <a:avLst/>
              <a:gdLst>
                <a:gd name="connsiteX0" fmla="*/ 198957 w 198957"/>
                <a:gd name="connsiteY0" fmla="*/ 67441 h 254521"/>
                <a:gd name="connsiteX1" fmla="*/ 25748 w 198957"/>
                <a:gd name="connsiteY1" fmla="*/ 254521 h 254521"/>
                <a:gd name="connsiteX2" fmla="*/ 0 w 198957"/>
                <a:gd name="connsiteY2" fmla="*/ 0 h 254521"/>
                <a:gd name="connsiteX3" fmla="*/ 166745 w 198957"/>
                <a:gd name="connsiteY3" fmla="*/ 0 h 2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957" h="254521">
                  <a:moveTo>
                    <a:pt x="198957" y="67441"/>
                  </a:moveTo>
                  <a:lnTo>
                    <a:pt x="25748" y="254521"/>
                  </a:lnTo>
                  <a:lnTo>
                    <a:pt x="0" y="0"/>
                  </a:lnTo>
                  <a:lnTo>
                    <a:pt x="166745" y="0"/>
                  </a:ln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C3FC4558-3771-643D-CAB2-8CAE143704AC}"/>
                </a:ext>
              </a:extLst>
            </p:cNvPr>
            <p:cNvSpPr/>
            <p:nvPr/>
          </p:nvSpPr>
          <p:spPr>
            <a:xfrm>
              <a:off x="8413760" y="5055211"/>
              <a:ext cx="410492" cy="458649"/>
            </a:xfrm>
            <a:custGeom>
              <a:avLst/>
              <a:gdLst>
                <a:gd name="connsiteX0" fmla="*/ 410493 w 410492"/>
                <a:gd name="connsiteY0" fmla="*/ 326083 h 458649"/>
                <a:gd name="connsiteX1" fmla="*/ 167122 w 410492"/>
                <a:gd name="connsiteY1" fmla="*/ 458650 h 458649"/>
                <a:gd name="connsiteX2" fmla="*/ 0 w 410492"/>
                <a:gd name="connsiteY2" fmla="*/ 0 h 458649"/>
                <a:gd name="connsiteX3" fmla="*/ 188265 w 410492"/>
                <a:gd name="connsiteY3" fmla="*/ 28145 h 458649"/>
                <a:gd name="connsiteX4" fmla="*/ 410493 w 410492"/>
                <a:gd name="connsiteY4" fmla="*/ 326083 h 4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492" h="458649">
                  <a:moveTo>
                    <a:pt x="410493" y="326083"/>
                  </a:moveTo>
                  <a:cubicBezTo>
                    <a:pt x="352909" y="360423"/>
                    <a:pt x="231601" y="439392"/>
                    <a:pt x="167122" y="458650"/>
                  </a:cubicBezTo>
                  <a:cubicBezTo>
                    <a:pt x="80854" y="348007"/>
                    <a:pt x="-81" y="10692"/>
                    <a:pt x="0" y="0"/>
                  </a:cubicBezTo>
                  <a:cubicBezTo>
                    <a:pt x="75818" y="4848"/>
                    <a:pt x="163890" y="14921"/>
                    <a:pt x="188265" y="28145"/>
                  </a:cubicBezTo>
                  <a:cubicBezTo>
                    <a:pt x="231412" y="85056"/>
                    <a:pt x="348627" y="233298"/>
                    <a:pt x="410493" y="326083"/>
                  </a:cubicBezTo>
                  <a:close/>
                </a:path>
              </a:pathLst>
            </a:custGeom>
            <a:solidFill>
              <a:srgbClr val="5ABF4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0100EA18-5AD0-DC10-12F1-E31150FE07E5}"/>
                </a:ext>
              </a:extLst>
            </p:cNvPr>
            <p:cNvSpPr/>
            <p:nvPr/>
          </p:nvSpPr>
          <p:spPr>
            <a:xfrm>
              <a:off x="8405559" y="5435780"/>
              <a:ext cx="394160" cy="430948"/>
            </a:xfrm>
            <a:custGeom>
              <a:avLst/>
              <a:gdLst>
                <a:gd name="connsiteX0" fmla="*/ 91830 w 394160"/>
                <a:gd name="connsiteY0" fmla="*/ 430666 h 430948"/>
                <a:gd name="connsiteX1" fmla="*/ 525 w 394160"/>
                <a:gd name="connsiteY1" fmla="*/ 323444 h 430948"/>
                <a:gd name="connsiteX2" fmla="*/ 352788 w 394160"/>
                <a:gd name="connsiteY2" fmla="*/ 0 h 430948"/>
                <a:gd name="connsiteX3" fmla="*/ 390656 w 394160"/>
                <a:gd name="connsiteY3" fmla="*/ 181881 h 430948"/>
                <a:gd name="connsiteX4" fmla="*/ 91830 w 394160"/>
                <a:gd name="connsiteY4" fmla="*/ 430666 h 430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160" h="430948">
                  <a:moveTo>
                    <a:pt x="91830" y="430666"/>
                  </a:moveTo>
                  <a:cubicBezTo>
                    <a:pt x="83022" y="437130"/>
                    <a:pt x="-7689" y="330662"/>
                    <a:pt x="525" y="323444"/>
                  </a:cubicBezTo>
                  <a:cubicBezTo>
                    <a:pt x="123180" y="215494"/>
                    <a:pt x="323215" y="36037"/>
                    <a:pt x="352788" y="0"/>
                  </a:cubicBezTo>
                  <a:cubicBezTo>
                    <a:pt x="352788" y="0"/>
                    <a:pt x="408432" y="92516"/>
                    <a:pt x="390656" y="181881"/>
                  </a:cubicBezTo>
                  <a:cubicBezTo>
                    <a:pt x="376516" y="253013"/>
                    <a:pt x="208263" y="345233"/>
                    <a:pt x="91830" y="430666"/>
                  </a:cubicBez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19" name="Đồ họa 260">
              <a:extLst>
                <a:ext uri="{FF2B5EF4-FFF2-40B4-BE49-F238E27FC236}">
                  <a16:creationId xmlns:a16="http://schemas.microsoft.com/office/drawing/2014/main" id="{723F485A-FC9C-93D5-385F-A261B20CB942}"/>
                </a:ext>
              </a:extLst>
            </p:cNvPr>
            <p:cNvGrpSpPr/>
            <p:nvPr/>
          </p:nvGrpSpPr>
          <p:grpSpPr>
            <a:xfrm>
              <a:off x="8163680" y="5701790"/>
              <a:ext cx="385688" cy="250349"/>
              <a:chOff x="8163680" y="5701790"/>
              <a:chExt cx="385688" cy="250349"/>
            </a:xfrm>
          </p:grpSpPr>
          <p:sp>
            <p:nvSpPr>
              <p:cNvPr id="68" name="Hình tự do: Hình 67">
                <a:extLst>
                  <a:ext uri="{FF2B5EF4-FFF2-40B4-BE49-F238E27FC236}">
                    <a16:creationId xmlns:a16="http://schemas.microsoft.com/office/drawing/2014/main" id="{03865290-B8B6-7451-AD10-3942F73896FA}"/>
                  </a:ext>
                </a:extLst>
              </p:cNvPr>
              <p:cNvSpPr/>
              <p:nvPr/>
            </p:nvSpPr>
            <p:spPr>
              <a:xfrm>
                <a:off x="8185407" y="5711484"/>
                <a:ext cx="152839" cy="100473"/>
              </a:xfrm>
              <a:custGeom>
                <a:avLst/>
                <a:gdLst>
                  <a:gd name="connsiteX0" fmla="*/ 38 w 152839"/>
                  <a:gd name="connsiteY0" fmla="*/ 83535 h 100473"/>
                  <a:gd name="connsiteX1" fmla="*/ 80892 w 152839"/>
                  <a:gd name="connsiteY1" fmla="*/ 86093 h 100473"/>
                  <a:gd name="connsiteX2" fmla="*/ 151215 w 152839"/>
                  <a:gd name="connsiteY2" fmla="*/ 256 h 100473"/>
                  <a:gd name="connsiteX3" fmla="*/ 38 w 152839"/>
                  <a:gd name="connsiteY3" fmla="*/ 83535 h 10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839" h="100473">
                    <a:moveTo>
                      <a:pt x="38" y="83535"/>
                    </a:moveTo>
                    <a:cubicBezTo>
                      <a:pt x="-1551" y="104677"/>
                      <a:pt x="47414" y="106590"/>
                      <a:pt x="80892" y="86093"/>
                    </a:cubicBezTo>
                    <a:cubicBezTo>
                      <a:pt x="114370" y="65624"/>
                      <a:pt x="162285" y="18356"/>
                      <a:pt x="151215" y="256"/>
                    </a:cubicBezTo>
                    <a:cubicBezTo>
                      <a:pt x="127217" y="-3757"/>
                      <a:pt x="3324" y="40037"/>
                      <a:pt x="38" y="83535"/>
                    </a:cubicBezTo>
                    <a:close/>
                  </a:path>
                </a:pathLst>
              </a:custGeom>
              <a:solidFill>
                <a:srgbClr val="E0956C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9" name="Hình tự do: Hình 68">
                <a:extLst>
                  <a:ext uri="{FF2B5EF4-FFF2-40B4-BE49-F238E27FC236}">
                    <a16:creationId xmlns:a16="http://schemas.microsoft.com/office/drawing/2014/main" id="{2461A1EE-91C5-5CA6-31D3-5B7DCC9A5615}"/>
                  </a:ext>
                </a:extLst>
              </p:cNvPr>
              <p:cNvSpPr/>
              <p:nvPr/>
            </p:nvSpPr>
            <p:spPr>
              <a:xfrm>
                <a:off x="8163680" y="5701790"/>
                <a:ext cx="385688" cy="250349"/>
              </a:xfrm>
              <a:custGeom>
                <a:avLst/>
                <a:gdLst>
                  <a:gd name="connsiteX0" fmla="*/ 169199 w 385688"/>
                  <a:gd name="connsiteY0" fmla="*/ 167672 h 250349"/>
                  <a:gd name="connsiteX1" fmla="*/ 115466 w 385688"/>
                  <a:gd name="connsiteY1" fmla="*/ 229269 h 250349"/>
                  <a:gd name="connsiteX2" fmla="*/ 201007 w 385688"/>
                  <a:gd name="connsiteY2" fmla="*/ 199481 h 250349"/>
                  <a:gd name="connsiteX3" fmla="*/ 248167 w 385688"/>
                  <a:gd name="connsiteY3" fmla="*/ 158811 h 250349"/>
                  <a:gd name="connsiteX4" fmla="*/ 218433 w 385688"/>
                  <a:gd name="connsiteY4" fmla="*/ 197434 h 250349"/>
                  <a:gd name="connsiteX5" fmla="*/ 166128 w 385688"/>
                  <a:gd name="connsiteY5" fmla="*/ 249173 h 250349"/>
                  <a:gd name="connsiteX6" fmla="*/ 240868 w 385688"/>
                  <a:gd name="connsiteY6" fmla="*/ 231505 h 250349"/>
                  <a:gd name="connsiteX7" fmla="*/ 379172 w 385688"/>
                  <a:gd name="connsiteY7" fmla="*/ 132551 h 250349"/>
                  <a:gd name="connsiteX8" fmla="*/ 349680 w 385688"/>
                  <a:gd name="connsiteY8" fmla="*/ 48034 h 250349"/>
                  <a:gd name="connsiteX9" fmla="*/ 162519 w 385688"/>
                  <a:gd name="connsiteY9" fmla="*/ 227 h 250349"/>
                  <a:gd name="connsiteX10" fmla="*/ 74958 w 385688"/>
                  <a:gd name="connsiteY10" fmla="*/ 62632 h 250349"/>
                  <a:gd name="connsiteX11" fmla="*/ 3585 w 385688"/>
                  <a:gd name="connsiteY11" fmla="*/ 169665 h 250349"/>
                  <a:gd name="connsiteX12" fmla="*/ 107790 w 385688"/>
                  <a:gd name="connsiteY12" fmla="*/ 111409 h 250349"/>
                  <a:gd name="connsiteX13" fmla="*/ 172242 w 385688"/>
                  <a:gd name="connsiteY13" fmla="*/ 69662 h 250349"/>
                  <a:gd name="connsiteX14" fmla="*/ 114470 w 385688"/>
                  <a:gd name="connsiteY14" fmla="*/ 119489 h 250349"/>
                  <a:gd name="connsiteX15" fmla="*/ 55378 w 385688"/>
                  <a:gd name="connsiteY15" fmla="*/ 205083 h 250349"/>
                  <a:gd name="connsiteX16" fmla="*/ 151072 w 385688"/>
                  <a:gd name="connsiteY16" fmla="*/ 157519 h 250349"/>
                  <a:gd name="connsiteX17" fmla="*/ 215039 w 385688"/>
                  <a:gd name="connsiteY17" fmla="*/ 123475 h 250349"/>
                  <a:gd name="connsiteX18" fmla="*/ 169199 w 385688"/>
                  <a:gd name="connsiteY18" fmla="*/ 167672 h 250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5688" h="250349">
                    <a:moveTo>
                      <a:pt x="169199" y="167672"/>
                    </a:moveTo>
                    <a:cubicBezTo>
                      <a:pt x="149887" y="179416"/>
                      <a:pt x="104100" y="202470"/>
                      <a:pt x="115466" y="229269"/>
                    </a:cubicBezTo>
                    <a:cubicBezTo>
                      <a:pt x="120153" y="240312"/>
                      <a:pt x="161388" y="219115"/>
                      <a:pt x="201007" y="199481"/>
                    </a:cubicBezTo>
                    <a:cubicBezTo>
                      <a:pt x="214258" y="192909"/>
                      <a:pt x="215659" y="186256"/>
                      <a:pt x="248167" y="158811"/>
                    </a:cubicBezTo>
                    <a:cubicBezTo>
                      <a:pt x="251373" y="161262"/>
                      <a:pt x="239414" y="179981"/>
                      <a:pt x="218433" y="197434"/>
                    </a:cubicBezTo>
                    <a:cubicBezTo>
                      <a:pt x="206986" y="206915"/>
                      <a:pt x="156405" y="213836"/>
                      <a:pt x="166128" y="249173"/>
                    </a:cubicBezTo>
                    <a:cubicBezTo>
                      <a:pt x="167798" y="255233"/>
                      <a:pt x="227052" y="236137"/>
                      <a:pt x="240868" y="231505"/>
                    </a:cubicBezTo>
                    <a:cubicBezTo>
                      <a:pt x="262900" y="224098"/>
                      <a:pt x="375428" y="139392"/>
                      <a:pt x="379172" y="132551"/>
                    </a:cubicBezTo>
                    <a:cubicBezTo>
                      <a:pt x="394847" y="103786"/>
                      <a:pt x="381165" y="78738"/>
                      <a:pt x="349680" y="48034"/>
                    </a:cubicBezTo>
                    <a:cubicBezTo>
                      <a:pt x="322261" y="26865"/>
                      <a:pt x="230041" y="-2897"/>
                      <a:pt x="162519" y="227"/>
                    </a:cubicBezTo>
                    <a:cubicBezTo>
                      <a:pt x="123627" y="22905"/>
                      <a:pt x="100007" y="42728"/>
                      <a:pt x="74958" y="62632"/>
                    </a:cubicBezTo>
                    <a:cubicBezTo>
                      <a:pt x="18856" y="130504"/>
                      <a:pt x="-10744" y="160104"/>
                      <a:pt x="3585" y="169665"/>
                    </a:cubicBezTo>
                    <a:cubicBezTo>
                      <a:pt x="37844" y="192586"/>
                      <a:pt x="81961" y="137049"/>
                      <a:pt x="107790" y="111409"/>
                    </a:cubicBezTo>
                    <a:cubicBezTo>
                      <a:pt x="130037" y="92798"/>
                      <a:pt x="158048" y="76691"/>
                      <a:pt x="172242" y="69662"/>
                    </a:cubicBezTo>
                    <a:cubicBezTo>
                      <a:pt x="178544" y="73459"/>
                      <a:pt x="136043" y="101335"/>
                      <a:pt x="114470" y="119489"/>
                    </a:cubicBezTo>
                    <a:cubicBezTo>
                      <a:pt x="97690" y="135514"/>
                      <a:pt x="43096" y="195602"/>
                      <a:pt x="55378" y="205083"/>
                    </a:cubicBezTo>
                    <a:cubicBezTo>
                      <a:pt x="88344" y="230562"/>
                      <a:pt x="103212" y="194875"/>
                      <a:pt x="151072" y="157519"/>
                    </a:cubicBezTo>
                    <a:cubicBezTo>
                      <a:pt x="170976" y="143971"/>
                      <a:pt x="210757" y="122370"/>
                      <a:pt x="215039" y="123475"/>
                    </a:cubicBezTo>
                    <a:cubicBezTo>
                      <a:pt x="215039" y="130989"/>
                      <a:pt x="203835" y="138908"/>
                      <a:pt x="169199" y="167672"/>
                    </a:cubicBezTo>
                    <a:close/>
                  </a:path>
                </a:pathLst>
              </a:custGeom>
              <a:solidFill>
                <a:srgbClr val="FFC19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5954EF3D-20A8-47D6-CA7F-A76D0B380A92}"/>
                </a:ext>
              </a:extLst>
            </p:cNvPr>
            <p:cNvSpPr/>
            <p:nvPr/>
          </p:nvSpPr>
          <p:spPr>
            <a:xfrm>
              <a:off x="8129850" y="5345568"/>
              <a:ext cx="257092" cy="336535"/>
            </a:xfrm>
            <a:custGeom>
              <a:avLst/>
              <a:gdLst>
                <a:gd name="connsiteX0" fmla="*/ 9135 w 257092"/>
                <a:gd name="connsiteY0" fmla="*/ 254317 h 336535"/>
                <a:gd name="connsiteX1" fmla="*/ 274 w 257092"/>
                <a:gd name="connsiteY1" fmla="*/ 184910 h 336535"/>
                <a:gd name="connsiteX2" fmla="*/ 20744 w 257092"/>
                <a:gd name="connsiteY2" fmla="*/ 110358 h 336535"/>
                <a:gd name="connsiteX3" fmla="*/ 76469 w 257092"/>
                <a:gd name="connsiteY3" fmla="*/ 44452 h 336535"/>
                <a:gd name="connsiteX4" fmla="*/ 173348 w 257092"/>
                <a:gd name="connsiteY4" fmla="*/ 550 h 336535"/>
                <a:gd name="connsiteX5" fmla="*/ 197427 w 257092"/>
                <a:gd name="connsiteY5" fmla="*/ 11162 h 336535"/>
                <a:gd name="connsiteX6" fmla="*/ 213533 w 257092"/>
                <a:gd name="connsiteY6" fmla="*/ 42243 h 336535"/>
                <a:gd name="connsiteX7" fmla="*/ 220428 w 257092"/>
                <a:gd name="connsiteY7" fmla="*/ 75641 h 336535"/>
                <a:gd name="connsiteX8" fmla="*/ 216927 w 257092"/>
                <a:gd name="connsiteY8" fmla="*/ 92932 h 336535"/>
                <a:gd name="connsiteX9" fmla="*/ 197427 w 257092"/>
                <a:gd name="connsiteY9" fmla="*/ 99396 h 336535"/>
                <a:gd name="connsiteX10" fmla="*/ 176850 w 257092"/>
                <a:gd name="connsiteY10" fmla="*/ 109362 h 336535"/>
                <a:gd name="connsiteX11" fmla="*/ 231713 w 257092"/>
                <a:gd name="connsiteY11" fmla="*/ 149654 h 336535"/>
                <a:gd name="connsiteX12" fmla="*/ 257004 w 257092"/>
                <a:gd name="connsiteY12" fmla="*/ 215776 h 336535"/>
                <a:gd name="connsiteX13" fmla="*/ 226461 w 257092"/>
                <a:gd name="connsiteY13" fmla="*/ 297115 h 336535"/>
                <a:gd name="connsiteX14" fmla="*/ 150159 w 257092"/>
                <a:gd name="connsiteY14" fmla="*/ 335333 h 336535"/>
                <a:gd name="connsiteX15" fmla="*/ 98258 w 257092"/>
                <a:gd name="connsiteY15" fmla="*/ 332936 h 336535"/>
                <a:gd name="connsiteX16" fmla="*/ 51394 w 257092"/>
                <a:gd name="connsiteY16" fmla="*/ 311686 h 336535"/>
                <a:gd name="connsiteX17" fmla="*/ 9135 w 257092"/>
                <a:gd name="connsiteY17" fmla="*/ 254317 h 336535"/>
                <a:gd name="connsiteX18" fmla="*/ 121475 w 257092"/>
                <a:gd name="connsiteY18" fmla="*/ 196518 h 336535"/>
                <a:gd name="connsiteX19" fmla="*/ 112721 w 257092"/>
                <a:gd name="connsiteY19" fmla="*/ 218846 h 336535"/>
                <a:gd name="connsiteX20" fmla="*/ 132867 w 257092"/>
                <a:gd name="connsiteY20" fmla="*/ 234171 h 336535"/>
                <a:gd name="connsiteX21" fmla="*/ 146442 w 257092"/>
                <a:gd name="connsiteY21" fmla="*/ 215129 h 336535"/>
                <a:gd name="connsiteX22" fmla="*/ 138335 w 257092"/>
                <a:gd name="connsiteY22" fmla="*/ 199265 h 336535"/>
                <a:gd name="connsiteX23" fmla="*/ 121475 w 257092"/>
                <a:gd name="connsiteY23" fmla="*/ 196518 h 33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092" h="336535">
                  <a:moveTo>
                    <a:pt x="9135" y="254317"/>
                  </a:moveTo>
                  <a:cubicBezTo>
                    <a:pt x="1998" y="233579"/>
                    <a:pt x="-965" y="210443"/>
                    <a:pt x="274" y="184910"/>
                  </a:cubicBezTo>
                  <a:cubicBezTo>
                    <a:pt x="1513" y="159377"/>
                    <a:pt x="8354" y="134517"/>
                    <a:pt x="20744" y="110358"/>
                  </a:cubicBezTo>
                  <a:cubicBezTo>
                    <a:pt x="33160" y="86199"/>
                    <a:pt x="51717" y="64221"/>
                    <a:pt x="76469" y="44452"/>
                  </a:cubicBezTo>
                  <a:cubicBezTo>
                    <a:pt x="101221" y="24683"/>
                    <a:pt x="133379" y="9438"/>
                    <a:pt x="173348" y="550"/>
                  </a:cubicBezTo>
                  <a:cubicBezTo>
                    <a:pt x="182533" y="-1497"/>
                    <a:pt x="190586" y="2193"/>
                    <a:pt x="197427" y="11162"/>
                  </a:cubicBezTo>
                  <a:cubicBezTo>
                    <a:pt x="204295" y="20131"/>
                    <a:pt x="209655" y="30500"/>
                    <a:pt x="213533" y="42243"/>
                  </a:cubicBezTo>
                  <a:cubicBezTo>
                    <a:pt x="217412" y="53986"/>
                    <a:pt x="219701" y="65137"/>
                    <a:pt x="220428" y="75641"/>
                  </a:cubicBezTo>
                  <a:cubicBezTo>
                    <a:pt x="221155" y="86145"/>
                    <a:pt x="219970" y="91882"/>
                    <a:pt x="216927" y="92932"/>
                  </a:cubicBezTo>
                  <a:cubicBezTo>
                    <a:pt x="210651" y="95087"/>
                    <a:pt x="204160" y="97269"/>
                    <a:pt x="197427" y="99396"/>
                  </a:cubicBezTo>
                  <a:cubicBezTo>
                    <a:pt x="190720" y="101524"/>
                    <a:pt x="183852" y="104837"/>
                    <a:pt x="176850" y="109362"/>
                  </a:cubicBezTo>
                  <a:cubicBezTo>
                    <a:pt x="197427" y="115799"/>
                    <a:pt x="215715" y="129212"/>
                    <a:pt x="231713" y="149654"/>
                  </a:cubicBezTo>
                  <a:cubicBezTo>
                    <a:pt x="247685" y="170096"/>
                    <a:pt x="256115" y="192128"/>
                    <a:pt x="257004" y="215776"/>
                  </a:cubicBezTo>
                  <a:cubicBezTo>
                    <a:pt x="258162" y="248473"/>
                    <a:pt x="247981" y="275595"/>
                    <a:pt x="226461" y="297115"/>
                  </a:cubicBezTo>
                  <a:cubicBezTo>
                    <a:pt x="204941" y="318634"/>
                    <a:pt x="179489" y="331401"/>
                    <a:pt x="150159" y="335333"/>
                  </a:cubicBezTo>
                  <a:cubicBezTo>
                    <a:pt x="132787" y="337515"/>
                    <a:pt x="115495" y="336734"/>
                    <a:pt x="98258" y="332936"/>
                  </a:cubicBezTo>
                  <a:cubicBezTo>
                    <a:pt x="81021" y="329138"/>
                    <a:pt x="65426" y="322055"/>
                    <a:pt x="51394" y="311686"/>
                  </a:cubicBezTo>
                  <a:cubicBezTo>
                    <a:pt x="30817" y="296495"/>
                    <a:pt x="16730" y="277399"/>
                    <a:pt x="9135" y="254317"/>
                  </a:cubicBezTo>
                  <a:close/>
                  <a:moveTo>
                    <a:pt x="121475" y="196518"/>
                  </a:moveTo>
                  <a:cubicBezTo>
                    <a:pt x="112263" y="200154"/>
                    <a:pt x="109355" y="207615"/>
                    <a:pt x="112721" y="218846"/>
                  </a:cubicBezTo>
                  <a:cubicBezTo>
                    <a:pt x="116088" y="230077"/>
                    <a:pt x="122794" y="235195"/>
                    <a:pt x="132867" y="234171"/>
                  </a:cubicBezTo>
                  <a:cubicBezTo>
                    <a:pt x="142644" y="233309"/>
                    <a:pt x="147169" y="226953"/>
                    <a:pt x="146442" y="215129"/>
                  </a:cubicBezTo>
                  <a:cubicBezTo>
                    <a:pt x="145849" y="208988"/>
                    <a:pt x="143156" y="203709"/>
                    <a:pt x="138335" y="199265"/>
                  </a:cubicBezTo>
                  <a:cubicBezTo>
                    <a:pt x="133514" y="194794"/>
                    <a:pt x="127885" y="193879"/>
                    <a:pt x="121475" y="196518"/>
                  </a:cubicBezTo>
                  <a:close/>
                </a:path>
              </a:pathLst>
            </a:custGeom>
            <a:solidFill>
              <a:srgbClr val="FFFFFF">
                <a:alpha val="31000"/>
              </a:srgbClr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9D4994E0-641E-8DDC-1302-B10409868239}"/>
                </a:ext>
              </a:extLst>
            </p:cNvPr>
            <p:cNvSpPr/>
            <p:nvPr/>
          </p:nvSpPr>
          <p:spPr>
            <a:xfrm>
              <a:off x="8044804" y="5046461"/>
              <a:ext cx="369657" cy="165463"/>
            </a:xfrm>
            <a:custGeom>
              <a:avLst/>
              <a:gdLst>
                <a:gd name="connsiteX0" fmla="*/ 76 w 369657"/>
                <a:gd name="connsiteY0" fmla="*/ 35037 h 165463"/>
                <a:gd name="connsiteX1" fmla="*/ 3658 w 369657"/>
                <a:gd name="connsiteY1" fmla="*/ 6218 h 165463"/>
                <a:gd name="connsiteX2" fmla="*/ 366694 w 369657"/>
                <a:gd name="connsiteY2" fmla="*/ 5544 h 165463"/>
                <a:gd name="connsiteX3" fmla="*/ 369549 w 369657"/>
                <a:gd name="connsiteY3" fmla="*/ 18230 h 165463"/>
                <a:gd name="connsiteX4" fmla="*/ 191115 w 369657"/>
                <a:gd name="connsiteY4" fmla="*/ 165206 h 165463"/>
                <a:gd name="connsiteX5" fmla="*/ 76 w 369657"/>
                <a:gd name="connsiteY5" fmla="*/ 35037 h 16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657" h="165463">
                  <a:moveTo>
                    <a:pt x="76" y="35037"/>
                  </a:moveTo>
                  <a:cubicBezTo>
                    <a:pt x="-382" y="25152"/>
                    <a:pt x="1288" y="15618"/>
                    <a:pt x="3658" y="6218"/>
                  </a:cubicBezTo>
                  <a:cubicBezTo>
                    <a:pt x="105251" y="-731"/>
                    <a:pt x="257856" y="-3047"/>
                    <a:pt x="366694" y="5544"/>
                  </a:cubicBezTo>
                  <a:cubicBezTo>
                    <a:pt x="367529" y="9800"/>
                    <a:pt x="369360" y="13786"/>
                    <a:pt x="369549" y="18230"/>
                  </a:cubicBezTo>
                  <a:cubicBezTo>
                    <a:pt x="373023" y="94748"/>
                    <a:pt x="293139" y="160573"/>
                    <a:pt x="191115" y="165206"/>
                  </a:cubicBezTo>
                  <a:cubicBezTo>
                    <a:pt x="89091" y="169838"/>
                    <a:pt x="3550" y="111555"/>
                    <a:pt x="76" y="35037"/>
                  </a:cubicBezTo>
                  <a:close/>
                </a:path>
              </a:pathLst>
            </a:custGeom>
            <a:solidFill>
              <a:srgbClr val="41AA27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3539807-8D23-81E3-C583-7C31E5839589}"/>
                </a:ext>
              </a:extLst>
            </p:cNvPr>
            <p:cNvSpPr/>
            <p:nvPr/>
          </p:nvSpPr>
          <p:spPr>
            <a:xfrm>
              <a:off x="8098881" y="4866326"/>
              <a:ext cx="266429" cy="301883"/>
            </a:xfrm>
            <a:custGeom>
              <a:avLst/>
              <a:gdLst>
                <a:gd name="connsiteX0" fmla="*/ 0 w 266429"/>
                <a:gd name="connsiteY0" fmla="*/ 3070 h 301883"/>
                <a:gd name="connsiteX1" fmla="*/ 2532 w 266429"/>
                <a:gd name="connsiteY1" fmla="*/ 219238 h 301883"/>
                <a:gd name="connsiteX2" fmla="*/ 135475 w 266429"/>
                <a:gd name="connsiteY2" fmla="*/ 301870 h 301883"/>
                <a:gd name="connsiteX3" fmla="*/ 266426 w 266429"/>
                <a:gd name="connsiteY3" fmla="*/ 216168 h 301883"/>
                <a:gd name="connsiteX4" fmla="*/ 263921 w 266429"/>
                <a:gd name="connsiteY4" fmla="*/ 0 h 301883"/>
                <a:gd name="connsiteX5" fmla="*/ 0 w 266429"/>
                <a:gd name="connsiteY5" fmla="*/ 3070 h 30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429" h="301883">
                  <a:moveTo>
                    <a:pt x="0" y="3070"/>
                  </a:moveTo>
                  <a:lnTo>
                    <a:pt x="2532" y="219238"/>
                  </a:lnTo>
                  <a:cubicBezTo>
                    <a:pt x="3070" y="265725"/>
                    <a:pt x="62593" y="302705"/>
                    <a:pt x="135475" y="301870"/>
                  </a:cubicBezTo>
                  <a:cubicBezTo>
                    <a:pt x="208357" y="301008"/>
                    <a:pt x="266991" y="262628"/>
                    <a:pt x="266426" y="216168"/>
                  </a:cubicBezTo>
                  <a:lnTo>
                    <a:pt x="263921" y="0"/>
                  </a:lnTo>
                  <a:lnTo>
                    <a:pt x="0" y="3070"/>
                  </a:ln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A8943721-F099-5FC9-6735-21AC1A727FBC}"/>
                </a:ext>
              </a:extLst>
            </p:cNvPr>
            <p:cNvSpPr/>
            <p:nvPr/>
          </p:nvSpPr>
          <p:spPr>
            <a:xfrm>
              <a:off x="8099258" y="4916348"/>
              <a:ext cx="265159" cy="186563"/>
            </a:xfrm>
            <a:custGeom>
              <a:avLst/>
              <a:gdLst>
                <a:gd name="connsiteX0" fmla="*/ 265160 w 265159"/>
                <a:gd name="connsiteY0" fmla="*/ 105627 h 186563"/>
                <a:gd name="connsiteX1" fmla="*/ 92920 w 265159"/>
                <a:gd name="connsiteY1" fmla="*/ 186292 h 186563"/>
                <a:gd name="connsiteX2" fmla="*/ 2020 w 265159"/>
                <a:gd name="connsiteY2" fmla="*/ 174414 h 186563"/>
                <a:gd name="connsiteX3" fmla="*/ 0 w 265159"/>
                <a:gd name="connsiteY3" fmla="*/ 1475 h 186563"/>
                <a:gd name="connsiteX4" fmla="*/ 263975 w 265159"/>
                <a:gd name="connsiteY4" fmla="*/ 4410 h 186563"/>
                <a:gd name="connsiteX5" fmla="*/ 265160 w 265159"/>
                <a:gd name="connsiteY5" fmla="*/ 105627 h 18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159" h="186563">
                  <a:moveTo>
                    <a:pt x="265160" y="105627"/>
                  </a:moveTo>
                  <a:cubicBezTo>
                    <a:pt x="230146" y="150875"/>
                    <a:pt x="166907" y="182925"/>
                    <a:pt x="92920" y="186292"/>
                  </a:cubicBezTo>
                  <a:cubicBezTo>
                    <a:pt x="60466" y="187774"/>
                    <a:pt x="29842" y="183114"/>
                    <a:pt x="2020" y="174414"/>
                  </a:cubicBezTo>
                  <a:lnTo>
                    <a:pt x="0" y="1475"/>
                  </a:lnTo>
                  <a:cubicBezTo>
                    <a:pt x="87237" y="-1003"/>
                    <a:pt x="183363" y="-572"/>
                    <a:pt x="263975" y="4410"/>
                  </a:cubicBezTo>
                  <a:lnTo>
                    <a:pt x="265160" y="105627"/>
                  </a:lnTo>
                  <a:close/>
                </a:path>
              </a:pathLst>
            </a:custGeom>
            <a:solidFill>
              <a:srgbClr val="601805">
                <a:alpha val="19000"/>
              </a:srgbClr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F908B9F5-9269-701D-6B10-26585B720398}"/>
                </a:ext>
              </a:extLst>
            </p:cNvPr>
            <p:cNvSpPr/>
            <p:nvPr/>
          </p:nvSpPr>
          <p:spPr>
            <a:xfrm>
              <a:off x="7660790" y="5804741"/>
              <a:ext cx="704343" cy="466811"/>
            </a:xfrm>
            <a:custGeom>
              <a:avLst/>
              <a:gdLst>
                <a:gd name="connsiteX0" fmla="*/ 704113 w 704343"/>
                <a:gd name="connsiteY0" fmla="*/ 298827 h 466811"/>
                <a:gd name="connsiteX1" fmla="*/ 623528 w 704343"/>
                <a:gd name="connsiteY1" fmla="*/ 466784 h 466811"/>
                <a:gd name="connsiteX2" fmla="*/ 73628 w 704343"/>
                <a:gd name="connsiteY2" fmla="*/ 233244 h 466811"/>
                <a:gd name="connsiteX3" fmla="*/ 10765 w 704343"/>
                <a:gd name="connsiteY3" fmla="*/ 71724 h 466811"/>
                <a:gd name="connsiteX4" fmla="*/ 179692 w 704343"/>
                <a:gd name="connsiteY4" fmla="*/ 14841 h 466811"/>
                <a:gd name="connsiteX5" fmla="*/ 704113 w 704343"/>
                <a:gd name="connsiteY5" fmla="*/ 298827 h 46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343" h="466811">
                  <a:moveTo>
                    <a:pt x="704113" y="298827"/>
                  </a:moveTo>
                  <a:cubicBezTo>
                    <a:pt x="709150" y="301547"/>
                    <a:pt x="629992" y="469262"/>
                    <a:pt x="623528" y="466784"/>
                  </a:cubicBezTo>
                  <a:cubicBezTo>
                    <a:pt x="581647" y="450732"/>
                    <a:pt x="252682" y="309762"/>
                    <a:pt x="73628" y="233244"/>
                  </a:cubicBezTo>
                  <a:cubicBezTo>
                    <a:pt x="11089" y="206526"/>
                    <a:pt x="-17138" y="133752"/>
                    <a:pt x="10765" y="71724"/>
                  </a:cubicBezTo>
                  <a:cubicBezTo>
                    <a:pt x="39800" y="7192"/>
                    <a:pt x="117530" y="-19015"/>
                    <a:pt x="179692" y="14841"/>
                  </a:cubicBezTo>
                  <a:cubicBezTo>
                    <a:pt x="357991" y="111909"/>
                    <a:pt x="676776" y="284014"/>
                    <a:pt x="704113" y="298827"/>
                  </a:cubicBez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25" name="Đồ họa 260">
              <a:extLst>
                <a:ext uri="{FF2B5EF4-FFF2-40B4-BE49-F238E27FC236}">
                  <a16:creationId xmlns:a16="http://schemas.microsoft.com/office/drawing/2014/main" id="{018B9410-FE91-220D-8E3D-AD238A105FB8}"/>
                </a:ext>
              </a:extLst>
            </p:cNvPr>
            <p:cNvGrpSpPr/>
            <p:nvPr/>
          </p:nvGrpSpPr>
          <p:grpSpPr>
            <a:xfrm>
              <a:off x="8069173" y="5990986"/>
              <a:ext cx="492090" cy="398830"/>
              <a:chOff x="8069173" y="5990986"/>
              <a:chExt cx="492090" cy="398830"/>
            </a:xfrm>
          </p:grpSpPr>
          <p:sp>
            <p:nvSpPr>
              <p:cNvPr id="64" name="Hình tự do: Hình 63">
                <a:extLst>
                  <a:ext uri="{FF2B5EF4-FFF2-40B4-BE49-F238E27FC236}">
                    <a16:creationId xmlns:a16="http://schemas.microsoft.com/office/drawing/2014/main" id="{F5440811-EEDE-4E77-1EB4-3CBA745BA096}"/>
                  </a:ext>
                </a:extLst>
              </p:cNvPr>
              <p:cNvSpPr/>
              <p:nvPr/>
            </p:nvSpPr>
            <p:spPr>
              <a:xfrm>
                <a:off x="8069173" y="5990986"/>
                <a:ext cx="396998" cy="355952"/>
              </a:xfrm>
              <a:custGeom>
                <a:avLst/>
                <a:gdLst>
                  <a:gd name="connsiteX0" fmla="*/ 396999 w 396998"/>
                  <a:gd name="connsiteY0" fmla="*/ 144310 h 355952"/>
                  <a:gd name="connsiteX1" fmla="*/ 284767 w 396998"/>
                  <a:gd name="connsiteY1" fmla="*/ 355953 h 355952"/>
                  <a:gd name="connsiteX2" fmla="*/ 0 w 396998"/>
                  <a:gd name="connsiteY2" fmla="*/ 189504 h 355952"/>
                  <a:gd name="connsiteX3" fmla="*/ 115140 w 396998"/>
                  <a:gd name="connsiteY3" fmla="*/ 0 h 355952"/>
                  <a:gd name="connsiteX4" fmla="*/ 198823 w 396998"/>
                  <a:gd name="connsiteY4" fmla="*/ 53544 h 355952"/>
                  <a:gd name="connsiteX5" fmla="*/ 396999 w 396998"/>
                  <a:gd name="connsiteY5" fmla="*/ 144310 h 3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6998" h="355952">
                    <a:moveTo>
                      <a:pt x="396999" y="144310"/>
                    </a:moveTo>
                    <a:lnTo>
                      <a:pt x="284767" y="355953"/>
                    </a:lnTo>
                    <a:cubicBezTo>
                      <a:pt x="248596" y="332898"/>
                      <a:pt x="34583" y="206041"/>
                      <a:pt x="0" y="189504"/>
                    </a:cubicBezTo>
                    <a:lnTo>
                      <a:pt x="115140" y="0"/>
                    </a:lnTo>
                    <a:cubicBezTo>
                      <a:pt x="131489" y="10720"/>
                      <a:pt x="176926" y="39377"/>
                      <a:pt x="198823" y="53544"/>
                    </a:cubicBezTo>
                    <a:cubicBezTo>
                      <a:pt x="214229" y="63482"/>
                      <a:pt x="389188" y="135664"/>
                      <a:pt x="396999" y="144310"/>
                    </a:cubicBezTo>
                    <a:close/>
                  </a:path>
                </a:pathLst>
              </a:custGeom>
              <a:solidFill>
                <a:srgbClr val="9DCECC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5" name="Hình tự do: Hình 64">
                <a:extLst>
                  <a:ext uri="{FF2B5EF4-FFF2-40B4-BE49-F238E27FC236}">
                    <a16:creationId xmlns:a16="http://schemas.microsoft.com/office/drawing/2014/main" id="{F4DC3873-3F96-947E-0489-C095238F0756}"/>
                  </a:ext>
                </a:extLst>
              </p:cNvPr>
              <p:cNvSpPr/>
              <p:nvPr/>
            </p:nvSpPr>
            <p:spPr>
              <a:xfrm>
                <a:off x="8366826" y="6147281"/>
                <a:ext cx="194437" cy="242535"/>
              </a:xfrm>
              <a:custGeom>
                <a:avLst/>
                <a:gdLst>
                  <a:gd name="connsiteX0" fmla="*/ 52240 w 194437"/>
                  <a:gd name="connsiteY0" fmla="*/ 242536 h 242535"/>
                  <a:gd name="connsiteX1" fmla="*/ 182732 w 194437"/>
                  <a:gd name="connsiteY1" fmla="*/ 42474 h 242535"/>
                  <a:gd name="connsiteX2" fmla="*/ 132178 w 194437"/>
                  <a:gd name="connsiteY2" fmla="*/ 0 h 242535"/>
                  <a:gd name="connsiteX3" fmla="*/ 1416 w 194437"/>
                  <a:gd name="connsiteY3" fmla="*/ 220370 h 242535"/>
                  <a:gd name="connsiteX4" fmla="*/ 52240 w 194437"/>
                  <a:gd name="connsiteY4" fmla="*/ 242536 h 24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437" h="242535">
                    <a:moveTo>
                      <a:pt x="52240" y="242536"/>
                    </a:moveTo>
                    <a:cubicBezTo>
                      <a:pt x="161158" y="230820"/>
                      <a:pt x="221301" y="105283"/>
                      <a:pt x="182732" y="42474"/>
                    </a:cubicBezTo>
                    <a:cubicBezTo>
                      <a:pt x="173171" y="26933"/>
                      <a:pt x="145375" y="8780"/>
                      <a:pt x="132178" y="0"/>
                    </a:cubicBezTo>
                    <a:cubicBezTo>
                      <a:pt x="79927" y="14733"/>
                      <a:pt x="-12535" y="179727"/>
                      <a:pt x="1416" y="220370"/>
                    </a:cubicBezTo>
                    <a:cubicBezTo>
                      <a:pt x="8581" y="225029"/>
                      <a:pt x="42975" y="242563"/>
                      <a:pt x="52240" y="242536"/>
                    </a:cubicBezTo>
                    <a:close/>
                  </a:path>
                </a:pathLst>
              </a:custGeom>
              <a:solidFill>
                <a:srgbClr val="19555B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6" name="Hình tự do: Hình 65">
                <a:extLst>
                  <a:ext uri="{FF2B5EF4-FFF2-40B4-BE49-F238E27FC236}">
                    <a16:creationId xmlns:a16="http://schemas.microsoft.com/office/drawing/2014/main" id="{C7E18903-7B8B-EED3-2146-41033F9287C4}"/>
                  </a:ext>
                </a:extLst>
              </p:cNvPr>
              <p:cNvSpPr/>
              <p:nvPr/>
            </p:nvSpPr>
            <p:spPr>
              <a:xfrm>
                <a:off x="8142332" y="6030767"/>
                <a:ext cx="385262" cy="340173"/>
              </a:xfrm>
              <a:custGeom>
                <a:avLst/>
                <a:gdLst>
                  <a:gd name="connsiteX0" fmla="*/ 234179 w 385262"/>
                  <a:gd name="connsiteY0" fmla="*/ 340170 h 340173"/>
                  <a:gd name="connsiteX1" fmla="*/ 356673 w 385262"/>
                  <a:gd name="connsiteY1" fmla="*/ 116487 h 340173"/>
                  <a:gd name="connsiteX2" fmla="*/ 175814 w 385262"/>
                  <a:gd name="connsiteY2" fmla="*/ 36737 h 340173"/>
                  <a:gd name="connsiteX3" fmla="*/ 114137 w 385262"/>
                  <a:gd name="connsiteY3" fmla="*/ 0 h 340173"/>
                  <a:gd name="connsiteX4" fmla="*/ 5245 w 385262"/>
                  <a:gd name="connsiteY4" fmla="*/ 196318 h 340173"/>
                  <a:gd name="connsiteX5" fmla="*/ 54129 w 385262"/>
                  <a:gd name="connsiteY5" fmla="*/ 225729 h 340173"/>
                  <a:gd name="connsiteX6" fmla="*/ 234179 w 385262"/>
                  <a:gd name="connsiteY6" fmla="*/ 340170 h 340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262" h="340173">
                    <a:moveTo>
                      <a:pt x="234179" y="340170"/>
                    </a:moveTo>
                    <a:cubicBezTo>
                      <a:pt x="344660" y="337611"/>
                      <a:pt x="432867" y="200950"/>
                      <a:pt x="356673" y="116487"/>
                    </a:cubicBezTo>
                    <a:cubicBezTo>
                      <a:pt x="325080" y="95937"/>
                      <a:pt x="279589" y="79669"/>
                      <a:pt x="175814" y="36737"/>
                    </a:cubicBezTo>
                    <a:cubicBezTo>
                      <a:pt x="166388" y="32186"/>
                      <a:pt x="124991" y="6760"/>
                      <a:pt x="114137" y="0"/>
                    </a:cubicBezTo>
                    <a:cubicBezTo>
                      <a:pt x="52136" y="20604"/>
                      <a:pt x="-20234" y="148942"/>
                      <a:pt x="5245" y="196318"/>
                    </a:cubicBezTo>
                    <a:cubicBezTo>
                      <a:pt x="17096" y="203105"/>
                      <a:pt x="34656" y="212990"/>
                      <a:pt x="54129" y="225729"/>
                    </a:cubicBezTo>
                    <a:cubicBezTo>
                      <a:pt x="155291" y="291932"/>
                      <a:pt x="213629" y="340654"/>
                      <a:pt x="234179" y="340170"/>
                    </a:cubicBezTo>
                    <a:close/>
                  </a:path>
                </a:pathLst>
              </a:custGeom>
              <a:solidFill>
                <a:srgbClr val="2D8F9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7" name="Hình tự do: Hình 66">
                <a:extLst>
                  <a:ext uri="{FF2B5EF4-FFF2-40B4-BE49-F238E27FC236}">
                    <a16:creationId xmlns:a16="http://schemas.microsoft.com/office/drawing/2014/main" id="{F83532E9-4B2F-248D-8179-3D1A99705110}"/>
                  </a:ext>
                </a:extLst>
              </p:cNvPr>
              <p:cNvSpPr/>
              <p:nvPr/>
            </p:nvSpPr>
            <p:spPr>
              <a:xfrm>
                <a:off x="8249998" y="6115731"/>
                <a:ext cx="154456" cy="166241"/>
              </a:xfrm>
              <a:custGeom>
                <a:avLst/>
                <a:gdLst>
                  <a:gd name="connsiteX0" fmla="*/ 80187 w 154456"/>
                  <a:gd name="connsiteY0" fmla="*/ 4778 h 166241"/>
                  <a:gd name="connsiteX1" fmla="*/ 73804 w 154456"/>
                  <a:gd name="connsiteY1" fmla="*/ 145 h 166241"/>
                  <a:gd name="connsiteX2" fmla="*/ 21338 w 154456"/>
                  <a:gd name="connsiteY2" fmla="*/ 45313 h 166241"/>
                  <a:gd name="connsiteX3" fmla="*/ 19829 w 154456"/>
                  <a:gd name="connsiteY3" fmla="*/ 47683 h 166241"/>
                  <a:gd name="connsiteX4" fmla="*/ 626 w 154456"/>
                  <a:gd name="connsiteY4" fmla="*/ 115825 h 166241"/>
                  <a:gd name="connsiteX5" fmla="*/ 7117 w 154456"/>
                  <a:gd name="connsiteY5" fmla="*/ 120296 h 166241"/>
                  <a:gd name="connsiteX6" fmla="*/ 10860 w 154456"/>
                  <a:gd name="connsiteY6" fmla="*/ 117467 h 166241"/>
                  <a:gd name="connsiteX7" fmla="*/ 11857 w 154456"/>
                  <a:gd name="connsiteY7" fmla="*/ 112889 h 166241"/>
                  <a:gd name="connsiteX8" fmla="*/ 29041 w 154456"/>
                  <a:gd name="connsiteY8" fmla="*/ 53770 h 166241"/>
                  <a:gd name="connsiteX9" fmla="*/ 30441 w 154456"/>
                  <a:gd name="connsiteY9" fmla="*/ 51696 h 166241"/>
                  <a:gd name="connsiteX10" fmla="*/ 75339 w 154456"/>
                  <a:gd name="connsiteY10" fmla="*/ 12023 h 166241"/>
                  <a:gd name="connsiteX11" fmla="*/ 80187 w 154456"/>
                  <a:gd name="connsiteY11" fmla="*/ 4778 h 166241"/>
                  <a:gd name="connsiteX12" fmla="*/ 115120 w 154456"/>
                  <a:gd name="connsiteY12" fmla="*/ 21908 h 166241"/>
                  <a:gd name="connsiteX13" fmla="*/ 108629 w 154456"/>
                  <a:gd name="connsiteY13" fmla="*/ 17491 h 166241"/>
                  <a:gd name="connsiteX14" fmla="*/ 32811 w 154456"/>
                  <a:gd name="connsiteY14" fmla="*/ 137371 h 166241"/>
                  <a:gd name="connsiteX15" fmla="*/ 39194 w 154456"/>
                  <a:gd name="connsiteY15" fmla="*/ 142004 h 166241"/>
                  <a:gd name="connsiteX16" fmla="*/ 44042 w 154456"/>
                  <a:gd name="connsiteY16" fmla="*/ 134732 h 166241"/>
                  <a:gd name="connsiteX17" fmla="*/ 110406 w 154456"/>
                  <a:gd name="connsiteY17" fmla="*/ 29260 h 166241"/>
                  <a:gd name="connsiteX18" fmla="*/ 114123 w 154456"/>
                  <a:gd name="connsiteY18" fmla="*/ 26486 h 166241"/>
                  <a:gd name="connsiteX19" fmla="*/ 115120 w 154456"/>
                  <a:gd name="connsiteY19" fmla="*/ 21908 h 166241"/>
                  <a:gd name="connsiteX20" fmla="*/ 74854 w 154456"/>
                  <a:gd name="connsiteY20" fmla="*/ 166109 h 166241"/>
                  <a:gd name="connsiteX21" fmla="*/ 78867 w 154456"/>
                  <a:gd name="connsiteY21" fmla="*/ 163281 h 166241"/>
                  <a:gd name="connsiteX22" fmla="*/ 79891 w 154456"/>
                  <a:gd name="connsiteY22" fmla="*/ 158972 h 166241"/>
                  <a:gd name="connsiteX23" fmla="*/ 149810 w 154456"/>
                  <a:gd name="connsiteY23" fmla="*/ 47872 h 166241"/>
                  <a:gd name="connsiteX24" fmla="*/ 154362 w 154456"/>
                  <a:gd name="connsiteY24" fmla="*/ 40411 h 166241"/>
                  <a:gd name="connsiteX25" fmla="*/ 147844 w 154456"/>
                  <a:gd name="connsiteY25" fmla="*/ 36156 h 166241"/>
                  <a:gd name="connsiteX26" fmla="*/ 68660 w 154456"/>
                  <a:gd name="connsiteY26" fmla="*/ 161396 h 166241"/>
                  <a:gd name="connsiteX27" fmla="*/ 74854 w 154456"/>
                  <a:gd name="connsiteY27" fmla="*/ 166109 h 16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4456" h="166241">
                    <a:moveTo>
                      <a:pt x="80187" y="4778"/>
                    </a:moveTo>
                    <a:cubicBezTo>
                      <a:pt x="79783" y="1492"/>
                      <a:pt x="76928" y="-582"/>
                      <a:pt x="73804" y="145"/>
                    </a:cubicBezTo>
                    <a:cubicBezTo>
                      <a:pt x="57051" y="4132"/>
                      <a:pt x="36959" y="21477"/>
                      <a:pt x="21338" y="45313"/>
                    </a:cubicBezTo>
                    <a:lnTo>
                      <a:pt x="19829" y="47683"/>
                    </a:lnTo>
                    <a:cubicBezTo>
                      <a:pt x="4773" y="71546"/>
                      <a:pt x="-2229" y="96298"/>
                      <a:pt x="626" y="115825"/>
                    </a:cubicBezTo>
                    <a:cubicBezTo>
                      <a:pt x="1137" y="119083"/>
                      <a:pt x="4046" y="121076"/>
                      <a:pt x="7117" y="120296"/>
                    </a:cubicBezTo>
                    <a:cubicBezTo>
                      <a:pt x="8679" y="119838"/>
                      <a:pt x="9999" y="118841"/>
                      <a:pt x="10860" y="117467"/>
                    </a:cubicBezTo>
                    <a:cubicBezTo>
                      <a:pt x="11695" y="116121"/>
                      <a:pt x="12072" y="114478"/>
                      <a:pt x="11857" y="112889"/>
                    </a:cubicBezTo>
                    <a:cubicBezTo>
                      <a:pt x="9621" y="96567"/>
                      <a:pt x="15843" y="74670"/>
                      <a:pt x="29041" y="53770"/>
                    </a:cubicBezTo>
                    <a:cubicBezTo>
                      <a:pt x="29498" y="53043"/>
                      <a:pt x="29929" y="52342"/>
                      <a:pt x="30441" y="51696"/>
                    </a:cubicBezTo>
                    <a:cubicBezTo>
                      <a:pt x="44069" y="30795"/>
                      <a:pt x="61711" y="15255"/>
                      <a:pt x="75339" y="12023"/>
                    </a:cubicBezTo>
                    <a:cubicBezTo>
                      <a:pt x="78410" y="11242"/>
                      <a:pt x="80618" y="7929"/>
                      <a:pt x="80187" y="4778"/>
                    </a:cubicBezTo>
                    <a:close/>
                    <a:moveTo>
                      <a:pt x="115120" y="21908"/>
                    </a:moveTo>
                    <a:cubicBezTo>
                      <a:pt x="114662" y="18649"/>
                      <a:pt x="111699" y="16655"/>
                      <a:pt x="108629" y="17491"/>
                    </a:cubicBezTo>
                    <a:cubicBezTo>
                      <a:pt x="73939" y="26540"/>
                      <a:pt x="27074" y="92419"/>
                      <a:pt x="32811" y="137371"/>
                    </a:cubicBezTo>
                    <a:cubicBezTo>
                      <a:pt x="33215" y="140657"/>
                      <a:pt x="36070" y="142731"/>
                      <a:pt x="39194" y="142004"/>
                    </a:cubicBezTo>
                    <a:cubicBezTo>
                      <a:pt x="42319" y="141250"/>
                      <a:pt x="44500" y="137910"/>
                      <a:pt x="44042" y="134732"/>
                    </a:cubicBezTo>
                    <a:cubicBezTo>
                      <a:pt x="39302" y="97079"/>
                      <a:pt x="81076" y="36963"/>
                      <a:pt x="110406" y="29260"/>
                    </a:cubicBezTo>
                    <a:cubicBezTo>
                      <a:pt x="111942" y="28856"/>
                      <a:pt x="113261" y="27833"/>
                      <a:pt x="114123" y="26486"/>
                    </a:cubicBezTo>
                    <a:cubicBezTo>
                      <a:pt x="114958" y="25140"/>
                      <a:pt x="115335" y="23470"/>
                      <a:pt x="115120" y="21908"/>
                    </a:cubicBezTo>
                    <a:close/>
                    <a:moveTo>
                      <a:pt x="74854" y="166109"/>
                    </a:moveTo>
                    <a:cubicBezTo>
                      <a:pt x="76524" y="165786"/>
                      <a:pt x="77952" y="164709"/>
                      <a:pt x="78867" y="163281"/>
                    </a:cubicBezTo>
                    <a:cubicBezTo>
                      <a:pt x="79675" y="162015"/>
                      <a:pt x="80026" y="160507"/>
                      <a:pt x="79891" y="158972"/>
                    </a:cubicBezTo>
                    <a:cubicBezTo>
                      <a:pt x="75824" y="120134"/>
                      <a:pt x="119833" y="56598"/>
                      <a:pt x="149810" y="47872"/>
                    </a:cubicBezTo>
                    <a:cubicBezTo>
                      <a:pt x="152907" y="47036"/>
                      <a:pt x="154927" y="43697"/>
                      <a:pt x="154362" y="40411"/>
                    </a:cubicBezTo>
                    <a:cubicBezTo>
                      <a:pt x="153823" y="37179"/>
                      <a:pt x="150887" y="35240"/>
                      <a:pt x="147844" y="36156"/>
                    </a:cubicBezTo>
                    <a:cubicBezTo>
                      <a:pt x="112426" y="46309"/>
                      <a:pt x="63731" y="115259"/>
                      <a:pt x="68660" y="161396"/>
                    </a:cubicBezTo>
                    <a:cubicBezTo>
                      <a:pt x="68956" y="164655"/>
                      <a:pt x="71784" y="166809"/>
                      <a:pt x="74854" y="16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231EAAF-6103-9238-DE95-7780B4F4EB12}"/>
                </a:ext>
              </a:extLst>
            </p:cNvPr>
            <p:cNvSpPr/>
            <p:nvPr/>
          </p:nvSpPr>
          <p:spPr>
            <a:xfrm>
              <a:off x="8121487" y="5825484"/>
              <a:ext cx="698071" cy="483349"/>
            </a:xfrm>
            <a:custGeom>
              <a:avLst/>
              <a:gdLst>
                <a:gd name="connsiteX0" fmla="*/ 207 w 698071"/>
                <a:gd name="connsiteY0" fmla="*/ 318135 h 483349"/>
                <a:gd name="connsiteX1" fmla="*/ 86340 w 698071"/>
                <a:gd name="connsiteY1" fmla="*/ 483317 h 483349"/>
                <a:gd name="connsiteX2" fmla="*/ 628133 w 698071"/>
                <a:gd name="connsiteY2" fmla="*/ 231597 h 483349"/>
                <a:gd name="connsiteX3" fmla="*/ 685582 w 698071"/>
                <a:gd name="connsiteY3" fmla="*/ 68058 h 483349"/>
                <a:gd name="connsiteX4" fmla="*/ 514851 w 698071"/>
                <a:gd name="connsiteY4" fmla="*/ 16830 h 483349"/>
                <a:gd name="connsiteX5" fmla="*/ 207 w 698071"/>
                <a:gd name="connsiteY5" fmla="*/ 318135 h 48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071" h="483349">
                  <a:moveTo>
                    <a:pt x="207" y="318135"/>
                  </a:moveTo>
                  <a:cubicBezTo>
                    <a:pt x="-4722" y="321043"/>
                    <a:pt x="79957" y="486011"/>
                    <a:pt x="86340" y="483317"/>
                  </a:cubicBezTo>
                  <a:cubicBezTo>
                    <a:pt x="127683" y="465864"/>
                    <a:pt x="451746" y="314041"/>
                    <a:pt x="628133" y="231597"/>
                  </a:cubicBezTo>
                  <a:cubicBezTo>
                    <a:pt x="689757" y="202806"/>
                    <a:pt x="715532" y="129116"/>
                    <a:pt x="685582" y="68058"/>
                  </a:cubicBezTo>
                  <a:cubicBezTo>
                    <a:pt x="654420" y="4522"/>
                    <a:pt x="575856" y="-19072"/>
                    <a:pt x="514851" y="16830"/>
                  </a:cubicBezTo>
                  <a:cubicBezTo>
                    <a:pt x="339919" y="119770"/>
                    <a:pt x="27033" y="302406"/>
                    <a:pt x="207" y="318135"/>
                  </a:cubicBez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27" name="Đồ họa 260">
              <a:extLst>
                <a:ext uri="{FF2B5EF4-FFF2-40B4-BE49-F238E27FC236}">
                  <a16:creationId xmlns:a16="http://schemas.microsoft.com/office/drawing/2014/main" id="{F3C1F58D-AD6D-04D5-8E96-883AF97D1E1F}"/>
                </a:ext>
              </a:extLst>
            </p:cNvPr>
            <p:cNvGrpSpPr/>
            <p:nvPr/>
          </p:nvGrpSpPr>
          <p:grpSpPr>
            <a:xfrm>
              <a:off x="7859713" y="6052044"/>
              <a:ext cx="493392" cy="353850"/>
              <a:chOff x="7859713" y="6052044"/>
              <a:chExt cx="493392" cy="353850"/>
            </a:xfrm>
          </p:grpSpPr>
          <p:sp>
            <p:nvSpPr>
              <p:cNvPr id="60" name="Hình tự do: Hình 59">
                <a:extLst>
                  <a:ext uri="{FF2B5EF4-FFF2-40B4-BE49-F238E27FC236}">
                    <a16:creationId xmlns:a16="http://schemas.microsoft.com/office/drawing/2014/main" id="{BF719A7A-B600-7FC9-F70A-DD281306D4E0}"/>
                  </a:ext>
                </a:extLst>
              </p:cNvPr>
              <p:cNvSpPr/>
              <p:nvPr/>
            </p:nvSpPr>
            <p:spPr>
              <a:xfrm>
                <a:off x="7970705" y="6052044"/>
                <a:ext cx="382401" cy="322096"/>
              </a:xfrm>
              <a:custGeom>
                <a:avLst/>
                <a:gdLst>
                  <a:gd name="connsiteX0" fmla="*/ 0 w 382401"/>
                  <a:gd name="connsiteY0" fmla="*/ 96206 h 322096"/>
                  <a:gd name="connsiteX1" fmla="*/ 76033 w 382401"/>
                  <a:gd name="connsiteY1" fmla="*/ 322097 h 322096"/>
                  <a:gd name="connsiteX2" fmla="*/ 382401 w 382401"/>
                  <a:gd name="connsiteY2" fmla="*/ 204613 h 322096"/>
                  <a:gd name="connsiteX3" fmla="*/ 299931 w 382401"/>
                  <a:gd name="connsiteY3" fmla="*/ 0 h 322096"/>
                  <a:gd name="connsiteX4" fmla="*/ 209165 w 382401"/>
                  <a:gd name="connsiteY4" fmla="*/ 39053 h 322096"/>
                  <a:gd name="connsiteX5" fmla="*/ 0 w 382401"/>
                  <a:gd name="connsiteY5" fmla="*/ 96206 h 32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2401" h="322096">
                    <a:moveTo>
                      <a:pt x="0" y="96206"/>
                    </a:moveTo>
                    <a:lnTo>
                      <a:pt x="76033" y="322097"/>
                    </a:lnTo>
                    <a:cubicBezTo>
                      <a:pt x="115275" y="305291"/>
                      <a:pt x="345799" y="215279"/>
                      <a:pt x="382401" y="204613"/>
                    </a:cubicBezTo>
                    <a:lnTo>
                      <a:pt x="299931" y="0"/>
                    </a:lnTo>
                    <a:cubicBezTo>
                      <a:pt x="282155" y="7892"/>
                      <a:pt x="232947" y="28684"/>
                      <a:pt x="209165" y="39053"/>
                    </a:cubicBezTo>
                    <a:cubicBezTo>
                      <a:pt x="192439" y="46352"/>
                      <a:pt x="9050" y="89015"/>
                      <a:pt x="0" y="96206"/>
                    </a:cubicBezTo>
                    <a:close/>
                  </a:path>
                </a:pathLst>
              </a:custGeom>
              <a:solidFill>
                <a:srgbClr val="9DCECC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1" name="Hình tự do: Hình 60">
                <a:extLst>
                  <a:ext uri="{FF2B5EF4-FFF2-40B4-BE49-F238E27FC236}">
                    <a16:creationId xmlns:a16="http://schemas.microsoft.com/office/drawing/2014/main" id="{1C30A026-3953-3C9E-5B3D-CC48C08D61BA}"/>
                  </a:ext>
                </a:extLst>
              </p:cNvPr>
              <p:cNvSpPr/>
              <p:nvPr/>
            </p:nvSpPr>
            <p:spPr>
              <a:xfrm>
                <a:off x="7859713" y="6154742"/>
                <a:ext cx="173483" cy="251153"/>
              </a:xfrm>
              <a:custGeom>
                <a:avLst/>
                <a:gdLst>
                  <a:gd name="connsiteX0" fmla="*/ 116190 w 173483"/>
                  <a:gd name="connsiteY0" fmla="*/ 251020 h 251153"/>
                  <a:gd name="connsiteX1" fmla="*/ 20361 w 173483"/>
                  <a:gd name="connsiteY1" fmla="*/ 33559 h 251153"/>
                  <a:gd name="connsiteX2" fmla="*/ 76840 w 173483"/>
                  <a:gd name="connsiteY2" fmla="*/ 0 h 251153"/>
                  <a:gd name="connsiteX3" fmla="*/ 169653 w 173483"/>
                  <a:gd name="connsiteY3" fmla="*/ 237445 h 251153"/>
                  <a:gd name="connsiteX4" fmla="*/ 116190 w 173483"/>
                  <a:gd name="connsiteY4" fmla="*/ 251020 h 25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83" h="251153">
                    <a:moveTo>
                      <a:pt x="116190" y="251020"/>
                    </a:moveTo>
                    <a:cubicBezTo>
                      <a:pt x="11176" y="221959"/>
                      <a:pt x="-27635" y="88988"/>
                      <a:pt x="20361" y="33559"/>
                    </a:cubicBezTo>
                    <a:cubicBezTo>
                      <a:pt x="32238" y="19850"/>
                      <a:pt x="62485" y="6491"/>
                      <a:pt x="76840" y="0"/>
                    </a:cubicBezTo>
                    <a:cubicBezTo>
                      <a:pt x="125751" y="22893"/>
                      <a:pt x="189880" y="199792"/>
                      <a:pt x="169653" y="237445"/>
                    </a:cubicBezTo>
                    <a:cubicBezTo>
                      <a:pt x="161869" y="240866"/>
                      <a:pt x="125267" y="252528"/>
                      <a:pt x="116190" y="251020"/>
                    </a:cubicBezTo>
                    <a:close/>
                  </a:path>
                </a:pathLst>
              </a:custGeom>
              <a:solidFill>
                <a:srgbClr val="19555B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2" name="Hình tự do: Hình 61">
                <a:extLst>
                  <a:ext uri="{FF2B5EF4-FFF2-40B4-BE49-F238E27FC236}">
                    <a16:creationId xmlns:a16="http://schemas.microsoft.com/office/drawing/2014/main" id="{69E82E00-0D44-697C-3ECC-FD15188E3539}"/>
                  </a:ext>
                </a:extLst>
              </p:cNvPr>
              <p:cNvSpPr/>
              <p:nvPr/>
            </p:nvSpPr>
            <p:spPr>
              <a:xfrm>
                <a:off x="7895056" y="6079490"/>
                <a:ext cx="383876" cy="314865"/>
              </a:xfrm>
              <a:custGeom>
                <a:avLst/>
                <a:gdLst>
                  <a:gd name="connsiteX0" fmla="*/ 125664 w 383876"/>
                  <a:gd name="connsiteY0" fmla="*/ 314609 h 314865"/>
                  <a:gd name="connsiteX1" fmla="*/ 41497 w 383876"/>
                  <a:gd name="connsiteY1" fmla="*/ 75252 h 314865"/>
                  <a:gd name="connsiteX2" fmla="*/ 231890 w 383876"/>
                  <a:gd name="connsiteY2" fmla="*/ 26125 h 314865"/>
                  <a:gd name="connsiteX3" fmla="*/ 298361 w 383876"/>
                  <a:gd name="connsiteY3" fmla="*/ 0 h 314865"/>
                  <a:gd name="connsiteX4" fmla="*/ 373560 w 383876"/>
                  <a:gd name="connsiteY4" fmla="*/ 210296 h 314865"/>
                  <a:gd name="connsiteX5" fmla="*/ 320851 w 383876"/>
                  <a:gd name="connsiteY5" fmla="*/ 231304 h 314865"/>
                  <a:gd name="connsiteX6" fmla="*/ 125664 w 383876"/>
                  <a:gd name="connsiteY6" fmla="*/ 314609 h 314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876" h="314865">
                    <a:moveTo>
                      <a:pt x="125664" y="314609"/>
                    </a:moveTo>
                    <a:cubicBezTo>
                      <a:pt x="17634" y="294275"/>
                      <a:pt x="-46925" y="145898"/>
                      <a:pt x="41497" y="75252"/>
                    </a:cubicBezTo>
                    <a:cubicBezTo>
                      <a:pt x="75837" y="60196"/>
                      <a:pt x="123105" y="51524"/>
                      <a:pt x="231890" y="26125"/>
                    </a:cubicBezTo>
                    <a:cubicBezTo>
                      <a:pt x="241855" y="23163"/>
                      <a:pt x="286591" y="4902"/>
                      <a:pt x="298361" y="0"/>
                    </a:cubicBezTo>
                    <a:cubicBezTo>
                      <a:pt x="355891" y="30219"/>
                      <a:pt x="406230" y="167903"/>
                      <a:pt x="373560" y="210296"/>
                    </a:cubicBezTo>
                    <a:cubicBezTo>
                      <a:pt x="360847" y="215064"/>
                      <a:pt x="342020" y="221931"/>
                      <a:pt x="320851" y="231304"/>
                    </a:cubicBezTo>
                    <a:cubicBezTo>
                      <a:pt x="210855" y="279946"/>
                      <a:pt x="145756" y="318380"/>
                      <a:pt x="125664" y="314609"/>
                    </a:cubicBezTo>
                    <a:close/>
                  </a:path>
                </a:pathLst>
              </a:custGeom>
              <a:solidFill>
                <a:srgbClr val="2D8F9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3" name="Hình tự do: Hình 62">
                <a:extLst>
                  <a:ext uri="{FF2B5EF4-FFF2-40B4-BE49-F238E27FC236}">
                    <a16:creationId xmlns:a16="http://schemas.microsoft.com/office/drawing/2014/main" id="{7AE9E2C5-33A0-3A9B-018F-C3B709F5D81F}"/>
                  </a:ext>
                </a:extLst>
              </p:cNvPr>
              <p:cNvSpPr/>
              <p:nvPr/>
            </p:nvSpPr>
            <p:spPr>
              <a:xfrm>
                <a:off x="8027688" y="6151722"/>
                <a:ext cx="142050" cy="163601"/>
              </a:xfrm>
              <a:custGeom>
                <a:avLst/>
                <a:gdLst>
                  <a:gd name="connsiteX0" fmla="*/ 82452 w 142050"/>
                  <a:gd name="connsiteY0" fmla="*/ 11881 h 163601"/>
                  <a:gd name="connsiteX1" fmla="*/ 120131 w 142050"/>
                  <a:gd name="connsiteY1" fmla="*/ 58072 h 163601"/>
                  <a:gd name="connsiteX2" fmla="*/ 121155 w 142050"/>
                  <a:gd name="connsiteY2" fmla="*/ 60334 h 163601"/>
                  <a:gd name="connsiteX3" fmla="*/ 128481 w 142050"/>
                  <a:gd name="connsiteY3" fmla="*/ 121149 h 163601"/>
                  <a:gd name="connsiteX4" fmla="*/ 128723 w 142050"/>
                  <a:gd name="connsiteY4" fmla="*/ 125782 h 163601"/>
                  <a:gd name="connsiteX5" fmla="*/ 131928 w 142050"/>
                  <a:gd name="connsiteY5" fmla="*/ 129149 h 163601"/>
                  <a:gd name="connsiteX6" fmla="*/ 139012 w 142050"/>
                  <a:gd name="connsiteY6" fmla="*/ 125809 h 163601"/>
                  <a:gd name="connsiteX7" fmla="*/ 131147 w 142050"/>
                  <a:gd name="connsiteY7" fmla="*/ 55809 h 163601"/>
                  <a:gd name="connsiteX8" fmla="*/ 130070 w 142050"/>
                  <a:gd name="connsiteY8" fmla="*/ 53223 h 163601"/>
                  <a:gd name="connsiteX9" fmla="*/ 85872 w 142050"/>
                  <a:gd name="connsiteY9" fmla="*/ 407 h 163601"/>
                  <a:gd name="connsiteX10" fmla="*/ 78869 w 142050"/>
                  <a:gd name="connsiteY10" fmla="*/ 3935 h 163601"/>
                  <a:gd name="connsiteX11" fmla="*/ 82452 w 142050"/>
                  <a:gd name="connsiteY11" fmla="*/ 11881 h 163601"/>
                  <a:gd name="connsiteX12" fmla="*/ 42105 w 142050"/>
                  <a:gd name="connsiteY12" fmla="*/ 19772 h 163601"/>
                  <a:gd name="connsiteX13" fmla="*/ 45310 w 142050"/>
                  <a:gd name="connsiteY13" fmla="*/ 23112 h 163601"/>
                  <a:gd name="connsiteX14" fmla="*/ 93440 w 142050"/>
                  <a:gd name="connsiteY14" fmla="*/ 137363 h 163601"/>
                  <a:gd name="connsiteX15" fmla="*/ 97023 w 142050"/>
                  <a:gd name="connsiteY15" fmla="*/ 145282 h 163601"/>
                  <a:gd name="connsiteX16" fmla="*/ 104025 w 142050"/>
                  <a:gd name="connsiteY16" fmla="*/ 141754 h 163601"/>
                  <a:gd name="connsiteX17" fmla="*/ 48946 w 142050"/>
                  <a:gd name="connsiteY17" fmla="*/ 11827 h 163601"/>
                  <a:gd name="connsiteX18" fmla="*/ 41836 w 142050"/>
                  <a:gd name="connsiteY18" fmla="*/ 15112 h 163601"/>
                  <a:gd name="connsiteX19" fmla="*/ 42105 w 142050"/>
                  <a:gd name="connsiteY19" fmla="*/ 19772 h 163601"/>
                  <a:gd name="connsiteX20" fmla="*/ 64972 w 142050"/>
                  <a:gd name="connsiteY20" fmla="*/ 159584 h 163601"/>
                  <a:gd name="connsiteX21" fmla="*/ 7442 w 142050"/>
                  <a:gd name="connsiteY21" fmla="*/ 23866 h 163601"/>
                  <a:gd name="connsiteX22" fmla="*/ 358 w 142050"/>
                  <a:gd name="connsiteY22" fmla="*/ 26990 h 163601"/>
                  <a:gd name="connsiteX23" fmla="*/ 3617 w 142050"/>
                  <a:gd name="connsiteY23" fmla="*/ 35070 h 163601"/>
                  <a:gd name="connsiteX24" fmla="*/ 54333 w 142050"/>
                  <a:gd name="connsiteY24" fmla="*/ 155409 h 163601"/>
                  <a:gd name="connsiteX25" fmla="*/ 54629 w 142050"/>
                  <a:gd name="connsiteY25" fmla="*/ 159799 h 163601"/>
                  <a:gd name="connsiteX26" fmla="*/ 58104 w 142050"/>
                  <a:gd name="connsiteY26" fmla="*/ 163220 h 163601"/>
                  <a:gd name="connsiteX27" fmla="*/ 64972 w 142050"/>
                  <a:gd name="connsiteY27" fmla="*/ 159584 h 163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42050" h="163601">
                    <a:moveTo>
                      <a:pt x="82452" y="11881"/>
                    </a:moveTo>
                    <a:cubicBezTo>
                      <a:pt x="95326" y="17267"/>
                      <a:pt x="110139" y="35367"/>
                      <a:pt x="120131" y="58072"/>
                    </a:cubicBezTo>
                    <a:cubicBezTo>
                      <a:pt x="120509" y="58772"/>
                      <a:pt x="120832" y="59553"/>
                      <a:pt x="121155" y="60334"/>
                    </a:cubicBezTo>
                    <a:cubicBezTo>
                      <a:pt x="130743" y="82985"/>
                      <a:pt x="133302" y="105501"/>
                      <a:pt x="128481" y="121149"/>
                    </a:cubicBezTo>
                    <a:cubicBezTo>
                      <a:pt x="128023" y="122658"/>
                      <a:pt x="128131" y="124355"/>
                      <a:pt x="128723" y="125782"/>
                    </a:cubicBezTo>
                    <a:cubicBezTo>
                      <a:pt x="129343" y="127263"/>
                      <a:pt x="130474" y="128475"/>
                      <a:pt x="131928" y="129149"/>
                    </a:cubicBezTo>
                    <a:cubicBezTo>
                      <a:pt x="134810" y="130442"/>
                      <a:pt x="137988" y="128933"/>
                      <a:pt x="139012" y="125809"/>
                    </a:cubicBezTo>
                    <a:cubicBezTo>
                      <a:pt x="144964" y="107090"/>
                      <a:pt x="142082" y="81665"/>
                      <a:pt x="131147" y="55809"/>
                    </a:cubicBezTo>
                    <a:lnTo>
                      <a:pt x="130070" y="53223"/>
                    </a:lnTo>
                    <a:cubicBezTo>
                      <a:pt x="118569" y="27313"/>
                      <a:pt x="101682" y="7032"/>
                      <a:pt x="85872" y="407"/>
                    </a:cubicBezTo>
                    <a:cubicBezTo>
                      <a:pt x="82936" y="-805"/>
                      <a:pt x="79812" y="784"/>
                      <a:pt x="78869" y="3935"/>
                    </a:cubicBezTo>
                    <a:cubicBezTo>
                      <a:pt x="77981" y="6979"/>
                      <a:pt x="79570" y="10614"/>
                      <a:pt x="82452" y="11881"/>
                    </a:cubicBezTo>
                    <a:close/>
                    <a:moveTo>
                      <a:pt x="42105" y="19772"/>
                    </a:moveTo>
                    <a:cubicBezTo>
                      <a:pt x="42725" y="21253"/>
                      <a:pt x="43856" y="22438"/>
                      <a:pt x="45310" y="23112"/>
                    </a:cubicBezTo>
                    <a:cubicBezTo>
                      <a:pt x="72863" y="35393"/>
                      <a:pt x="104160" y="101165"/>
                      <a:pt x="93440" y="137363"/>
                    </a:cubicBezTo>
                    <a:cubicBezTo>
                      <a:pt x="92471" y="140407"/>
                      <a:pt x="94087" y="144043"/>
                      <a:pt x="97023" y="145282"/>
                    </a:cubicBezTo>
                    <a:cubicBezTo>
                      <a:pt x="99958" y="146494"/>
                      <a:pt x="103110" y="144905"/>
                      <a:pt x="104025" y="141754"/>
                    </a:cubicBezTo>
                    <a:cubicBezTo>
                      <a:pt x="116926" y="98525"/>
                      <a:pt x="81563" y="26290"/>
                      <a:pt x="48946" y="11827"/>
                    </a:cubicBezTo>
                    <a:cubicBezTo>
                      <a:pt x="46038" y="10507"/>
                      <a:pt x="42832" y="11988"/>
                      <a:pt x="41836" y="15112"/>
                    </a:cubicBezTo>
                    <a:cubicBezTo>
                      <a:pt x="41378" y="16648"/>
                      <a:pt x="41486" y="18345"/>
                      <a:pt x="42105" y="19772"/>
                    </a:cubicBezTo>
                    <a:close/>
                    <a:moveTo>
                      <a:pt x="64972" y="159584"/>
                    </a:moveTo>
                    <a:cubicBezTo>
                      <a:pt x="77253" y="115089"/>
                      <a:pt x="40570" y="39568"/>
                      <a:pt x="7442" y="23866"/>
                    </a:cubicBezTo>
                    <a:cubicBezTo>
                      <a:pt x="4587" y="22492"/>
                      <a:pt x="1382" y="23920"/>
                      <a:pt x="358" y="26990"/>
                    </a:cubicBezTo>
                    <a:cubicBezTo>
                      <a:pt x="-719" y="30141"/>
                      <a:pt x="709" y="33751"/>
                      <a:pt x="3617" y="35070"/>
                    </a:cubicBezTo>
                    <a:cubicBezTo>
                      <a:pt x="31628" y="48483"/>
                      <a:pt x="64595" y="117945"/>
                      <a:pt x="54333" y="155409"/>
                    </a:cubicBezTo>
                    <a:cubicBezTo>
                      <a:pt x="53956" y="156917"/>
                      <a:pt x="54064" y="158452"/>
                      <a:pt x="54629" y="159799"/>
                    </a:cubicBezTo>
                    <a:cubicBezTo>
                      <a:pt x="55276" y="161361"/>
                      <a:pt x="56515" y="162627"/>
                      <a:pt x="58104" y="163220"/>
                    </a:cubicBezTo>
                    <a:cubicBezTo>
                      <a:pt x="61013" y="164405"/>
                      <a:pt x="64110" y="162735"/>
                      <a:pt x="64972" y="159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F89F529C-F131-7C7B-62B5-FB1A7F4174C9}"/>
                </a:ext>
              </a:extLst>
            </p:cNvPr>
            <p:cNvSpPr/>
            <p:nvPr/>
          </p:nvSpPr>
          <p:spPr>
            <a:xfrm>
              <a:off x="7861698" y="5686207"/>
              <a:ext cx="428646" cy="271627"/>
            </a:xfrm>
            <a:custGeom>
              <a:avLst/>
              <a:gdLst>
                <a:gd name="connsiteX0" fmla="*/ 91931 w 428646"/>
                <a:gd name="connsiteY0" fmla="*/ 28577 h 271627"/>
                <a:gd name="connsiteX1" fmla="*/ 254986 w 428646"/>
                <a:gd name="connsiteY1" fmla="*/ 1 h 271627"/>
                <a:gd name="connsiteX2" fmla="*/ 260319 w 428646"/>
                <a:gd name="connsiteY2" fmla="*/ 1563 h 271627"/>
                <a:gd name="connsiteX3" fmla="*/ 284613 w 428646"/>
                <a:gd name="connsiteY3" fmla="*/ 16645 h 271627"/>
                <a:gd name="connsiteX4" fmla="*/ 406837 w 428646"/>
                <a:gd name="connsiteY4" fmla="*/ 103802 h 271627"/>
                <a:gd name="connsiteX5" fmla="*/ 398514 w 428646"/>
                <a:gd name="connsiteY5" fmla="*/ 123491 h 271627"/>
                <a:gd name="connsiteX6" fmla="*/ 428437 w 428646"/>
                <a:gd name="connsiteY6" fmla="*/ 177438 h 271627"/>
                <a:gd name="connsiteX7" fmla="*/ 419899 w 428646"/>
                <a:gd name="connsiteY7" fmla="*/ 190824 h 271627"/>
                <a:gd name="connsiteX8" fmla="*/ 366571 w 428646"/>
                <a:gd name="connsiteY8" fmla="*/ 189693 h 271627"/>
                <a:gd name="connsiteX9" fmla="*/ 375055 w 428646"/>
                <a:gd name="connsiteY9" fmla="*/ 213367 h 271627"/>
                <a:gd name="connsiteX10" fmla="*/ 368780 w 428646"/>
                <a:gd name="connsiteY10" fmla="*/ 225757 h 271627"/>
                <a:gd name="connsiteX11" fmla="*/ 314697 w 428646"/>
                <a:gd name="connsiteY11" fmla="*/ 227265 h 271627"/>
                <a:gd name="connsiteX12" fmla="*/ 312246 w 428646"/>
                <a:gd name="connsiteY12" fmla="*/ 245284 h 271627"/>
                <a:gd name="connsiteX13" fmla="*/ 302793 w 428646"/>
                <a:gd name="connsiteY13" fmla="*/ 254172 h 271627"/>
                <a:gd name="connsiteX14" fmla="*/ 263524 w 428646"/>
                <a:gd name="connsiteY14" fmla="*/ 246522 h 271627"/>
                <a:gd name="connsiteX15" fmla="*/ 262123 w 428646"/>
                <a:gd name="connsiteY15" fmla="*/ 263706 h 271627"/>
                <a:gd name="connsiteX16" fmla="*/ 255686 w 428646"/>
                <a:gd name="connsiteY16" fmla="*/ 271625 h 271627"/>
                <a:gd name="connsiteX17" fmla="*/ 159291 w 428646"/>
                <a:gd name="connsiteY17" fmla="*/ 259424 h 271627"/>
                <a:gd name="connsiteX18" fmla="*/ 2216 w 428646"/>
                <a:gd name="connsiteY18" fmla="*/ 121605 h 271627"/>
                <a:gd name="connsiteX19" fmla="*/ 91931 w 428646"/>
                <a:gd name="connsiteY19" fmla="*/ 28577 h 2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46" h="271627">
                  <a:moveTo>
                    <a:pt x="91931" y="28577"/>
                  </a:moveTo>
                  <a:cubicBezTo>
                    <a:pt x="114232" y="22544"/>
                    <a:pt x="191396" y="485"/>
                    <a:pt x="254986" y="1"/>
                  </a:cubicBezTo>
                  <a:cubicBezTo>
                    <a:pt x="256844" y="-26"/>
                    <a:pt x="258703" y="647"/>
                    <a:pt x="260319" y="1563"/>
                  </a:cubicBezTo>
                  <a:cubicBezTo>
                    <a:pt x="269180" y="6707"/>
                    <a:pt x="277152" y="11717"/>
                    <a:pt x="284613" y="16645"/>
                  </a:cubicBezTo>
                  <a:cubicBezTo>
                    <a:pt x="326521" y="29089"/>
                    <a:pt x="403739" y="62567"/>
                    <a:pt x="406837" y="103802"/>
                  </a:cubicBezTo>
                  <a:cubicBezTo>
                    <a:pt x="407429" y="111613"/>
                    <a:pt x="404440" y="118427"/>
                    <a:pt x="398514" y="123491"/>
                  </a:cubicBezTo>
                  <a:cubicBezTo>
                    <a:pt x="420707" y="150532"/>
                    <a:pt x="430215" y="164968"/>
                    <a:pt x="428437" y="177438"/>
                  </a:cubicBezTo>
                  <a:cubicBezTo>
                    <a:pt x="427629" y="182960"/>
                    <a:pt x="424694" y="187619"/>
                    <a:pt x="419899" y="190824"/>
                  </a:cubicBezTo>
                  <a:cubicBezTo>
                    <a:pt x="402420" y="202540"/>
                    <a:pt x="384024" y="199389"/>
                    <a:pt x="366571" y="189693"/>
                  </a:cubicBezTo>
                  <a:cubicBezTo>
                    <a:pt x="371985" y="198796"/>
                    <a:pt x="375378" y="207146"/>
                    <a:pt x="375055" y="213367"/>
                  </a:cubicBezTo>
                  <a:cubicBezTo>
                    <a:pt x="374786" y="218431"/>
                    <a:pt x="372577" y="222848"/>
                    <a:pt x="368780" y="225757"/>
                  </a:cubicBezTo>
                  <a:cubicBezTo>
                    <a:pt x="347395" y="242294"/>
                    <a:pt x="330777" y="238577"/>
                    <a:pt x="314697" y="227265"/>
                  </a:cubicBezTo>
                  <a:cubicBezTo>
                    <a:pt x="315559" y="232948"/>
                    <a:pt x="314913" y="238981"/>
                    <a:pt x="312246" y="245284"/>
                  </a:cubicBezTo>
                  <a:cubicBezTo>
                    <a:pt x="310496" y="249404"/>
                    <a:pt x="307129" y="252556"/>
                    <a:pt x="302793" y="254172"/>
                  </a:cubicBezTo>
                  <a:cubicBezTo>
                    <a:pt x="294443" y="257269"/>
                    <a:pt x="282862" y="254791"/>
                    <a:pt x="263524" y="246522"/>
                  </a:cubicBezTo>
                  <a:cubicBezTo>
                    <a:pt x="264224" y="251640"/>
                    <a:pt x="263874" y="257350"/>
                    <a:pt x="262123" y="263706"/>
                  </a:cubicBezTo>
                  <a:cubicBezTo>
                    <a:pt x="261261" y="266803"/>
                    <a:pt x="258918" y="271598"/>
                    <a:pt x="255686" y="271625"/>
                  </a:cubicBezTo>
                  <a:cubicBezTo>
                    <a:pt x="238422" y="271759"/>
                    <a:pt x="184555" y="267935"/>
                    <a:pt x="159291" y="259424"/>
                  </a:cubicBezTo>
                  <a:cubicBezTo>
                    <a:pt x="138660" y="252475"/>
                    <a:pt x="8545" y="133214"/>
                    <a:pt x="2216" y="121605"/>
                  </a:cubicBezTo>
                  <a:cubicBezTo>
                    <a:pt x="-16719" y="86888"/>
                    <a:pt x="91931" y="28577"/>
                    <a:pt x="91931" y="28577"/>
                  </a:cubicBezTo>
                  <a:close/>
                </a:path>
              </a:pathLst>
            </a:custGeom>
            <a:solidFill>
              <a:srgbClr val="601805">
                <a:alpha val="19000"/>
              </a:srgbClr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19DF935C-6392-7BC5-27CA-CBB7920751B0}"/>
                </a:ext>
              </a:extLst>
            </p:cNvPr>
            <p:cNvSpPr/>
            <p:nvPr/>
          </p:nvSpPr>
          <p:spPr>
            <a:xfrm>
              <a:off x="7644107" y="5435780"/>
              <a:ext cx="394156" cy="430948"/>
            </a:xfrm>
            <a:custGeom>
              <a:avLst/>
              <a:gdLst>
                <a:gd name="connsiteX0" fmla="*/ 302303 w 394156"/>
                <a:gd name="connsiteY0" fmla="*/ 430666 h 430948"/>
                <a:gd name="connsiteX1" fmla="*/ 393635 w 394156"/>
                <a:gd name="connsiteY1" fmla="*/ 323444 h 430948"/>
                <a:gd name="connsiteX2" fmla="*/ 41372 w 394156"/>
                <a:gd name="connsiteY2" fmla="*/ 0 h 430948"/>
                <a:gd name="connsiteX3" fmla="*/ 3504 w 394156"/>
                <a:gd name="connsiteY3" fmla="*/ 181881 h 430948"/>
                <a:gd name="connsiteX4" fmla="*/ 302303 w 394156"/>
                <a:gd name="connsiteY4" fmla="*/ 430666 h 430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156" h="430948">
                  <a:moveTo>
                    <a:pt x="302303" y="430666"/>
                  </a:moveTo>
                  <a:cubicBezTo>
                    <a:pt x="311111" y="437130"/>
                    <a:pt x="401823" y="330662"/>
                    <a:pt x="393635" y="323444"/>
                  </a:cubicBezTo>
                  <a:cubicBezTo>
                    <a:pt x="270953" y="215494"/>
                    <a:pt x="70918" y="36037"/>
                    <a:pt x="41372" y="0"/>
                  </a:cubicBezTo>
                  <a:cubicBezTo>
                    <a:pt x="41372" y="0"/>
                    <a:pt x="-14272" y="92516"/>
                    <a:pt x="3504" y="181881"/>
                  </a:cubicBezTo>
                  <a:cubicBezTo>
                    <a:pt x="17617" y="253013"/>
                    <a:pt x="185843" y="345233"/>
                    <a:pt x="302303" y="430666"/>
                  </a:cubicBez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30" name="Đồ họa 260">
              <a:extLst>
                <a:ext uri="{FF2B5EF4-FFF2-40B4-BE49-F238E27FC236}">
                  <a16:creationId xmlns:a16="http://schemas.microsoft.com/office/drawing/2014/main" id="{37EA18EE-6909-0789-C79E-7005F4D29705}"/>
                </a:ext>
              </a:extLst>
            </p:cNvPr>
            <p:cNvGrpSpPr/>
            <p:nvPr/>
          </p:nvGrpSpPr>
          <p:grpSpPr>
            <a:xfrm>
              <a:off x="7894431" y="5701790"/>
              <a:ext cx="385690" cy="250349"/>
              <a:chOff x="7894431" y="5701790"/>
              <a:chExt cx="385690" cy="250349"/>
            </a:xfrm>
          </p:grpSpPr>
          <p:sp>
            <p:nvSpPr>
              <p:cNvPr id="58" name="Hình tự do: Hình 57">
                <a:extLst>
                  <a:ext uri="{FF2B5EF4-FFF2-40B4-BE49-F238E27FC236}">
                    <a16:creationId xmlns:a16="http://schemas.microsoft.com/office/drawing/2014/main" id="{EDE54C04-F7E1-7D3E-91B4-EE70E97A37EF}"/>
                  </a:ext>
                </a:extLst>
              </p:cNvPr>
              <p:cNvSpPr/>
              <p:nvPr/>
            </p:nvSpPr>
            <p:spPr>
              <a:xfrm>
                <a:off x="8105552" y="5711484"/>
                <a:ext cx="152839" cy="100473"/>
              </a:xfrm>
              <a:custGeom>
                <a:avLst/>
                <a:gdLst>
                  <a:gd name="connsiteX0" fmla="*/ 152802 w 152839"/>
                  <a:gd name="connsiteY0" fmla="*/ 83535 h 100473"/>
                  <a:gd name="connsiteX1" fmla="*/ 71948 w 152839"/>
                  <a:gd name="connsiteY1" fmla="*/ 86093 h 100473"/>
                  <a:gd name="connsiteX2" fmla="*/ 1625 w 152839"/>
                  <a:gd name="connsiteY2" fmla="*/ 256 h 100473"/>
                  <a:gd name="connsiteX3" fmla="*/ 152802 w 152839"/>
                  <a:gd name="connsiteY3" fmla="*/ 83535 h 10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839" h="100473">
                    <a:moveTo>
                      <a:pt x="152802" y="83535"/>
                    </a:moveTo>
                    <a:cubicBezTo>
                      <a:pt x="154391" y="104677"/>
                      <a:pt x="105426" y="106590"/>
                      <a:pt x="71948" y="86093"/>
                    </a:cubicBezTo>
                    <a:cubicBezTo>
                      <a:pt x="38470" y="65624"/>
                      <a:pt x="-9445" y="18356"/>
                      <a:pt x="1625" y="256"/>
                    </a:cubicBezTo>
                    <a:cubicBezTo>
                      <a:pt x="25596" y="-3757"/>
                      <a:pt x="149516" y="40037"/>
                      <a:pt x="152802" y="83535"/>
                    </a:cubicBezTo>
                    <a:close/>
                  </a:path>
                </a:pathLst>
              </a:custGeom>
              <a:solidFill>
                <a:srgbClr val="E0956C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9" name="Hình tự do: Hình 58">
                <a:extLst>
                  <a:ext uri="{FF2B5EF4-FFF2-40B4-BE49-F238E27FC236}">
                    <a16:creationId xmlns:a16="http://schemas.microsoft.com/office/drawing/2014/main" id="{86057A0E-0A65-D452-4AF5-166F4BAFA3E2}"/>
                  </a:ext>
                </a:extLst>
              </p:cNvPr>
              <p:cNvSpPr/>
              <p:nvPr/>
            </p:nvSpPr>
            <p:spPr>
              <a:xfrm>
                <a:off x="7894431" y="5701790"/>
                <a:ext cx="385690" cy="250349"/>
              </a:xfrm>
              <a:custGeom>
                <a:avLst/>
                <a:gdLst>
                  <a:gd name="connsiteX0" fmla="*/ 216463 w 385690"/>
                  <a:gd name="connsiteY0" fmla="*/ 167672 h 250349"/>
                  <a:gd name="connsiteX1" fmla="*/ 270195 w 385690"/>
                  <a:gd name="connsiteY1" fmla="*/ 229269 h 250349"/>
                  <a:gd name="connsiteX2" fmla="*/ 184654 w 385690"/>
                  <a:gd name="connsiteY2" fmla="*/ 199481 h 250349"/>
                  <a:gd name="connsiteX3" fmla="*/ 137494 w 385690"/>
                  <a:gd name="connsiteY3" fmla="*/ 158811 h 250349"/>
                  <a:gd name="connsiteX4" fmla="*/ 167255 w 385690"/>
                  <a:gd name="connsiteY4" fmla="*/ 197434 h 250349"/>
                  <a:gd name="connsiteX5" fmla="*/ 219560 w 385690"/>
                  <a:gd name="connsiteY5" fmla="*/ 249173 h 250349"/>
                  <a:gd name="connsiteX6" fmla="*/ 144820 w 385690"/>
                  <a:gd name="connsiteY6" fmla="*/ 231505 h 250349"/>
                  <a:gd name="connsiteX7" fmla="*/ 6517 w 385690"/>
                  <a:gd name="connsiteY7" fmla="*/ 132551 h 250349"/>
                  <a:gd name="connsiteX8" fmla="*/ 36009 w 385690"/>
                  <a:gd name="connsiteY8" fmla="*/ 48034 h 250349"/>
                  <a:gd name="connsiteX9" fmla="*/ 223169 w 385690"/>
                  <a:gd name="connsiteY9" fmla="*/ 227 h 250349"/>
                  <a:gd name="connsiteX10" fmla="*/ 310730 w 385690"/>
                  <a:gd name="connsiteY10" fmla="*/ 62632 h 250349"/>
                  <a:gd name="connsiteX11" fmla="*/ 382103 w 385690"/>
                  <a:gd name="connsiteY11" fmla="*/ 169665 h 250349"/>
                  <a:gd name="connsiteX12" fmla="*/ 277898 w 385690"/>
                  <a:gd name="connsiteY12" fmla="*/ 111409 h 250349"/>
                  <a:gd name="connsiteX13" fmla="*/ 213446 w 385690"/>
                  <a:gd name="connsiteY13" fmla="*/ 69662 h 250349"/>
                  <a:gd name="connsiteX14" fmla="*/ 271245 w 385690"/>
                  <a:gd name="connsiteY14" fmla="*/ 119489 h 250349"/>
                  <a:gd name="connsiteX15" fmla="*/ 330337 w 385690"/>
                  <a:gd name="connsiteY15" fmla="*/ 205083 h 250349"/>
                  <a:gd name="connsiteX16" fmla="*/ 234643 w 385690"/>
                  <a:gd name="connsiteY16" fmla="*/ 157519 h 250349"/>
                  <a:gd name="connsiteX17" fmla="*/ 170649 w 385690"/>
                  <a:gd name="connsiteY17" fmla="*/ 123475 h 250349"/>
                  <a:gd name="connsiteX18" fmla="*/ 216463 w 385690"/>
                  <a:gd name="connsiteY18" fmla="*/ 167672 h 250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5690" h="250349">
                    <a:moveTo>
                      <a:pt x="216463" y="167672"/>
                    </a:moveTo>
                    <a:cubicBezTo>
                      <a:pt x="235774" y="179416"/>
                      <a:pt x="281561" y="202470"/>
                      <a:pt x="270195" y="229269"/>
                    </a:cubicBezTo>
                    <a:cubicBezTo>
                      <a:pt x="265509" y="240312"/>
                      <a:pt x="224273" y="219115"/>
                      <a:pt x="184654" y="199481"/>
                    </a:cubicBezTo>
                    <a:cubicBezTo>
                      <a:pt x="171403" y="192909"/>
                      <a:pt x="170003" y="186256"/>
                      <a:pt x="137494" y="158811"/>
                    </a:cubicBezTo>
                    <a:cubicBezTo>
                      <a:pt x="134289" y="161262"/>
                      <a:pt x="146247" y="179981"/>
                      <a:pt x="167255" y="197434"/>
                    </a:cubicBezTo>
                    <a:cubicBezTo>
                      <a:pt x="178702" y="206915"/>
                      <a:pt x="229283" y="213836"/>
                      <a:pt x="219560" y="249173"/>
                    </a:cubicBezTo>
                    <a:cubicBezTo>
                      <a:pt x="217890" y="255233"/>
                      <a:pt x="158637" y="236137"/>
                      <a:pt x="144820" y="231505"/>
                    </a:cubicBezTo>
                    <a:cubicBezTo>
                      <a:pt x="122788" y="224098"/>
                      <a:pt x="10260" y="139392"/>
                      <a:pt x="6517" y="132551"/>
                    </a:cubicBezTo>
                    <a:cubicBezTo>
                      <a:pt x="-9159" y="103786"/>
                      <a:pt x="4523" y="78738"/>
                      <a:pt x="36009" y="48034"/>
                    </a:cubicBezTo>
                    <a:cubicBezTo>
                      <a:pt x="63454" y="26865"/>
                      <a:pt x="155674" y="-2897"/>
                      <a:pt x="223169" y="227"/>
                    </a:cubicBezTo>
                    <a:cubicBezTo>
                      <a:pt x="262088" y="22905"/>
                      <a:pt x="285682" y="42728"/>
                      <a:pt x="310730" y="62632"/>
                    </a:cubicBezTo>
                    <a:cubicBezTo>
                      <a:pt x="366859" y="130504"/>
                      <a:pt x="396432" y="160104"/>
                      <a:pt x="382103" y="169665"/>
                    </a:cubicBezTo>
                    <a:cubicBezTo>
                      <a:pt x="347871" y="192586"/>
                      <a:pt x="303727" y="137049"/>
                      <a:pt x="277898" y="111409"/>
                    </a:cubicBezTo>
                    <a:cubicBezTo>
                      <a:pt x="255651" y="92798"/>
                      <a:pt x="227640" y="76691"/>
                      <a:pt x="213446" y="69662"/>
                    </a:cubicBezTo>
                    <a:cubicBezTo>
                      <a:pt x="207144" y="73459"/>
                      <a:pt x="249645" y="101335"/>
                      <a:pt x="271245" y="119489"/>
                    </a:cubicBezTo>
                    <a:cubicBezTo>
                      <a:pt x="288025" y="135514"/>
                      <a:pt x="342619" y="195602"/>
                      <a:pt x="330337" y="205083"/>
                    </a:cubicBezTo>
                    <a:cubicBezTo>
                      <a:pt x="297371" y="230562"/>
                      <a:pt x="282504" y="194875"/>
                      <a:pt x="234643" y="157519"/>
                    </a:cubicBezTo>
                    <a:cubicBezTo>
                      <a:pt x="214712" y="143971"/>
                      <a:pt x="174958" y="122370"/>
                      <a:pt x="170649" y="123475"/>
                    </a:cubicBezTo>
                    <a:cubicBezTo>
                      <a:pt x="170649" y="130989"/>
                      <a:pt x="181853" y="138908"/>
                      <a:pt x="216463" y="167672"/>
                    </a:cubicBezTo>
                    <a:close/>
                  </a:path>
                </a:pathLst>
              </a:custGeom>
              <a:solidFill>
                <a:srgbClr val="FFC19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31" name="Đồ họa 260">
              <a:extLst>
                <a:ext uri="{FF2B5EF4-FFF2-40B4-BE49-F238E27FC236}">
                  <a16:creationId xmlns:a16="http://schemas.microsoft.com/office/drawing/2014/main" id="{BFE79A54-C37C-A03C-8C27-0FCFCAD40E4C}"/>
                </a:ext>
              </a:extLst>
            </p:cNvPr>
            <p:cNvGrpSpPr/>
            <p:nvPr/>
          </p:nvGrpSpPr>
          <p:grpSpPr>
            <a:xfrm>
              <a:off x="7518827" y="3563324"/>
              <a:ext cx="1426542" cy="1489250"/>
              <a:chOff x="7518827" y="3563324"/>
              <a:chExt cx="1426542" cy="1489250"/>
            </a:xfrm>
          </p:grpSpPr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46EE0A5B-D8EA-42CF-8AFA-EB3E54F63789}"/>
                  </a:ext>
                </a:extLst>
              </p:cNvPr>
              <p:cNvSpPr/>
              <p:nvPr/>
            </p:nvSpPr>
            <p:spPr>
              <a:xfrm>
                <a:off x="7526296" y="4427445"/>
                <a:ext cx="348248" cy="426996"/>
              </a:xfrm>
              <a:custGeom>
                <a:avLst/>
                <a:gdLst>
                  <a:gd name="connsiteX0" fmla="*/ 9219 w 348248"/>
                  <a:gd name="connsiteY0" fmla="*/ 239035 h 426996"/>
                  <a:gd name="connsiteX1" fmla="*/ 252805 w 348248"/>
                  <a:gd name="connsiteY1" fmla="*/ 425603 h 426996"/>
                  <a:gd name="connsiteX2" fmla="*/ 342385 w 348248"/>
                  <a:gd name="connsiteY2" fmla="*/ 192898 h 426996"/>
                  <a:gd name="connsiteX3" fmla="*/ 148842 w 348248"/>
                  <a:gd name="connsiteY3" fmla="*/ 1321 h 426996"/>
                  <a:gd name="connsiteX4" fmla="*/ 9219 w 348248"/>
                  <a:gd name="connsiteY4" fmla="*/ 239035 h 426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248" h="426996">
                    <a:moveTo>
                      <a:pt x="9219" y="239035"/>
                    </a:moveTo>
                    <a:cubicBezTo>
                      <a:pt x="42320" y="362040"/>
                      <a:pt x="162766" y="438397"/>
                      <a:pt x="252805" y="425603"/>
                    </a:cubicBezTo>
                    <a:cubicBezTo>
                      <a:pt x="342789" y="412783"/>
                      <a:pt x="359246" y="311513"/>
                      <a:pt x="342385" y="192898"/>
                    </a:cubicBezTo>
                    <a:cubicBezTo>
                      <a:pt x="325498" y="74284"/>
                      <a:pt x="238826" y="-11796"/>
                      <a:pt x="148842" y="1321"/>
                    </a:cubicBezTo>
                    <a:cubicBezTo>
                      <a:pt x="25890" y="19258"/>
                      <a:pt x="-21863" y="123437"/>
                      <a:pt x="9219" y="239035"/>
                    </a:cubicBezTo>
                    <a:close/>
                  </a:path>
                </a:pathLst>
              </a:custGeom>
              <a:solidFill>
                <a:srgbClr val="FFC19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AA73ED7A-A485-0406-EBE4-9F4C0028CCDB}"/>
                  </a:ext>
                </a:extLst>
              </p:cNvPr>
              <p:cNvSpPr/>
              <p:nvPr/>
            </p:nvSpPr>
            <p:spPr>
              <a:xfrm>
                <a:off x="7643029" y="4585525"/>
                <a:ext cx="168267" cy="189839"/>
              </a:xfrm>
              <a:custGeom>
                <a:avLst/>
                <a:gdLst>
                  <a:gd name="connsiteX0" fmla="*/ 1081 w 168267"/>
                  <a:gd name="connsiteY0" fmla="*/ 106730 h 189839"/>
                  <a:gd name="connsiteX1" fmla="*/ 97530 w 168267"/>
                  <a:gd name="connsiteY1" fmla="*/ 189093 h 189839"/>
                  <a:gd name="connsiteX2" fmla="*/ 167180 w 168267"/>
                  <a:gd name="connsiteY2" fmla="*/ 83083 h 189839"/>
                  <a:gd name="connsiteX3" fmla="*/ 70731 w 168267"/>
                  <a:gd name="connsiteY3" fmla="*/ 747 h 189839"/>
                  <a:gd name="connsiteX4" fmla="*/ 1081 w 168267"/>
                  <a:gd name="connsiteY4" fmla="*/ 106730 h 189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267" h="189839">
                    <a:moveTo>
                      <a:pt x="1081" y="106730"/>
                    </a:moveTo>
                    <a:cubicBezTo>
                      <a:pt x="8488" y="158739"/>
                      <a:pt x="51662" y="195611"/>
                      <a:pt x="97530" y="189093"/>
                    </a:cubicBezTo>
                    <a:cubicBezTo>
                      <a:pt x="143397" y="182548"/>
                      <a:pt x="174586" y="135091"/>
                      <a:pt x="167180" y="83083"/>
                    </a:cubicBezTo>
                    <a:cubicBezTo>
                      <a:pt x="159773" y="31074"/>
                      <a:pt x="116599" y="-5771"/>
                      <a:pt x="70731" y="747"/>
                    </a:cubicBezTo>
                    <a:cubicBezTo>
                      <a:pt x="24890" y="7265"/>
                      <a:pt x="-6299" y="54722"/>
                      <a:pt x="1081" y="106730"/>
                    </a:cubicBezTo>
                    <a:close/>
                  </a:path>
                </a:pathLst>
              </a:custGeom>
              <a:solidFill>
                <a:srgbClr val="E0956C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053B1834-F158-B264-B47A-EA0AE1F30FDC}"/>
                  </a:ext>
                </a:extLst>
              </p:cNvPr>
              <p:cNvSpPr/>
              <p:nvPr/>
            </p:nvSpPr>
            <p:spPr>
              <a:xfrm>
                <a:off x="8597665" y="4422564"/>
                <a:ext cx="347704" cy="427407"/>
              </a:xfrm>
              <a:custGeom>
                <a:avLst/>
                <a:gdLst>
                  <a:gd name="connsiteX0" fmla="*/ 338846 w 347704"/>
                  <a:gd name="connsiteY0" fmla="*/ 238180 h 427407"/>
                  <a:gd name="connsiteX1" fmla="*/ 96338 w 347704"/>
                  <a:gd name="connsiteY1" fmla="*/ 426121 h 427407"/>
                  <a:gd name="connsiteX2" fmla="*/ 5464 w 347704"/>
                  <a:gd name="connsiteY2" fmla="*/ 193901 h 427407"/>
                  <a:gd name="connsiteX3" fmla="*/ 197904 w 347704"/>
                  <a:gd name="connsiteY3" fmla="*/ 1219 h 427407"/>
                  <a:gd name="connsiteX4" fmla="*/ 338846 w 347704"/>
                  <a:gd name="connsiteY4" fmla="*/ 238180 h 42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7704" h="427407">
                    <a:moveTo>
                      <a:pt x="338846" y="238180"/>
                    </a:moveTo>
                    <a:cubicBezTo>
                      <a:pt x="306446" y="361347"/>
                      <a:pt x="186403" y="438430"/>
                      <a:pt x="96338" y="426121"/>
                    </a:cubicBezTo>
                    <a:cubicBezTo>
                      <a:pt x="6272" y="413813"/>
                      <a:pt x="-10777" y="312624"/>
                      <a:pt x="5464" y="193901"/>
                    </a:cubicBezTo>
                    <a:cubicBezTo>
                      <a:pt x="21678" y="75179"/>
                      <a:pt x="107865" y="-11385"/>
                      <a:pt x="197904" y="1219"/>
                    </a:cubicBezTo>
                    <a:cubicBezTo>
                      <a:pt x="320936" y="18484"/>
                      <a:pt x="369308" y="122420"/>
                      <a:pt x="338846" y="238180"/>
                    </a:cubicBezTo>
                    <a:close/>
                  </a:path>
                </a:pathLst>
              </a:custGeom>
              <a:solidFill>
                <a:srgbClr val="FFC19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5" name="Hình tự do: Hình 34">
                <a:extLst>
                  <a:ext uri="{FF2B5EF4-FFF2-40B4-BE49-F238E27FC236}">
                    <a16:creationId xmlns:a16="http://schemas.microsoft.com/office/drawing/2014/main" id="{3ACD7D8A-0A4E-4EB9-1D01-58977D6EF613}"/>
                  </a:ext>
                </a:extLst>
              </p:cNvPr>
              <p:cNvSpPr/>
              <p:nvPr/>
            </p:nvSpPr>
            <p:spPr>
              <a:xfrm>
                <a:off x="8654195" y="4580867"/>
                <a:ext cx="168252" cy="189890"/>
              </a:xfrm>
              <a:custGeom>
                <a:avLst/>
                <a:gdLst>
                  <a:gd name="connsiteX0" fmla="*/ 167257 w 168252"/>
                  <a:gd name="connsiteY0" fmla="*/ 106298 h 189890"/>
                  <a:gd name="connsiteX1" fmla="*/ 71266 w 168252"/>
                  <a:gd name="connsiteY1" fmla="*/ 189199 h 189890"/>
                  <a:gd name="connsiteX2" fmla="*/ 997 w 168252"/>
                  <a:gd name="connsiteY2" fmla="*/ 83566 h 189890"/>
                  <a:gd name="connsiteX3" fmla="*/ 96987 w 168252"/>
                  <a:gd name="connsiteY3" fmla="*/ 692 h 189890"/>
                  <a:gd name="connsiteX4" fmla="*/ 167257 w 168252"/>
                  <a:gd name="connsiteY4" fmla="*/ 106298 h 189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252" h="189890">
                    <a:moveTo>
                      <a:pt x="167257" y="106298"/>
                    </a:moveTo>
                    <a:cubicBezTo>
                      <a:pt x="160146" y="158360"/>
                      <a:pt x="117160" y="195475"/>
                      <a:pt x="71266" y="189199"/>
                    </a:cubicBezTo>
                    <a:cubicBezTo>
                      <a:pt x="25344" y="182924"/>
                      <a:pt x="-6087" y="135628"/>
                      <a:pt x="997" y="83566"/>
                    </a:cubicBezTo>
                    <a:cubicBezTo>
                      <a:pt x="8107" y="31531"/>
                      <a:pt x="51093" y="-5584"/>
                      <a:pt x="96987" y="692"/>
                    </a:cubicBezTo>
                    <a:cubicBezTo>
                      <a:pt x="142882" y="6967"/>
                      <a:pt x="174340" y="54236"/>
                      <a:pt x="167257" y="106298"/>
                    </a:cubicBezTo>
                    <a:close/>
                  </a:path>
                </a:pathLst>
              </a:custGeom>
              <a:solidFill>
                <a:srgbClr val="E0956C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6" name="Hình tự do: Hình 35">
                <a:extLst>
                  <a:ext uri="{FF2B5EF4-FFF2-40B4-BE49-F238E27FC236}">
                    <a16:creationId xmlns:a16="http://schemas.microsoft.com/office/drawing/2014/main" id="{C3A88EEF-9539-D488-A1EA-8BC972B4561C}"/>
                  </a:ext>
                </a:extLst>
              </p:cNvPr>
              <p:cNvSpPr/>
              <p:nvPr/>
            </p:nvSpPr>
            <p:spPr>
              <a:xfrm>
                <a:off x="7597108" y="3784213"/>
                <a:ext cx="1293592" cy="1037435"/>
              </a:xfrm>
              <a:custGeom>
                <a:avLst/>
                <a:gdLst>
                  <a:gd name="connsiteX0" fmla="*/ 1293590 w 1293592"/>
                  <a:gd name="connsiteY0" fmla="*/ 474845 h 1037435"/>
                  <a:gd name="connsiteX1" fmla="*/ 652008 w 1293592"/>
                  <a:gd name="connsiteY1" fmla="*/ 1037431 h 1037435"/>
                  <a:gd name="connsiteX2" fmla="*/ 3 w 1293592"/>
                  <a:gd name="connsiteY2" fmla="*/ 478481 h 1037435"/>
                  <a:gd name="connsiteX3" fmla="*/ 649099 w 1293592"/>
                  <a:gd name="connsiteY3" fmla="*/ 9 h 1037435"/>
                  <a:gd name="connsiteX4" fmla="*/ 1293590 w 1293592"/>
                  <a:gd name="connsiteY4" fmla="*/ 474845 h 103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3592" h="1037435">
                    <a:moveTo>
                      <a:pt x="1293590" y="474845"/>
                    </a:moveTo>
                    <a:cubicBezTo>
                      <a:pt x="1294694" y="861664"/>
                      <a:pt x="1027218" y="1036381"/>
                      <a:pt x="652008" y="1037431"/>
                    </a:cubicBezTo>
                    <a:cubicBezTo>
                      <a:pt x="276771" y="1038482"/>
                      <a:pt x="1080" y="865300"/>
                      <a:pt x="3" y="478481"/>
                    </a:cubicBezTo>
                    <a:cubicBezTo>
                      <a:pt x="-1074" y="91690"/>
                      <a:pt x="273836" y="1086"/>
                      <a:pt x="649099" y="9"/>
                    </a:cubicBezTo>
                    <a:cubicBezTo>
                      <a:pt x="1024309" y="-1015"/>
                      <a:pt x="1292512" y="88054"/>
                      <a:pt x="1293590" y="474845"/>
                    </a:cubicBezTo>
                    <a:close/>
                  </a:path>
                </a:pathLst>
              </a:custGeom>
              <a:solidFill>
                <a:srgbClr val="E837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7" name="Hình tự do: Hình 36">
                <a:extLst>
                  <a:ext uri="{FF2B5EF4-FFF2-40B4-BE49-F238E27FC236}">
                    <a16:creationId xmlns:a16="http://schemas.microsoft.com/office/drawing/2014/main" id="{5C3E0975-6896-5908-F7BD-CA76953219C2}"/>
                  </a:ext>
                </a:extLst>
              </p:cNvPr>
              <p:cNvSpPr/>
              <p:nvPr/>
            </p:nvSpPr>
            <p:spPr>
              <a:xfrm>
                <a:off x="7677906" y="3930085"/>
                <a:ext cx="1096471" cy="1122489"/>
              </a:xfrm>
              <a:custGeom>
                <a:avLst/>
                <a:gdLst>
                  <a:gd name="connsiteX0" fmla="*/ 1096466 w 1096471"/>
                  <a:gd name="connsiteY0" fmla="*/ 463775 h 1122489"/>
                  <a:gd name="connsiteX1" fmla="*/ 553164 w 1096471"/>
                  <a:gd name="connsiteY1" fmla="*/ 1122487 h 1122489"/>
                  <a:gd name="connsiteX2" fmla="*/ 5 w 1096471"/>
                  <a:gd name="connsiteY2" fmla="*/ 466845 h 1122489"/>
                  <a:gd name="connsiteX3" fmla="*/ 549986 w 1096471"/>
                  <a:gd name="connsiteY3" fmla="*/ 35 h 1122489"/>
                  <a:gd name="connsiteX4" fmla="*/ 1096466 w 1096471"/>
                  <a:gd name="connsiteY4" fmla="*/ 463775 h 1122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6471" h="1122489">
                    <a:moveTo>
                      <a:pt x="1096466" y="463775"/>
                    </a:moveTo>
                    <a:cubicBezTo>
                      <a:pt x="1097759" y="917065"/>
                      <a:pt x="871195" y="1121598"/>
                      <a:pt x="553164" y="1122487"/>
                    </a:cubicBezTo>
                    <a:cubicBezTo>
                      <a:pt x="235134" y="1123375"/>
                      <a:pt x="1271" y="920162"/>
                      <a:pt x="5" y="466845"/>
                    </a:cubicBezTo>
                    <a:cubicBezTo>
                      <a:pt x="-1287" y="13556"/>
                      <a:pt x="231956" y="951"/>
                      <a:pt x="549986" y="35"/>
                    </a:cubicBezTo>
                    <a:cubicBezTo>
                      <a:pt x="868043" y="-827"/>
                      <a:pt x="1095173" y="10485"/>
                      <a:pt x="1096466" y="463775"/>
                    </a:cubicBezTo>
                    <a:close/>
                  </a:path>
                </a:pathLst>
              </a:custGeom>
              <a:solidFill>
                <a:srgbClr val="FFC19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8" name="Hình tự do: Hình 37">
                <a:extLst>
                  <a:ext uri="{FF2B5EF4-FFF2-40B4-BE49-F238E27FC236}">
                    <a16:creationId xmlns:a16="http://schemas.microsoft.com/office/drawing/2014/main" id="{2A3DC08F-5C96-5934-76C6-94D3AC78474F}"/>
                  </a:ext>
                </a:extLst>
              </p:cNvPr>
              <p:cNvSpPr/>
              <p:nvPr/>
            </p:nvSpPr>
            <p:spPr>
              <a:xfrm>
                <a:off x="7833836" y="4695093"/>
                <a:ext cx="143542" cy="84121"/>
              </a:xfrm>
              <a:custGeom>
                <a:avLst/>
                <a:gdLst>
                  <a:gd name="connsiteX0" fmla="*/ 47 w 143542"/>
                  <a:gd name="connsiteY0" fmla="*/ 37644 h 84121"/>
                  <a:gd name="connsiteX1" fmla="*/ 69186 w 143542"/>
                  <a:gd name="connsiteY1" fmla="*/ 83888 h 84121"/>
                  <a:gd name="connsiteX2" fmla="*/ 143495 w 143542"/>
                  <a:gd name="connsiteY2" fmla="*/ 46478 h 84121"/>
                  <a:gd name="connsiteX3" fmla="*/ 74357 w 143542"/>
                  <a:gd name="connsiteY3" fmla="*/ 233 h 84121"/>
                  <a:gd name="connsiteX4" fmla="*/ 47 w 143542"/>
                  <a:gd name="connsiteY4" fmla="*/ 37644 h 8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542" h="84121">
                    <a:moveTo>
                      <a:pt x="47" y="37644"/>
                    </a:moveTo>
                    <a:cubicBezTo>
                      <a:pt x="-1380" y="60753"/>
                      <a:pt x="29593" y="81464"/>
                      <a:pt x="69186" y="83888"/>
                    </a:cubicBezTo>
                    <a:cubicBezTo>
                      <a:pt x="108778" y="86312"/>
                      <a:pt x="142067" y="69587"/>
                      <a:pt x="143495" y="46478"/>
                    </a:cubicBezTo>
                    <a:cubicBezTo>
                      <a:pt x="144922" y="23369"/>
                      <a:pt x="113949" y="2657"/>
                      <a:pt x="74357" y="233"/>
                    </a:cubicBezTo>
                    <a:cubicBezTo>
                      <a:pt x="34738" y="-2191"/>
                      <a:pt x="1475" y="14562"/>
                      <a:pt x="47" y="37644"/>
                    </a:cubicBezTo>
                    <a:close/>
                  </a:path>
                </a:pathLst>
              </a:custGeom>
              <a:solidFill>
                <a:srgbClr val="FF9797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9" name="Hình tự do: Hình 38">
                <a:extLst>
                  <a:ext uri="{FF2B5EF4-FFF2-40B4-BE49-F238E27FC236}">
                    <a16:creationId xmlns:a16="http://schemas.microsoft.com/office/drawing/2014/main" id="{30617F1F-ADB3-D6C9-485E-2F32A6A8C233}"/>
                  </a:ext>
                </a:extLst>
              </p:cNvPr>
              <p:cNvSpPr/>
              <p:nvPr/>
            </p:nvSpPr>
            <p:spPr>
              <a:xfrm>
                <a:off x="8493973" y="4692893"/>
                <a:ext cx="143437" cy="84346"/>
              </a:xfrm>
              <a:custGeom>
                <a:avLst/>
                <a:gdLst>
                  <a:gd name="connsiteX0" fmla="*/ 76 w 143437"/>
                  <a:gd name="connsiteY0" fmla="*/ 47816 h 84346"/>
                  <a:gd name="connsiteX1" fmla="*/ 75005 w 143437"/>
                  <a:gd name="connsiteY1" fmla="*/ 83960 h 84346"/>
                  <a:gd name="connsiteX2" fmla="*/ 143362 w 143437"/>
                  <a:gd name="connsiteY2" fmla="*/ 36531 h 84346"/>
                  <a:gd name="connsiteX3" fmla="*/ 68433 w 143437"/>
                  <a:gd name="connsiteY3" fmla="*/ 386 h 84346"/>
                  <a:gd name="connsiteX4" fmla="*/ 76 w 143437"/>
                  <a:gd name="connsiteY4" fmla="*/ 47816 h 84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7" h="84346">
                    <a:moveTo>
                      <a:pt x="76" y="47816"/>
                    </a:moveTo>
                    <a:cubicBezTo>
                      <a:pt x="1880" y="70898"/>
                      <a:pt x="35440" y="87085"/>
                      <a:pt x="75005" y="83960"/>
                    </a:cubicBezTo>
                    <a:cubicBezTo>
                      <a:pt x="114570" y="80863"/>
                      <a:pt x="145166" y="59613"/>
                      <a:pt x="143362" y="36531"/>
                    </a:cubicBezTo>
                    <a:cubicBezTo>
                      <a:pt x="141557" y="13449"/>
                      <a:pt x="107998" y="-2738"/>
                      <a:pt x="68433" y="386"/>
                    </a:cubicBezTo>
                    <a:cubicBezTo>
                      <a:pt x="28868" y="3510"/>
                      <a:pt x="-1729" y="24734"/>
                      <a:pt x="76" y="47816"/>
                    </a:cubicBezTo>
                    <a:close/>
                  </a:path>
                </a:pathLst>
              </a:custGeom>
              <a:solidFill>
                <a:srgbClr val="FF9797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40" name="Đồ họa 260">
                <a:extLst>
                  <a:ext uri="{FF2B5EF4-FFF2-40B4-BE49-F238E27FC236}">
                    <a16:creationId xmlns:a16="http://schemas.microsoft.com/office/drawing/2014/main" id="{809004AE-123E-3675-63C9-EB58B341E33E}"/>
                  </a:ext>
                </a:extLst>
              </p:cNvPr>
              <p:cNvGrpSpPr/>
              <p:nvPr/>
            </p:nvGrpSpPr>
            <p:grpSpPr>
              <a:xfrm>
                <a:off x="8344907" y="4403394"/>
                <a:ext cx="270027" cy="239327"/>
                <a:chOff x="8344907" y="4403394"/>
                <a:chExt cx="270027" cy="239327"/>
              </a:xfrm>
            </p:grpSpPr>
            <p:sp>
              <p:nvSpPr>
                <p:cNvPr id="54" name="Hình tự do: Hình 53">
                  <a:extLst>
                    <a:ext uri="{FF2B5EF4-FFF2-40B4-BE49-F238E27FC236}">
                      <a16:creationId xmlns:a16="http://schemas.microsoft.com/office/drawing/2014/main" id="{D9E3C2FA-D88F-E29B-71A5-0ACA4FE0E230}"/>
                    </a:ext>
                  </a:extLst>
                </p:cNvPr>
                <p:cNvSpPr/>
                <p:nvPr/>
              </p:nvSpPr>
              <p:spPr>
                <a:xfrm>
                  <a:off x="8344907" y="4413392"/>
                  <a:ext cx="264730" cy="229328"/>
                </a:xfrm>
                <a:custGeom>
                  <a:avLst/>
                  <a:gdLst>
                    <a:gd name="connsiteX0" fmla="*/ 26244 w 264730"/>
                    <a:gd name="connsiteY0" fmla="*/ 59760 h 229328"/>
                    <a:gd name="connsiteX1" fmla="*/ 27672 w 264730"/>
                    <a:gd name="connsiteY1" fmla="*/ 200730 h 229328"/>
                    <a:gd name="connsiteX2" fmla="*/ 242897 w 264730"/>
                    <a:gd name="connsiteY2" fmla="*/ 193242 h 229328"/>
                    <a:gd name="connsiteX3" fmla="*/ 192774 w 264730"/>
                    <a:gd name="connsiteY3" fmla="*/ 15508 h 229328"/>
                    <a:gd name="connsiteX4" fmla="*/ 26244 w 264730"/>
                    <a:gd name="connsiteY4" fmla="*/ 59760 h 229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730" h="229328">
                      <a:moveTo>
                        <a:pt x="26244" y="59760"/>
                      </a:moveTo>
                      <a:cubicBezTo>
                        <a:pt x="-11624" y="116024"/>
                        <a:pt x="-6184" y="177621"/>
                        <a:pt x="27672" y="200730"/>
                      </a:cubicBezTo>
                      <a:cubicBezTo>
                        <a:pt x="78710" y="235582"/>
                        <a:pt x="198726" y="244631"/>
                        <a:pt x="242897" y="193242"/>
                      </a:cubicBezTo>
                      <a:cubicBezTo>
                        <a:pt x="285694" y="143469"/>
                        <a:pt x="263797" y="53619"/>
                        <a:pt x="192774" y="15508"/>
                      </a:cubicBezTo>
                      <a:cubicBezTo>
                        <a:pt x="130557" y="-17889"/>
                        <a:pt x="62874" y="5301"/>
                        <a:pt x="26244" y="59760"/>
                      </a:cubicBezTo>
                      <a:close/>
                    </a:path>
                  </a:pathLst>
                </a:custGeom>
                <a:solidFill>
                  <a:srgbClr val="F9FEFF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5" name="Hình tự do: Hình 54">
                  <a:extLst>
                    <a:ext uri="{FF2B5EF4-FFF2-40B4-BE49-F238E27FC236}">
                      <a16:creationId xmlns:a16="http://schemas.microsoft.com/office/drawing/2014/main" id="{671A6E78-45A5-B3DD-196A-C77A063B4990}"/>
                    </a:ext>
                  </a:extLst>
                </p:cNvPr>
                <p:cNvSpPr/>
                <p:nvPr/>
              </p:nvSpPr>
              <p:spPr>
                <a:xfrm>
                  <a:off x="8369885" y="4403394"/>
                  <a:ext cx="245049" cy="205933"/>
                </a:xfrm>
                <a:custGeom>
                  <a:avLst/>
                  <a:gdLst>
                    <a:gd name="connsiteX0" fmla="*/ 224383 w 245049"/>
                    <a:gd name="connsiteY0" fmla="*/ 52225 h 205933"/>
                    <a:gd name="connsiteX1" fmla="*/ 0 w 245049"/>
                    <a:gd name="connsiteY1" fmla="*/ 71670 h 205933"/>
                    <a:gd name="connsiteX2" fmla="*/ 166099 w 245049"/>
                    <a:gd name="connsiteY2" fmla="*/ 28631 h 205933"/>
                    <a:gd name="connsiteX3" fmla="*/ 234240 w 245049"/>
                    <a:gd name="connsiteY3" fmla="*/ 120312 h 205933"/>
                    <a:gd name="connsiteX4" fmla="*/ 215468 w 245049"/>
                    <a:gd name="connsiteY4" fmla="*/ 205934 h 205933"/>
                    <a:gd name="connsiteX5" fmla="*/ 224383 w 245049"/>
                    <a:gd name="connsiteY5" fmla="*/ 52225 h 205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5049" h="205933">
                      <a:moveTo>
                        <a:pt x="224383" y="52225"/>
                      </a:moveTo>
                      <a:cubicBezTo>
                        <a:pt x="168469" y="-34016"/>
                        <a:pt x="36495" y="-3501"/>
                        <a:pt x="0" y="71670"/>
                      </a:cubicBezTo>
                      <a:cubicBezTo>
                        <a:pt x="37842" y="15433"/>
                        <a:pt x="108623" y="-2208"/>
                        <a:pt x="166099" y="28631"/>
                      </a:cubicBezTo>
                      <a:cubicBezTo>
                        <a:pt x="201624" y="47700"/>
                        <a:pt x="227103" y="81986"/>
                        <a:pt x="234240" y="120312"/>
                      </a:cubicBezTo>
                      <a:cubicBezTo>
                        <a:pt x="239923" y="150882"/>
                        <a:pt x="233244" y="185276"/>
                        <a:pt x="215468" y="205934"/>
                      </a:cubicBezTo>
                      <a:cubicBezTo>
                        <a:pt x="236018" y="192386"/>
                        <a:pt x="265483" y="115626"/>
                        <a:pt x="224383" y="52225"/>
                      </a:cubicBezTo>
                      <a:close/>
                    </a:path>
                  </a:pathLst>
                </a:custGeom>
                <a:solidFill>
                  <a:srgbClr val="AD3C23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6" name="Hình tự do: Hình 55">
                  <a:extLst>
                    <a:ext uri="{FF2B5EF4-FFF2-40B4-BE49-F238E27FC236}">
                      <a16:creationId xmlns:a16="http://schemas.microsoft.com/office/drawing/2014/main" id="{AF2ABB44-0636-2EA4-B0BA-AB508973CBD8}"/>
                    </a:ext>
                  </a:extLst>
                </p:cNvPr>
                <p:cNvSpPr/>
                <p:nvPr/>
              </p:nvSpPr>
              <p:spPr>
                <a:xfrm>
                  <a:off x="8380358" y="4462405"/>
                  <a:ext cx="151427" cy="151424"/>
                </a:xfrm>
                <a:custGeom>
                  <a:avLst/>
                  <a:gdLst>
                    <a:gd name="connsiteX0" fmla="*/ 5310 w 151427"/>
                    <a:gd name="connsiteY0" fmla="*/ 47915 h 151424"/>
                    <a:gd name="connsiteX1" fmla="*/ 47919 w 151427"/>
                    <a:gd name="connsiteY1" fmla="*/ 146115 h 151424"/>
                    <a:gd name="connsiteX2" fmla="*/ 146118 w 151427"/>
                    <a:gd name="connsiteY2" fmla="*/ 103506 h 151424"/>
                    <a:gd name="connsiteX3" fmla="*/ 103509 w 151427"/>
                    <a:gd name="connsiteY3" fmla="*/ 5307 h 151424"/>
                    <a:gd name="connsiteX4" fmla="*/ 5310 w 151427"/>
                    <a:gd name="connsiteY4" fmla="*/ 47915 h 151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427" h="151424">
                      <a:moveTo>
                        <a:pt x="5310" y="47915"/>
                      </a:moveTo>
                      <a:cubicBezTo>
                        <a:pt x="-10042" y="86807"/>
                        <a:pt x="9027" y="130763"/>
                        <a:pt x="47919" y="146115"/>
                      </a:cubicBezTo>
                      <a:cubicBezTo>
                        <a:pt x="86784" y="161467"/>
                        <a:pt x="130766" y="142398"/>
                        <a:pt x="146118" y="103506"/>
                      </a:cubicBezTo>
                      <a:cubicBezTo>
                        <a:pt x="161470" y="64614"/>
                        <a:pt x="142401" y="20659"/>
                        <a:pt x="103509" y="5307"/>
                      </a:cubicBezTo>
                      <a:cubicBezTo>
                        <a:pt x="64617" y="-10046"/>
                        <a:pt x="20635" y="9050"/>
                        <a:pt x="5310" y="47915"/>
                      </a:cubicBezTo>
                      <a:close/>
                    </a:path>
                  </a:pathLst>
                </a:custGeom>
                <a:solidFill>
                  <a:srgbClr val="0F823D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7" name="Hình tự do: Hình 56">
                  <a:extLst>
                    <a:ext uri="{FF2B5EF4-FFF2-40B4-BE49-F238E27FC236}">
                      <a16:creationId xmlns:a16="http://schemas.microsoft.com/office/drawing/2014/main" id="{DF7A4F53-560A-467D-6AF3-244B14E2277C}"/>
                    </a:ext>
                  </a:extLst>
                </p:cNvPr>
                <p:cNvSpPr/>
                <p:nvPr/>
              </p:nvSpPr>
              <p:spPr>
                <a:xfrm>
                  <a:off x="8390283" y="4490294"/>
                  <a:ext cx="42025" cy="42021"/>
                </a:xfrm>
                <a:custGeom>
                  <a:avLst/>
                  <a:gdLst>
                    <a:gd name="connsiteX0" fmla="*/ 1473 w 42025"/>
                    <a:gd name="connsiteY0" fmla="*/ 13320 h 42021"/>
                    <a:gd name="connsiteX1" fmla="*/ 13296 w 42025"/>
                    <a:gd name="connsiteY1" fmla="*/ 40549 h 42021"/>
                    <a:gd name="connsiteX2" fmla="*/ 40553 w 42025"/>
                    <a:gd name="connsiteY2" fmla="*/ 28725 h 42021"/>
                    <a:gd name="connsiteX3" fmla="*/ 28729 w 42025"/>
                    <a:gd name="connsiteY3" fmla="*/ 1469 h 42021"/>
                    <a:gd name="connsiteX4" fmla="*/ 1473 w 42025"/>
                    <a:gd name="connsiteY4" fmla="*/ 13320 h 42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025" h="42021">
                      <a:moveTo>
                        <a:pt x="1473" y="13320"/>
                      </a:moveTo>
                      <a:cubicBezTo>
                        <a:pt x="-2783" y="24120"/>
                        <a:pt x="2496" y="36294"/>
                        <a:pt x="13296" y="40549"/>
                      </a:cubicBezTo>
                      <a:cubicBezTo>
                        <a:pt x="24097" y="44805"/>
                        <a:pt x="36298" y="39526"/>
                        <a:pt x="40553" y="28725"/>
                      </a:cubicBezTo>
                      <a:cubicBezTo>
                        <a:pt x="44809" y="17925"/>
                        <a:pt x="39530" y="5751"/>
                        <a:pt x="28729" y="1469"/>
                      </a:cubicBezTo>
                      <a:cubicBezTo>
                        <a:pt x="17929" y="-2787"/>
                        <a:pt x="5728" y="2519"/>
                        <a:pt x="1473" y="13320"/>
                      </a:cubicBezTo>
                      <a:close/>
                    </a:path>
                  </a:pathLst>
                </a:custGeom>
                <a:solidFill>
                  <a:srgbClr val="FEFFFE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41" name="Đồ họa 260">
                <a:extLst>
                  <a:ext uri="{FF2B5EF4-FFF2-40B4-BE49-F238E27FC236}">
                    <a16:creationId xmlns:a16="http://schemas.microsoft.com/office/drawing/2014/main" id="{0629D846-BC93-9283-7CC9-F55742E16299}"/>
                  </a:ext>
                </a:extLst>
              </p:cNvPr>
              <p:cNvGrpSpPr/>
              <p:nvPr/>
            </p:nvGrpSpPr>
            <p:grpSpPr>
              <a:xfrm>
                <a:off x="7856059" y="4404851"/>
                <a:ext cx="270165" cy="239267"/>
                <a:chOff x="7856059" y="4404851"/>
                <a:chExt cx="270165" cy="239267"/>
              </a:xfrm>
            </p:grpSpPr>
            <p:sp>
              <p:nvSpPr>
                <p:cNvPr id="50" name="Hình tự do: Hình 49">
                  <a:extLst>
                    <a:ext uri="{FF2B5EF4-FFF2-40B4-BE49-F238E27FC236}">
                      <a16:creationId xmlns:a16="http://schemas.microsoft.com/office/drawing/2014/main" id="{A3241FF1-1DFE-903F-7053-AF947E9CEE0F}"/>
                    </a:ext>
                  </a:extLst>
                </p:cNvPr>
                <p:cNvSpPr/>
                <p:nvPr/>
              </p:nvSpPr>
              <p:spPr>
                <a:xfrm>
                  <a:off x="7861450" y="4414769"/>
                  <a:ext cx="264774" cy="229348"/>
                </a:xfrm>
                <a:custGeom>
                  <a:avLst/>
                  <a:gdLst>
                    <a:gd name="connsiteX0" fmla="*/ 238077 w 264774"/>
                    <a:gd name="connsiteY0" fmla="*/ 59163 h 229348"/>
                    <a:gd name="connsiteX1" fmla="*/ 237431 w 264774"/>
                    <a:gd name="connsiteY1" fmla="*/ 200133 h 229348"/>
                    <a:gd name="connsiteX2" fmla="*/ 22179 w 264774"/>
                    <a:gd name="connsiteY2" fmla="*/ 193858 h 229348"/>
                    <a:gd name="connsiteX3" fmla="*/ 71305 w 264774"/>
                    <a:gd name="connsiteY3" fmla="*/ 15827 h 229348"/>
                    <a:gd name="connsiteX4" fmla="*/ 238077 w 264774"/>
                    <a:gd name="connsiteY4" fmla="*/ 59163 h 229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774" h="229348">
                      <a:moveTo>
                        <a:pt x="238077" y="59163"/>
                      </a:moveTo>
                      <a:cubicBezTo>
                        <a:pt x="276269" y="115212"/>
                        <a:pt x="271179" y="176836"/>
                        <a:pt x="237431" y="200133"/>
                      </a:cubicBezTo>
                      <a:cubicBezTo>
                        <a:pt x="186581" y="235254"/>
                        <a:pt x="66646" y="244977"/>
                        <a:pt x="22179" y="193858"/>
                      </a:cubicBezTo>
                      <a:cubicBezTo>
                        <a:pt x="-20888" y="144327"/>
                        <a:pt x="497" y="54369"/>
                        <a:pt x="71305" y="15827"/>
                      </a:cubicBezTo>
                      <a:cubicBezTo>
                        <a:pt x="133306" y="-17893"/>
                        <a:pt x="201152" y="4919"/>
                        <a:pt x="238077" y="59163"/>
                      </a:cubicBezTo>
                      <a:close/>
                    </a:path>
                  </a:pathLst>
                </a:custGeom>
                <a:solidFill>
                  <a:srgbClr val="F9FEFF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1" name="Hình tự do: Hình 50">
                  <a:extLst>
                    <a:ext uri="{FF2B5EF4-FFF2-40B4-BE49-F238E27FC236}">
                      <a16:creationId xmlns:a16="http://schemas.microsoft.com/office/drawing/2014/main" id="{5493CA9A-5168-436D-A71A-592C567F957A}"/>
                    </a:ext>
                  </a:extLst>
                </p:cNvPr>
                <p:cNvSpPr/>
                <p:nvPr/>
              </p:nvSpPr>
              <p:spPr>
                <a:xfrm>
                  <a:off x="7856059" y="4404851"/>
                  <a:ext cx="244761" cy="206469"/>
                </a:xfrm>
                <a:custGeom>
                  <a:avLst/>
                  <a:gdLst>
                    <a:gd name="connsiteX0" fmla="*/ 20271 w 244761"/>
                    <a:gd name="connsiteY0" fmla="*/ 52788 h 206469"/>
                    <a:gd name="connsiteX1" fmla="*/ 244761 w 244761"/>
                    <a:gd name="connsiteY1" fmla="*/ 70968 h 206469"/>
                    <a:gd name="connsiteX2" fmla="*/ 78420 w 244761"/>
                    <a:gd name="connsiteY2" fmla="*/ 28871 h 206469"/>
                    <a:gd name="connsiteX3" fmla="*/ 10817 w 244761"/>
                    <a:gd name="connsiteY3" fmla="*/ 120956 h 206469"/>
                    <a:gd name="connsiteX4" fmla="*/ 30075 w 244761"/>
                    <a:gd name="connsiteY4" fmla="*/ 206470 h 206469"/>
                    <a:gd name="connsiteX5" fmla="*/ 20271 w 244761"/>
                    <a:gd name="connsiteY5" fmla="*/ 52788 h 206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4761" h="206469">
                      <a:moveTo>
                        <a:pt x="20271" y="52788"/>
                      </a:moveTo>
                      <a:cubicBezTo>
                        <a:pt x="75673" y="-33776"/>
                        <a:pt x="207836" y="-3988"/>
                        <a:pt x="244761" y="70968"/>
                      </a:cubicBezTo>
                      <a:cubicBezTo>
                        <a:pt x="206597" y="14946"/>
                        <a:pt x="135735" y="-2291"/>
                        <a:pt x="78420" y="28871"/>
                      </a:cubicBezTo>
                      <a:cubicBezTo>
                        <a:pt x="43003" y="48155"/>
                        <a:pt x="17739" y="82576"/>
                        <a:pt x="10817" y="120956"/>
                      </a:cubicBezTo>
                      <a:cubicBezTo>
                        <a:pt x="5296" y="151553"/>
                        <a:pt x="12191" y="185920"/>
                        <a:pt x="30075" y="206470"/>
                      </a:cubicBezTo>
                      <a:cubicBezTo>
                        <a:pt x="9417" y="193003"/>
                        <a:pt x="-20479" y="116431"/>
                        <a:pt x="20271" y="52788"/>
                      </a:cubicBezTo>
                      <a:close/>
                    </a:path>
                  </a:pathLst>
                </a:custGeom>
                <a:solidFill>
                  <a:srgbClr val="AD3C23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2" name="Hình tự do: Hình 51">
                  <a:extLst>
                    <a:ext uri="{FF2B5EF4-FFF2-40B4-BE49-F238E27FC236}">
                      <a16:creationId xmlns:a16="http://schemas.microsoft.com/office/drawing/2014/main" id="{7DA19480-D1DB-C834-938B-92F8EE831DE3}"/>
                    </a:ext>
                  </a:extLst>
                </p:cNvPr>
                <p:cNvSpPr/>
                <p:nvPr/>
              </p:nvSpPr>
              <p:spPr>
                <a:xfrm>
                  <a:off x="7939269" y="4463655"/>
                  <a:ext cx="151427" cy="151413"/>
                </a:xfrm>
                <a:custGeom>
                  <a:avLst/>
                  <a:gdLst>
                    <a:gd name="connsiteX0" fmla="*/ 5310 w 151427"/>
                    <a:gd name="connsiteY0" fmla="*/ 47904 h 151413"/>
                    <a:gd name="connsiteX1" fmla="*/ 47919 w 151427"/>
                    <a:gd name="connsiteY1" fmla="*/ 146103 h 151413"/>
                    <a:gd name="connsiteX2" fmla="*/ 146118 w 151427"/>
                    <a:gd name="connsiteY2" fmla="*/ 103495 h 151413"/>
                    <a:gd name="connsiteX3" fmla="*/ 103509 w 151427"/>
                    <a:gd name="connsiteY3" fmla="*/ 5295 h 151413"/>
                    <a:gd name="connsiteX4" fmla="*/ 5310 w 151427"/>
                    <a:gd name="connsiteY4" fmla="*/ 47904 h 151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427" h="151413">
                      <a:moveTo>
                        <a:pt x="5310" y="47904"/>
                      </a:moveTo>
                      <a:cubicBezTo>
                        <a:pt x="-10042" y="86796"/>
                        <a:pt x="9027" y="130751"/>
                        <a:pt x="47919" y="146103"/>
                      </a:cubicBezTo>
                      <a:cubicBezTo>
                        <a:pt x="86811" y="161456"/>
                        <a:pt x="130766" y="142387"/>
                        <a:pt x="146118" y="103495"/>
                      </a:cubicBezTo>
                      <a:cubicBezTo>
                        <a:pt x="161470" y="64630"/>
                        <a:pt x="142401" y="20647"/>
                        <a:pt x="103509" y="5295"/>
                      </a:cubicBezTo>
                      <a:cubicBezTo>
                        <a:pt x="64617" y="-10030"/>
                        <a:pt x="20662" y="9039"/>
                        <a:pt x="5310" y="47904"/>
                      </a:cubicBezTo>
                      <a:close/>
                    </a:path>
                  </a:pathLst>
                </a:custGeom>
                <a:solidFill>
                  <a:srgbClr val="0F823D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3" name="Hình tự do: Hình 52">
                  <a:extLst>
                    <a:ext uri="{FF2B5EF4-FFF2-40B4-BE49-F238E27FC236}">
                      <a16:creationId xmlns:a16="http://schemas.microsoft.com/office/drawing/2014/main" id="{1B35FA4A-C923-E0D9-B46D-EFE297A667AD}"/>
                    </a:ext>
                  </a:extLst>
                </p:cNvPr>
                <p:cNvSpPr/>
                <p:nvPr/>
              </p:nvSpPr>
              <p:spPr>
                <a:xfrm>
                  <a:off x="7949221" y="4491579"/>
                  <a:ext cx="41998" cy="42002"/>
                </a:xfrm>
                <a:custGeom>
                  <a:avLst/>
                  <a:gdLst>
                    <a:gd name="connsiteX0" fmla="*/ 1473 w 41998"/>
                    <a:gd name="connsiteY0" fmla="*/ 13273 h 42002"/>
                    <a:gd name="connsiteX1" fmla="*/ 13296 w 41998"/>
                    <a:gd name="connsiteY1" fmla="*/ 40530 h 42002"/>
                    <a:gd name="connsiteX2" fmla="*/ 40526 w 41998"/>
                    <a:gd name="connsiteY2" fmla="*/ 28706 h 42002"/>
                    <a:gd name="connsiteX3" fmla="*/ 28702 w 41998"/>
                    <a:gd name="connsiteY3" fmla="*/ 1476 h 42002"/>
                    <a:gd name="connsiteX4" fmla="*/ 1473 w 41998"/>
                    <a:gd name="connsiteY4" fmla="*/ 13273 h 42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98" h="42002">
                      <a:moveTo>
                        <a:pt x="1473" y="13273"/>
                      </a:moveTo>
                      <a:cubicBezTo>
                        <a:pt x="-2783" y="24073"/>
                        <a:pt x="2496" y="36274"/>
                        <a:pt x="13296" y="40530"/>
                      </a:cubicBezTo>
                      <a:cubicBezTo>
                        <a:pt x="24070" y="44785"/>
                        <a:pt x="36271" y="39506"/>
                        <a:pt x="40526" y="28706"/>
                      </a:cubicBezTo>
                      <a:cubicBezTo>
                        <a:pt x="44782" y="17933"/>
                        <a:pt x="39503" y="5732"/>
                        <a:pt x="28702" y="1476"/>
                      </a:cubicBezTo>
                      <a:cubicBezTo>
                        <a:pt x="17902" y="-2779"/>
                        <a:pt x="5728" y="2473"/>
                        <a:pt x="1473" y="13273"/>
                      </a:cubicBezTo>
                      <a:close/>
                    </a:path>
                  </a:pathLst>
                </a:custGeom>
                <a:solidFill>
                  <a:srgbClr val="FEFFFE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2" name="Hình tự do: Hình 41">
                <a:extLst>
                  <a:ext uri="{FF2B5EF4-FFF2-40B4-BE49-F238E27FC236}">
                    <a16:creationId xmlns:a16="http://schemas.microsoft.com/office/drawing/2014/main" id="{F10E4272-587B-1404-619B-995329F8C046}"/>
                  </a:ext>
                </a:extLst>
              </p:cNvPr>
              <p:cNvSpPr/>
              <p:nvPr/>
            </p:nvSpPr>
            <p:spPr>
              <a:xfrm>
                <a:off x="8404990" y="4197221"/>
                <a:ext cx="238757" cy="82414"/>
              </a:xfrm>
              <a:custGeom>
                <a:avLst/>
                <a:gdLst>
                  <a:gd name="connsiteX0" fmla="*/ 214084 w 238757"/>
                  <a:gd name="connsiteY0" fmla="*/ 82414 h 82414"/>
                  <a:gd name="connsiteX1" fmla="*/ 197574 w 238757"/>
                  <a:gd name="connsiteY1" fmla="*/ 76543 h 82414"/>
                  <a:gd name="connsiteX2" fmla="*/ 33468 w 238757"/>
                  <a:gd name="connsiteY2" fmla="*/ 57420 h 82414"/>
                  <a:gd name="connsiteX3" fmla="*/ 1579 w 238757"/>
                  <a:gd name="connsiteY3" fmla="*/ 43819 h 82414"/>
                  <a:gd name="connsiteX4" fmla="*/ 16069 w 238757"/>
                  <a:gd name="connsiteY4" fmla="*/ 13815 h 82414"/>
                  <a:gd name="connsiteX5" fmla="*/ 230459 w 238757"/>
                  <a:gd name="connsiteY5" fmla="*/ 41718 h 82414"/>
                  <a:gd name="connsiteX6" fmla="*/ 232506 w 238757"/>
                  <a:gd name="connsiteY6" fmla="*/ 74604 h 82414"/>
                  <a:gd name="connsiteX7" fmla="*/ 214084 w 238757"/>
                  <a:gd name="connsiteY7" fmla="*/ 82414 h 82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757" h="82414">
                    <a:moveTo>
                      <a:pt x="214084" y="82414"/>
                    </a:moveTo>
                    <a:cubicBezTo>
                      <a:pt x="208212" y="82441"/>
                      <a:pt x="202314" y="80502"/>
                      <a:pt x="197574" y="76543"/>
                    </a:cubicBezTo>
                    <a:cubicBezTo>
                      <a:pt x="160594" y="45596"/>
                      <a:pt x="90109" y="37382"/>
                      <a:pt x="33468" y="57420"/>
                    </a:cubicBezTo>
                    <a:cubicBezTo>
                      <a:pt x="20783" y="61972"/>
                      <a:pt x="6427" y="55831"/>
                      <a:pt x="1579" y="43819"/>
                    </a:cubicBezTo>
                    <a:cubicBezTo>
                      <a:pt x="-3215" y="31806"/>
                      <a:pt x="3276" y="18340"/>
                      <a:pt x="16069" y="13815"/>
                    </a:cubicBezTo>
                    <a:cubicBezTo>
                      <a:pt x="89732" y="-12311"/>
                      <a:pt x="179905" y="-487"/>
                      <a:pt x="230459" y="41718"/>
                    </a:cubicBezTo>
                    <a:cubicBezTo>
                      <a:pt x="240667" y="50256"/>
                      <a:pt x="241583" y="64988"/>
                      <a:pt x="232506" y="74604"/>
                    </a:cubicBezTo>
                    <a:cubicBezTo>
                      <a:pt x="227631" y="79748"/>
                      <a:pt x="220871" y="82387"/>
                      <a:pt x="214084" y="82414"/>
                    </a:cubicBezTo>
                    <a:close/>
                  </a:path>
                </a:pathLst>
              </a:custGeom>
              <a:solidFill>
                <a:srgbClr val="BA2E08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Hình tự do: Hình 42">
                <a:extLst>
                  <a:ext uri="{FF2B5EF4-FFF2-40B4-BE49-F238E27FC236}">
                    <a16:creationId xmlns:a16="http://schemas.microsoft.com/office/drawing/2014/main" id="{934D2F41-FE7F-0984-ECD7-2D3EAC7DF2F4}"/>
                  </a:ext>
                </a:extLst>
              </p:cNvPr>
              <p:cNvSpPr/>
              <p:nvPr/>
            </p:nvSpPr>
            <p:spPr>
              <a:xfrm>
                <a:off x="7825714" y="4198737"/>
                <a:ext cx="238670" cy="83053"/>
              </a:xfrm>
              <a:custGeom>
                <a:avLst/>
                <a:gdLst>
                  <a:gd name="connsiteX0" fmla="*/ 24814 w 238670"/>
                  <a:gd name="connsiteY0" fmla="*/ 83053 h 83053"/>
                  <a:gd name="connsiteX1" fmla="*/ 6338 w 238670"/>
                  <a:gd name="connsiteY1" fmla="*/ 75350 h 83053"/>
                  <a:gd name="connsiteX2" fmla="*/ 8196 w 238670"/>
                  <a:gd name="connsiteY2" fmla="*/ 42437 h 83053"/>
                  <a:gd name="connsiteX3" fmla="*/ 222479 w 238670"/>
                  <a:gd name="connsiteY3" fmla="*/ 13349 h 83053"/>
                  <a:gd name="connsiteX4" fmla="*/ 237130 w 238670"/>
                  <a:gd name="connsiteY4" fmla="*/ 43272 h 83053"/>
                  <a:gd name="connsiteX5" fmla="*/ 205322 w 238670"/>
                  <a:gd name="connsiteY5" fmla="*/ 57062 h 83053"/>
                  <a:gd name="connsiteX6" fmla="*/ 41297 w 238670"/>
                  <a:gd name="connsiteY6" fmla="*/ 77101 h 83053"/>
                  <a:gd name="connsiteX7" fmla="*/ 24814 w 238670"/>
                  <a:gd name="connsiteY7" fmla="*/ 83053 h 83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670" h="83053">
                    <a:moveTo>
                      <a:pt x="24814" y="83053"/>
                    </a:moveTo>
                    <a:cubicBezTo>
                      <a:pt x="18000" y="83080"/>
                      <a:pt x="11240" y="80494"/>
                      <a:pt x="6338" y="75350"/>
                    </a:cubicBezTo>
                    <a:cubicBezTo>
                      <a:pt x="-2793" y="65789"/>
                      <a:pt x="-1958" y="51056"/>
                      <a:pt x="8196" y="42437"/>
                    </a:cubicBezTo>
                    <a:cubicBezTo>
                      <a:pt x="58454" y="-37"/>
                      <a:pt x="148492" y="-12345"/>
                      <a:pt x="222479" y="13349"/>
                    </a:cubicBezTo>
                    <a:cubicBezTo>
                      <a:pt x="235299" y="17793"/>
                      <a:pt x="241871" y="31179"/>
                      <a:pt x="237130" y="43272"/>
                    </a:cubicBezTo>
                    <a:cubicBezTo>
                      <a:pt x="232417" y="55311"/>
                      <a:pt x="218061" y="61452"/>
                      <a:pt x="205322" y="57062"/>
                    </a:cubicBezTo>
                    <a:cubicBezTo>
                      <a:pt x="148546" y="37266"/>
                      <a:pt x="78088" y="45993"/>
                      <a:pt x="41297" y="77101"/>
                    </a:cubicBezTo>
                    <a:cubicBezTo>
                      <a:pt x="36557" y="81087"/>
                      <a:pt x="30659" y="83053"/>
                      <a:pt x="24814" y="83053"/>
                    </a:cubicBezTo>
                    <a:close/>
                  </a:path>
                </a:pathLst>
              </a:custGeom>
              <a:solidFill>
                <a:srgbClr val="BA2E08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4" name="Hình tự do: Hình 43">
                <a:extLst>
                  <a:ext uri="{FF2B5EF4-FFF2-40B4-BE49-F238E27FC236}">
                    <a16:creationId xmlns:a16="http://schemas.microsoft.com/office/drawing/2014/main" id="{1FE16E93-0D07-33DF-45A9-9ABF7405B397}"/>
                  </a:ext>
                </a:extLst>
              </p:cNvPr>
              <p:cNvSpPr/>
              <p:nvPr/>
            </p:nvSpPr>
            <p:spPr>
              <a:xfrm>
                <a:off x="8191427" y="4610620"/>
                <a:ext cx="95953" cy="45811"/>
              </a:xfrm>
              <a:custGeom>
                <a:avLst/>
                <a:gdLst>
                  <a:gd name="connsiteX0" fmla="*/ 90655 w 95953"/>
                  <a:gd name="connsiteY0" fmla="*/ 45572 h 45811"/>
                  <a:gd name="connsiteX1" fmla="*/ 85376 w 95953"/>
                  <a:gd name="connsiteY1" fmla="*/ 41128 h 45811"/>
                  <a:gd name="connsiteX2" fmla="*/ 47912 w 95953"/>
                  <a:gd name="connsiteY2" fmla="*/ 10666 h 45811"/>
                  <a:gd name="connsiteX3" fmla="*/ 10636 w 95953"/>
                  <a:gd name="connsiteY3" fmla="*/ 41208 h 45811"/>
                  <a:gd name="connsiteX4" fmla="*/ 4603 w 95953"/>
                  <a:gd name="connsiteY4" fmla="*/ 45760 h 45811"/>
                  <a:gd name="connsiteX5" fmla="*/ 51 w 95953"/>
                  <a:gd name="connsiteY5" fmla="*/ 39727 h 45811"/>
                  <a:gd name="connsiteX6" fmla="*/ 47858 w 95953"/>
                  <a:gd name="connsiteY6" fmla="*/ 0 h 45811"/>
                  <a:gd name="connsiteX7" fmla="*/ 95880 w 95953"/>
                  <a:gd name="connsiteY7" fmla="*/ 39350 h 45811"/>
                  <a:gd name="connsiteX8" fmla="*/ 91517 w 95953"/>
                  <a:gd name="connsiteY8" fmla="*/ 45518 h 45811"/>
                  <a:gd name="connsiteX9" fmla="*/ 90655 w 95953"/>
                  <a:gd name="connsiteY9" fmla="*/ 45572 h 4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953" h="45811">
                    <a:moveTo>
                      <a:pt x="90655" y="45572"/>
                    </a:moveTo>
                    <a:cubicBezTo>
                      <a:pt x="88096" y="45599"/>
                      <a:pt x="85834" y="43740"/>
                      <a:pt x="85376" y="41128"/>
                    </a:cubicBezTo>
                    <a:cubicBezTo>
                      <a:pt x="82252" y="22571"/>
                      <a:pt x="67546" y="10612"/>
                      <a:pt x="47912" y="10666"/>
                    </a:cubicBezTo>
                    <a:cubicBezTo>
                      <a:pt x="28169" y="10720"/>
                      <a:pt x="13194" y="23001"/>
                      <a:pt x="10636" y="41208"/>
                    </a:cubicBezTo>
                    <a:cubicBezTo>
                      <a:pt x="10232" y="44117"/>
                      <a:pt x="7511" y="46164"/>
                      <a:pt x="4603" y="45760"/>
                    </a:cubicBezTo>
                    <a:cubicBezTo>
                      <a:pt x="1694" y="45356"/>
                      <a:pt x="-353" y="42663"/>
                      <a:pt x="51" y="39727"/>
                    </a:cubicBezTo>
                    <a:cubicBezTo>
                      <a:pt x="3310" y="16403"/>
                      <a:pt x="22998" y="54"/>
                      <a:pt x="47858" y="0"/>
                    </a:cubicBezTo>
                    <a:cubicBezTo>
                      <a:pt x="72610" y="-80"/>
                      <a:pt x="91894" y="15756"/>
                      <a:pt x="95880" y="39350"/>
                    </a:cubicBezTo>
                    <a:cubicBezTo>
                      <a:pt x="96365" y="42259"/>
                      <a:pt x="94399" y="45006"/>
                      <a:pt x="91517" y="45518"/>
                    </a:cubicBezTo>
                    <a:lnTo>
                      <a:pt x="90655" y="45572"/>
                    </a:lnTo>
                    <a:close/>
                  </a:path>
                </a:pathLst>
              </a:custGeom>
              <a:solidFill>
                <a:srgbClr val="C4735B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45" name="Đồ họa 260">
                <a:extLst>
                  <a:ext uri="{FF2B5EF4-FFF2-40B4-BE49-F238E27FC236}">
                    <a16:creationId xmlns:a16="http://schemas.microsoft.com/office/drawing/2014/main" id="{F2DD4834-F24F-62F4-A27E-D2D68846B716}"/>
                  </a:ext>
                </a:extLst>
              </p:cNvPr>
              <p:cNvGrpSpPr/>
              <p:nvPr/>
            </p:nvGrpSpPr>
            <p:grpSpPr>
              <a:xfrm>
                <a:off x="8047965" y="4702224"/>
                <a:ext cx="396215" cy="220827"/>
                <a:chOff x="8047965" y="4702224"/>
                <a:chExt cx="396215" cy="220827"/>
              </a:xfrm>
            </p:grpSpPr>
            <p:sp>
              <p:nvSpPr>
                <p:cNvPr id="47" name="Hình tự do: Hình 46">
                  <a:extLst>
                    <a:ext uri="{FF2B5EF4-FFF2-40B4-BE49-F238E27FC236}">
                      <a16:creationId xmlns:a16="http://schemas.microsoft.com/office/drawing/2014/main" id="{F5AC3F62-9BE8-6CA4-82B4-B41A484D9B68}"/>
                    </a:ext>
                  </a:extLst>
                </p:cNvPr>
                <p:cNvSpPr/>
                <p:nvPr/>
              </p:nvSpPr>
              <p:spPr>
                <a:xfrm>
                  <a:off x="8047965" y="4704003"/>
                  <a:ext cx="396215" cy="217217"/>
                </a:xfrm>
                <a:custGeom>
                  <a:avLst/>
                  <a:gdLst>
                    <a:gd name="connsiteX0" fmla="*/ 396203 w 396215"/>
                    <a:gd name="connsiteY0" fmla="*/ 74844 h 217217"/>
                    <a:gd name="connsiteX1" fmla="*/ 195980 w 396215"/>
                    <a:gd name="connsiteY1" fmla="*/ 217187 h 217217"/>
                    <a:gd name="connsiteX2" fmla="*/ 12 w 396215"/>
                    <a:gd name="connsiteY2" fmla="*/ 69026 h 217217"/>
                    <a:gd name="connsiteX3" fmla="*/ 203413 w 396215"/>
                    <a:gd name="connsiteY3" fmla="*/ 1504 h 217217"/>
                    <a:gd name="connsiteX4" fmla="*/ 396203 w 396215"/>
                    <a:gd name="connsiteY4" fmla="*/ 74844 h 217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215" h="217217">
                      <a:moveTo>
                        <a:pt x="396203" y="74844"/>
                      </a:moveTo>
                      <a:cubicBezTo>
                        <a:pt x="395018" y="155079"/>
                        <a:pt x="305383" y="218803"/>
                        <a:pt x="195980" y="217187"/>
                      </a:cubicBezTo>
                      <a:cubicBezTo>
                        <a:pt x="86576" y="215571"/>
                        <a:pt x="-1173" y="149261"/>
                        <a:pt x="12" y="69026"/>
                      </a:cubicBezTo>
                      <a:cubicBezTo>
                        <a:pt x="1197" y="-11209"/>
                        <a:pt x="93956" y="5248"/>
                        <a:pt x="203413" y="1504"/>
                      </a:cubicBezTo>
                      <a:cubicBezTo>
                        <a:pt x="312790" y="-2213"/>
                        <a:pt x="397388" y="-5391"/>
                        <a:pt x="396203" y="74844"/>
                      </a:cubicBezTo>
                      <a:close/>
                    </a:path>
                  </a:pathLst>
                </a:custGeom>
                <a:solidFill>
                  <a:srgbClr val="630900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8" name="Hình tự do: Hình 47">
                  <a:extLst>
                    <a:ext uri="{FF2B5EF4-FFF2-40B4-BE49-F238E27FC236}">
                      <a16:creationId xmlns:a16="http://schemas.microsoft.com/office/drawing/2014/main" id="{52F0B12D-30A4-4A0B-1048-616222664FD1}"/>
                    </a:ext>
                  </a:extLst>
                </p:cNvPr>
                <p:cNvSpPr/>
                <p:nvPr/>
              </p:nvSpPr>
              <p:spPr>
                <a:xfrm>
                  <a:off x="8115391" y="4845394"/>
                  <a:ext cx="270923" cy="77657"/>
                </a:xfrm>
                <a:custGeom>
                  <a:avLst/>
                  <a:gdLst>
                    <a:gd name="connsiteX0" fmla="*/ 141428 w 270923"/>
                    <a:gd name="connsiteY0" fmla="*/ 32 h 77657"/>
                    <a:gd name="connsiteX1" fmla="*/ 0 w 270923"/>
                    <a:gd name="connsiteY1" fmla="*/ 41402 h 77657"/>
                    <a:gd name="connsiteX2" fmla="*/ 128526 w 270923"/>
                    <a:gd name="connsiteY2" fmla="*/ 77628 h 77657"/>
                    <a:gd name="connsiteX3" fmla="*/ 270924 w 270923"/>
                    <a:gd name="connsiteY3" fmla="*/ 36877 h 77657"/>
                    <a:gd name="connsiteX4" fmla="*/ 141428 w 270923"/>
                    <a:gd name="connsiteY4" fmla="*/ 32 h 77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923" h="77657">
                      <a:moveTo>
                        <a:pt x="141428" y="32"/>
                      </a:moveTo>
                      <a:cubicBezTo>
                        <a:pt x="82282" y="-830"/>
                        <a:pt x="30165" y="15734"/>
                        <a:pt x="0" y="41402"/>
                      </a:cubicBezTo>
                      <a:cubicBezTo>
                        <a:pt x="34636" y="63326"/>
                        <a:pt x="79427" y="76927"/>
                        <a:pt x="128526" y="77628"/>
                      </a:cubicBezTo>
                      <a:cubicBezTo>
                        <a:pt x="183821" y="78435"/>
                        <a:pt x="234132" y="62814"/>
                        <a:pt x="270924" y="36877"/>
                      </a:cubicBezTo>
                      <a:cubicBezTo>
                        <a:pt x="240543" y="15115"/>
                        <a:pt x="193921" y="786"/>
                        <a:pt x="141428" y="32"/>
                      </a:cubicBezTo>
                      <a:close/>
                    </a:path>
                  </a:pathLst>
                </a:custGeom>
                <a:solidFill>
                  <a:srgbClr val="D36553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9" name="Hình tự do: Hình 48">
                  <a:extLst>
                    <a:ext uri="{FF2B5EF4-FFF2-40B4-BE49-F238E27FC236}">
                      <a16:creationId xmlns:a16="http://schemas.microsoft.com/office/drawing/2014/main" id="{DB071202-A1B1-D70C-D9D8-5825CC8E3D68}"/>
                    </a:ext>
                  </a:extLst>
                </p:cNvPr>
                <p:cNvSpPr/>
                <p:nvPr/>
              </p:nvSpPr>
              <p:spPr>
                <a:xfrm>
                  <a:off x="8095487" y="4702224"/>
                  <a:ext cx="293978" cy="67633"/>
                </a:xfrm>
                <a:custGeom>
                  <a:avLst/>
                  <a:gdLst>
                    <a:gd name="connsiteX0" fmla="*/ 293979 w 293978"/>
                    <a:gd name="connsiteY0" fmla="*/ 6327 h 67633"/>
                    <a:gd name="connsiteX1" fmla="*/ 155999 w 293978"/>
                    <a:gd name="connsiteY1" fmla="*/ 1506 h 67633"/>
                    <a:gd name="connsiteX2" fmla="*/ 0 w 293978"/>
                    <a:gd name="connsiteY2" fmla="*/ 9128 h 67633"/>
                    <a:gd name="connsiteX3" fmla="*/ 144767 w 293978"/>
                    <a:gd name="connsiteY3" fmla="*/ 67600 h 67633"/>
                    <a:gd name="connsiteX4" fmla="*/ 293979 w 293978"/>
                    <a:gd name="connsiteY4" fmla="*/ 6327 h 67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78" h="67633">
                      <a:moveTo>
                        <a:pt x="293979" y="6327"/>
                      </a:moveTo>
                      <a:cubicBezTo>
                        <a:pt x="258884" y="-1996"/>
                        <a:pt x="210512" y="-353"/>
                        <a:pt x="155999" y="1506"/>
                      </a:cubicBezTo>
                      <a:cubicBezTo>
                        <a:pt x="94509" y="3606"/>
                        <a:pt x="38272" y="-488"/>
                        <a:pt x="0" y="9128"/>
                      </a:cubicBezTo>
                      <a:cubicBezTo>
                        <a:pt x="15190" y="41636"/>
                        <a:pt x="73986" y="66577"/>
                        <a:pt x="144767" y="67600"/>
                      </a:cubicBezTo>
                      <a:cubicBezTo>
                        <a:pt x="220639" y="68705"/>
                        <a:pt x="283582" y="41986"/>
                        <a:pt x="293979" y="63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6" name="Hình tự do: Hình 45">
                <a:extLst>
                  <a:ext uri="{FF2B5EF4-FFF2-40B4-BE49-F238E27FC236}">
                    <a16:creationId xmlns:a16="http://schemas.microsoft.com/office/drawing/2014/main" id="{9253A83E-F7CF-F148-F6FB-502FCD052BFD}"/>
                  </a:ext>
                </a:extLst>
              </p:cNvPr>
              <p:cNvSpPr/>
              <p:nvPr/>
            </p:nvSpPr>
            <p:spPr>
              <a:xfrm>
                <a:off x="7518827" y="3563324"/>
                <a:ext cx="1421412" cy="827349"/>
              </a:xfrm>
              <a:custGeom>
                <a:avLst/>
                <a:gdLst>
                  <a:gd name="connsiteX0" fmla="*/ 1334433 w 1421412"/>
                  <a:gd name="connsiteY0" fmla="*/ 317804 h 827349"/>
                  <a:gd name="connsiteX1" fmla="*/ 990897 w 1421412"/>
                  <a:gd name="connsiteY1" fmla="*/ 250147 h 827349"/>
                  <a:gd name="connsiteX2" fmla="*/ 1118184 w 1421412"/>
                  <a:gd name="connsiteY2" fmla="*/ 145457 h 827349"/>
                  <a:gd name="connsiteX3" fmla="*/ 1031917 w 1421412"/>
                  <a:gd name="connsiteY3" fmla="*/ 72036 h 827349"/>
                  <a:gd name="connsiteX4" fmla="*/ 972501 w 1421412"/>
                  <a:gd name="connsiteY4" fmla="*/ 242390 h 827349"/>
                  <a:gd name="connsiteX5" fmla="*/ 798996 w 1421412"/>
                  <a:gd name="connsiteY5" fmla="*/ 62098 h 827349"/>
                  <a:gd name="connsiteX6" fmla="*/ 406387 w 1421412"/>
                  <a:gd name="connsiteY6" fmla="*/ 84345 h 827349"/>
                  <a:gd name="connsiteX7" fmla="*/ 387561 w 1421412"/>
                  <a:gd name="connsiteY7" fmla="*/ 174303 h 827349"/>
                  <a:gd name="connsiteX8" fmla="*/ 342744 w 1421412"/>
                  <a:gd name="connsiteY8" fmla="*/ 151086 h 827349"/>
                  <a:gd name="connsiteX9" fmla="*/ 178746 w 1421412"/>
                  <a:gd name="connsiteY9" fmla="*/ 201263 h 827349"/>
                  <a:gd name="connsiteX10" fmla="*/ 195121 w 1421412"/>
                  <a:gd name="connsiteY10" fmla="*/ 284676 h 827349"/>
                  <a:gd name="connsiteX11" fmla="*/ 116449 w 1421412"/>
                  <a:gd name="connsiteY11" fmla="*/ 305576 h 827349"/>
                  <a:gd name="connsiteX12" fmla="*/ 8580 w 1421412"/>
                  <a:gd name="connsiteY12" fmla="*/ 494757 h 827349"/>
                  <a:gd name="connsiteX13" fmla="*/ 65437 w 1421412"/>
                  <a:gd name="connsiteY13" fmla="*/ 545742 h 827349"/>
                  <a:gd name="connsiteX14" fmla="*/ 56980 w 1421412"/>
                  <a:gd name="connsiteY14" fmla="*/ 585549 h 827349"/>
                  <a:gd name="connsiteX15" fmla="*/ 80681 w 1421412"/>
                  <a:gd name="connsiteY15" fmla="*/ 827035 h 827349"/>
                  <a:gd name="connsiteX16" fmla="*/ 163717 w 1421412"/>
                  <a:gd name="connsiteY16" fmla="*/ 706346 h 827349"/>
                  <a:gd name="connsiteX17" fmla="*/ 323567 w 1421412"/>
                  <a:gd name="connsiteY17" fmla="*/ 624145 h 827349"/>
                  <a:gd name="connsiteX18" fmla="*/ 387372 w 1421412"/>
                  <a:gd name="connsiteY18" fmla="*/ 468200 h 827349"/>
                  <a:gd name="connsiteX19" fmla="*/ 629612 w 1421412"/>
                  <a:gd name="connsiteY19" fmla="*/ 542160 h 827349"/>
                  <a:gd name="connsiteX20" fmla="*/ 746395 w 1421412"/>
                  <a:gd name="connsiteY20" fmla="*/ 492845 h 827349"/>
                  <a:gd name="connsiteX21" fmla="*/ 764037 w 1421412"/>
                  <a:gd name="connsiteY21" fmla="*/ 495619 h 827349"/>
                  <a:gd name="connsiteX22" fmla="*/ 766622 w 1421412"/>
                  <a:gd name="connsiteY22" fmla="*/ 571490 h 827349"/>
                  <a:gd name="connsiteX23" fmla="*/ 948073 w 1421412"/>
                  <a:gd name="connsiteY23" fmla="*/ 539574 h 827349"/>
                  <a:gd name="connsiteX24" fmla="*/ 1032886 w 1421412"/>
                  <a:gd name="connsiteY24" fmla="*/ 409916 h 827349"/>
                  <a:gd name="connsiteX25" fmla="*/ 1102159 w 1421412"/>
                  <a:gd name="connsiteY25" fmla="*/ 587785 h 827349"/>
                  <a:gd name="connsiteX26" fmla="*/ 1356869 w 1421412"/>
                  <a:gd name="connsiteY26" fmla="*/ 707046 h 827349"/>
                  <a:gd name="connsiteX27" fmla="*/ 1361043 w 1421412"/>
                  <a:gd name="connsiteY27" fmla="*/ 658997 h 827349"/>
                  <a:gd name="connsiteX28" fmla="*/ 1371817 w 1421412"/>
                  <a:gd name="connsiteY28" fmla="*/ 655011 h 827349"/>
                  <a:gd name="connsiteX29" fmla="*/ 1334433 w 1421412"/>
                  <a:gd name="connsiteY29" fmla="*/ 317804 h 82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21412" h="827349">
                    <a:moveTo>
                      <a:pt x="1334433" y="317804"/>
                    </a:moveTo>
                    <a:cubicBezTo>
                      <a:pt x="1235102" y="195392"/>
                      <a:pt x="1082659" y="190113"/>
                      <a:pt x="990897" y="250147"/>
                    </a:cubicBezTo>
                    <a:cubicBezTo>
                      <a:pt x="1020012" y="191729"/>
                      <a:pt x="1062432" y="172929"/>
                      <a:pt x="1118184" y="145457"/>
                    </a:cubicBezTo>
                    <a:cubicBezTo>
                      <a:pt x="1176792" y="116584"/>
                      <a:pt x="1104879" y="30478"/>
                      <a:pt x="1031917" y="72036"/>
                    </a:cubicBezTo>
                    <a:cubicBezTo>
                      <a:pt x="965580" y="109824"/>
                      <a:pt x="963155" y="206111"/>
                      <a:pt x="972501" y="242390"/>
                    </a:cubicBezTo>
                    <a:cubicBezTo>
                      <a:pt x="941690" y="175622"/>
                      <a:pt x="881493" y="109716"/>
                      <a:pt x="798996" y="62098"/>
                    </a:cubicBezTo>
                    <a:cubicBezTo>
                      <a:pt x="641705" y="-28722"/>
                      <a:pt x="465910" y="-18756"/>
                      <a:pt x="406387" y="84345"/>
                    </a:cubicBezTo>
                    <a:cubicBezTo>
                      <a:pt x="390820" y="111332"/>
                      <a:pt x="385218" y="142090"/>
                      <a:pt x="387561" y="174303"/>
                    </a:cubicBezTo>
                    <a:cubicBezTo>
                      <a:pt x="374363" y="164984"/>
                      <a:pt x="359415" y="156931"/>
                      <a:pt x="342744" y="151086"/>
                    </a:cubicBezTo>
                    <a:cubicBezTo>
                      <a:pt x="270697" y="125876"/>
                      <a:pt x="197276" y="148339"/>
                      <a:pt x="178746" y="201263"/>
                    </a:cubicBezTo>
                    <a:cubicBezTo>
                      <a:pt x="169184" y="228547"/>
                      <a:pt x="176322" y="258524"/>
                      <a:pt x="195121" y="284676"/>
                    </a:cubicBezTo>
                    <a:cubicBezTo>
                      <a:pt x="169508" y="286911"/>
                      <a:pt x="142763" y="293375"/>
                      <a:pt x="116449" y="305576"/>
                    </a:cubicBezTo>
                    <a:cubicBezTo>
                      <a:pt x="27541" y="346919"/>
                      <a:pt x="-20750" y="431598"/>
                      <a:pt x="8580" y="494757"/>
                    </a:cubicBezTo>
                    <a:cubicBezTo>
                      <a:pt x="19542" y="518323"/>
                      <a:pt x="39769" y="535534"/>
                      <a:pt x="65437" y="545742"/>
                    </a:cubicBezTo>
                    <a:cubicBezTo>
                      <a:pt x="62393" y="558670"/>
                      <a:pt x="59485" y="571840"/>
                      <a:pt x="56980" y="585549"/>
                    </a:cubicBezTo>
                    <a:cubicBezTo>
                      <a:pt x="33844" y="712325"/>
                      <a:pt x="44456" y="820436"/>
                      <a:pt x="80681" y="827035"/>
                    </a:cubicBezTo>
                    <a:cubicBezTo>
                      <a:pt x="106834" y="831802"/>
                      <a:pt x="139046" y="781948"/>
                      <a:pt x="163717" y="706346"/>
                    </a:cubicBezTo>
                    <a:cubicBezTo>
                      <a:pt x="215429" y="706508"/>
                      <a:pt x="276137" y="677608"/>
                      <a:pt x="323567" y="624145"/>
                    </a:cubicBezTo>
                    <a:cubicBezTo>
                      <a:pt x="367145" y="575019"/>
                      <a:pt x="388961" y="517112"/>
                      <a:pt x="387372" y="468200"/>
                    </a:cubicBezTo>
                    <a:cubicBezTo>
                      <a:pt x="422359" y="531521"/>
                      <a:pt x="522255" y="564057"/>
                      <a:pt x="629612" y="542160"/>
                    </a:cubicBezTo>
                    <a:cubicBezTo>
                      <a:pt x="674617" y="532975"/>
                      <a:pt x="714506" y="515361"/>
                      <a:pt x="746395" y="492845"/>
                    </a:cubicBezTo>
                    <a:cubicBezTo>
                      <a:pt x="752267" y="493706"/>
                      <a:pt x="758246" y="495053"/>
                      <a:pt x="764037" y="495619"/>
                    </a:cubicBezTo>
                    <a:cubicBezTo>
                      <a:pt x="752078" y="525407"/>
                      <a:pt x="751863" y="552987"/>
                      <a:pt x="766622" y="571490"/>
                    </a:cubicBezTo>
                    <a:cubicBezTo>
                      <a:pt x="796976" y="609574"/>
                      <a:pt x="878207" y="595272"/>
                      <a:pt x="948073" y="539574"/>
                    </a:cubicBezTo>
                    <a:cubicBezTo>
                      <a:pt x="1014033" y="486973"/>
                      <a:pt x="1025830" y="438466"/>
                      <a:pt x="1032886" y="409916"/>
                    </a:cubicBezTo>
                    <a:cubicBezTo>
                      <a:pt x="1066338" y="403156"/>
                      <a:pt x="1054352" y="520855"/>
                      <a:pt x="1102159" y="587785"/>
                    </a:cubicBezTo>
                    <a:cubicBezTo>
                      <a:pt x="1180859" y="697943"/>
                      <a:pt x="1294895" y="751325"/>
                      <a:pt x="1356869" y="707046"/>
                    </a:cubicBezTo>
                    <a:cubicBezTo>
                      <a:pt x="1367130" y="699720"/>
                      <a:pt x="1367184" y="682106"/>
                      <a:pt x="1361043" y="658997"/>
                    </a:cubicBezTo>
                    <a:cubicBezTo>
                      <a:pt x="1364760" y="657893"/>
                      <a:pt x="1368908" y="657408"/>
                      <a:pt x="1371817" y="655011"/>
                    </a:cubicBezTo>
                    <a:cubicBezTo>
                      <a:pt x="1450489" y="591179"/>
                      <a:pt x="1433764" y="440216"/>
                      <a:pt x="1334433" y="317804"/>
                    </a:cubicBezTo>
                    <a:close/>
                  </a:path>
                </a:pathLst>
              </a:custGeom>
              <a:solidFill>
                <a:srgbClr val="E837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786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083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4186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387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68143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3868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507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37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8736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8502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523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658CFE-5F3A-9710-A248-2913E5C6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D18F384-5F12-6A8C-50A1-63C6CA35A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26D0928-C695-7884-DF5F-B893A8764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017FD18-ED77-5021-9715-D13380A664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85137E6-08D2-0BE7-6F04-08705F16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A7F35CF-17FE-C1AA-77FF-65A689E0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9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006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6003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830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19168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75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E8FC31-C127-B279-42A5-F55DF6B81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28D2048-C0E3-DED1-250B-75F6C5A8C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9B1A450-C10F-FA3D-22E5-5323477D7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33BCF73-3477-CBC8-DA19-D711C8842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C4A1093-7BE5-79DB-3822-D00E5F1DB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31EA6EF-35E3-B461-792D-49EB49BD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34E7DB2-8788-0426-70C5-687080ED2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DEC43F6-4D4B-2EB1-BAA7-DAA01427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2A8B77-92A4-0965-CA00-A5512989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89C30D4-F152-61C7-76A1-28B18E2EE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38649BF-72AA-4364-8B8F-314F2A86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186C5E1-5ABA-9F73-B394-3CEEFC37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0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F477419-66B2-29DD-7D41-A6806B78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5DA1B5A-9340-1C0F-0D6C-FC8B577B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E395D7F-4B9F-6015-CD26-AE84B5F2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9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BEE5568-2008-F7D1-8B0F-F3C7A7AB3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0F736F-922C-3E96-0F1D-6660AE84A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99B8D72-387A-1052-E30B-DE4159ABC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ECA1CF4-C9CA-4B7E-E978-5611A85D5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E07D051-8E70-CF40-4E2A-93B02CDD4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8BB6F5F-1B85-83D4-75B7-C205E474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0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73BD4D-9636-DAF7-1F1F-6976B441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F702845-33EC-705D-31B5-FB1A3FE93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E33B14A-13A5-B68E-3CD7-F894046C6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6AF55B3-0156-9559-D0E7-202E335C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09C6238-639E-71A3-D54C-F9690BE3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111D56E-2559-CCFB-7D6E-B4AEC0A4F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0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Đồ họa 8">
            <a:extLst>
              <a:ext uri="{FF2B5EF4-FFF2-40B4-BE49-F238E27FC236}">
                <a16:creationId xmlns:a16="http://schemas.microsoft.com/office/drawing/2014/main" id="{C007E827-28AF-9673-CD4A-62CBF3722D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12204192" cy="6858000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9B8A7E7C-40A3-F4C7-FF27-01B31F56184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548640"/>
            <a:ext cx="1215752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4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42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2661E4E1-070A-4E4F-9160-76979595DD7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877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892A56B1-9B0B-4A0D-B79C-5369130022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56099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10" Type="http://schemas.openxmlformats.org/officeDocument/2006/relationships/image" Target="../media/image18.svg"/><Relationship Id="rId4" Type="http://schemas.openxmlformats.org/officeDocument/2006/relationships/image" Target="../media/image13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5" Type="http://schemas.openxmlformats.org/officeDocument/2006/relationships/image" Target="NULL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4CF0279-3546-0BA5-F030-73ACC5DF0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32" y="987340"/>
            <a:ext cx="5907536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53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7124DCA-DD20-D774-8907-1FFAD5363C9B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32C93-C3C1-4D14-8303-16761B3BA808}"/>
              </a:ext>
            </a:extLst>
          </p:cNvPr>
          <p:cNvSpPr txBox="1"/>
          <p:nvPr/>
        </p:nvSpPr>
        <p:spPr>
          <a:xfrm>
            <a:off x="1605280" y="599440"/>
            <a:ext cx="849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Quan sát hình vẽ, nêu nhận xét: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6E00CD-62D3-82D2-C887-F7A5EA35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1492974"/>
            <a:ext cx="9450705" cy="436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59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A27F80F-DE6A-55D4-1F5E-A28231259CC7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56135-9124-F206-B5AE-52D032D55750}"/>
              </a:ext>
            </a:extLst>
          </p:cNvPr>
          <p:cNvSpPr txBox="1"/>
          <p:nvPr/>
        </p:nvSpPr>
        <p:spPr>
          <a:xfrm>
            <a:off x="1605280" y="599440"/>
            <a:ext cx="849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Đổi các đơn vị đo (theo mẫu)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28A372-B1B4-55E3-FAFC-C63FDC441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045" y="1490662"/>
            <a:ext cx="7562850" cy="1133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3C1A8B-CD76-04A8-BC49-2F111D716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" y="2960358"/>
            <a:ext cx="10740390" cy="208819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929748-0E13-5C73-76C0-1AFEB1065AF5}"/>
              </a:ext>
            </a:extLst>
          </p:cNvPr>
          <p:cNvSpPr/>
          <p:nvPr/>
        </p:nvSpPr>
        <p:spPr>
          <a:xfrm>
            <a:off x="2491740" y="3223260"/>
            <a:ext cx="1188720" cy="61722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05E265-E54F-83EB-AC13-EC0926C00D7A}"/>
              </a:ext>
            </a:extLst>
          </p:cNvPr>
          <p:cNvSpPr/>
          <p:nvPr/>
        </p:nvSpPr>
        <p:spPr>
          <a:xfrm>
            <a:off x="2491740" y="4137660"/>
            <a:ext cx="1188720" cy="61722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3 500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93E298-6644-075D-90C6-293A833E194C}"/>
              </a:ext>
            </a:extLst>
          </p:cNvPr>
          <p:cNvSpPr/>
          <p:nvPr/>
        </p:nvSpPr>
        <p:spPr>
          <a:xfrm>
            <a:off x="6000750" y="3177540"/>
            <a:ext cx="822960" cy="61722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DAFBD4-5555-FE8E-E896-B830AFAAE458}"/>
              </a:ext>
            </a:extLst>
          </p:cNvPr>
          <p:cNvSpPr/>
          <p:nvPr/>
        </p:nvSpPr>
        <p:spPr>
          <a:xfrm>
            <a:off x="5989320" y="4126230"/>
            <a:ext cx="982980" cy="61722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 </a:t>
            </a:r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C55F962-8312-3640-76B6-DF3E8B878303}"/>
              </a:ext>
            </a:extLst>
          </p:cNvPr>
          <p:cNvSpPr/>
          <p:nvPr/>
        </p:nvSpPr>
        <p:spPr>
          <a:xfrm>
            <a:off x="9006840" y="3108960"/>
            <a:ext cx="868680" cy="7543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0,001 </a:t>
            </a:r>
            <a:r>
              <a:rPr lang="en-US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71AFD5-4DDD-86C6-D5F2-32B964FCA2B2}"/>
              </a:ext>
            </a:extLst>
          </p:cNvPr>
          <p:cNvSpPr/>
          <p:nvPr/>
        </p:nvSpPr>
        <p:spPr>
          <a:xfrm>
            <a:off x="10161270" y="3166110"/>
            <a:ext cx="1154430" cy="7543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ml</a:t>
            </a:r>
            <a:endParaRPr lang="en-US" sz="20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F5675A-4591-7244-D3B0-255748A5C5A6}"/>
              </a:ext>
            </a:extLst>
          </p:cNvPr>
          <p:cNvSpPr/>
          <p:nvPr/>
        </p:nvSpPr>
        <p:spPr>
          <a:xfrm>
            <a:off x="9029700" y="3989070"/>
            <a:ext cx="868680" cy="7543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0,005 </a:t>
            </a:r>
            <a:r>
              <a:rPr lang="en-US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58A5430-FA2D-C3FD-A242-0C96724B4876}"/>
              </a:ext>
            </a:extLst>
          </p:cNvPr>
          <p:cNvSpPr/>
          <p:nvPr/>
        </p:nvSpPr>
        <p:spPr>
          <a:xfrm>
            <a:off x="10184130" y="4046220"/>
            <a:ext cx="1154430" cy="7543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 </a:t>
            </a:r>
            <a:r>
              <a:rPr lang="en-US" sz="2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857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51B9FD-9441-E9E8-8D1E-EBF89E49F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" y="923807"/>
            <a:ext cx="10820400" cy="435024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98B3FB-5E91-15FD-659E-3014D1A6DA57}"/>
              </a:ext>
            </a:extLst>
          </p:cNvPr>
          <p:cNvSpPr/>
          <p:nvPr/>
        </p:nvSpPr>
        <p:spPr>
          <a:xfrm>
            <a:off x="2594610" y="4617720"/>
            <a:ext cx="811530" cy="53721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</a:t>
            </a:r>
            <a:r>
              <a:rPr kumimoji="1"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24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EA98E0C-DCC0-9DEA-6373-7B8EF2E74449}"/>
              </a:ext>
            </a:extLst>
          </p:cNvPr>
          <p:cNvSpPr/>
          <p:nvPr/>
        </p:nvSpPr>
        <p:spPr>
          <a:xfrm>
            <a:off x="5440680" y="4674870"/>
            <a:ext cx="811530" cy="53721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</a:t>
            </a:r>
            <a:r>
              <a:rPr kumimoji="1"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24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2B89D5-07B9-AD6C-356C-4EAEED42E2F6}"/>
              </a:ext>
            </a:extLst>
          </p:cNvPr>
          <p:cNvSpPr/>
          <p:nvPr/>
        </p:nvSpPr>
        <p:spPr>
          <a:xfrm>
            <a:off x="9281160" y="4640580"/>
            <a:ext cx="811530" cy="53721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24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7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BF3D2-90B8-20A0-D961-E2ED48D99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4343C8A-9C19-E16E-BE22-A2D4DD921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95" y="987340"/>
            <a:ext cx="5785605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819A2D0-3527-7FF9-61A9-483178B850CD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006238-FF81-F2AE-515B-E45305E73707}"/>
              </a:ext>
            </a:extLst>
          </p:cNvPr>
          <p:cNvSpPr txBox="1"/>
          <p:nvPr/>
        </p:nvSpPr>
        <p:spPr>
          <a:xfrm>
            <a:off x="1605280" y="599440"/>
            <a:ext cx="8493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Nói về thể tích của một số vật với các đơn vị đo (</a:t>
            </a:r>
            <a:r>
              <a:rPr kumimoji="1"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</a:t>
            </a:r>
            <a:r>
              <a:rPr kumimoji="1"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6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kumimoji="1"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</a:t>
            </a:r>
            <a:r>
              <a:rPr kumimoji="1"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6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kumimoji="1"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6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ACC6D-BEE5-807E-677F-729F4202C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397" y="1931670"/>
            <a:ext cx="8744995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75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819A2D0-3527-7FF9-61A9-483178B850CD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006238-FF81-F2AE-515B-E45305E73707}"/>
              </a:ext>
            </a:extLst>
          </p:cNvPr>
          <p:cNvSpPr txBox="1"/>
          <p:nvPr/>
        </p:nvSpPr>
        <p:spPr>
          <a:xfrm>
            <a:off x="1605280" y="599440"/>
            <a:ext cx="9493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Thực hành: Tạo 1 </a:t>
            </a:r>
            <a:r>
              <a:rPr kumimoji="1"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6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bằng cách sử dụng dây, bìa cứng,...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BEAACB-9A9E-A057-F2DD-B7D1BD1DB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152" y="2024062"/>
            <a:ext cx="6110636" cy="41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30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0D8BA7D4-A147-ABD0-24C5-991DAC57263E}"/>
              </a:ext>
            </a:extLst>
          </p:cNvPr>
          <p:cNvGrpSpPr/>
          <p:nvPr/>
        </p:nvGrpSpPr>
        <p:grpSpPr>
          <a:xfrm>
            <a:off x="828479" y="2420509"/>
            <a:ext cx="6174205" cy="1200329"/>
            <a:chOff x="2602106" y="1797362"/>
            <a:chExt cx="6174205" cy="1200329"/>
          </a:xfrm>
        </p:grpSpPr>
        <p:pic>
          <p:nvPicPr>
            <p:cNvPr id="5" name="Đồ họa 4">
              <a:extLst>
                <a:ext uri="{FF2B5EF4-FFF2-40B4-BE49-F238E27FC236}">
                  <a16:creationId xmlns:a16="http://schemas.microsoft.com/office/drawing/2014/main" id="{F27EE272-6701-5C0C-8A17-6E3E3D1EE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6" y="1797362"/>
              <a:ext cx="880463" cy="880463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A9E54AC2-948E-2550-9BD8-A2DB09E65890}"/>
                </a:ext>
              </a:extLst>
            </p:cNvPr>
            <p:cNvSpPr txBox="1"/>
            <p:nvPr/>
          </p:nvSpPr>
          <p:spPr>
            <a:xfrm>
              <a:off x="3628041" y="1797362"/>
              <a:ext cx="514827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sẻ nội dung </a:t>
              </a:r>
              <a:r>
                <a:rPr lang="en-US" sz="3600" b="1" ker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học cùng người thân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9BAAD2A8-B4A8-0AD3-1023-5AF3ADAC0C10}"/>
              </a:ext>
            </a:extLst>
          </p:cNvPr>
          <p:cNvGrpSpPr/>
          <p:nvPr/>
        </p:nvGrpSpPr>
        <p:grpSpPr>
          <a:xfrm>
            <a:off x="828479" y="3870732"/>
            <a:ext cx="5163349" cy="1317394"/>
            <a:chOff x="2602107" y="3047386"/>
            <a:chExt cx="5163349" cy="1317394"/>
          </a:xfrm>
        </p:grpSpPr>
        <p:pic>
          <p:nvPicPr>
            <p:cNvPr id="8" name="Đồ họa 7">
              <a:extLst>
                <a:ext uri="{FF2B5EF4-FFF2-40B4-BE49-F238E27FC236}">
                  <a16:creationId xmlns:a16="http://schemas.microsoft.com/office/drawing/2014/main" id="{23EA99CB-C287-89DE-D255-38CDC8832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7" y="3047386"/>
              <a:ext cx="880463" cy="880463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4A9BA2B-A739-59DD-0D6A-8F81314D3455}"/>
                </a:ext>
              </a:extLst>
            </p:cNvPr>
            <p:cNvSpPr txBox="1"/>
            <p:nvPr/>
          </p:nvSpPr>
          <p:spPr>
            <a:xfrm>
              <a:off x="3628042" y="3164451"/>
              <a:ext cx="413741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mới.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A477E062-96D3-EB0F-8FCA-FA5F9DD83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85686"/>
            <a:ext cx="5480779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2A79CB09-8CEE-3E0B-606A-AE2BBB30C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562" y="841185"/>
            <a:ext cx="4608975" cy="145707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0A05483C-8843-E322-E3DC-52975B2A5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437" y="2298255"/>
            <a:ext cx="8035224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4997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32;p20">
            <a:extLst>
              <a:ext uri="{FF2B5EF4-FFF2-40B4-BE49-F238E27FC236}">
                <a16:creationId xmlns:a16="http://schemas.microsoft.com/office/drawing/2014/main" id="{524FD0D8-B425-43CD-B144-A638B9B713A8}"/>
              </a:ext>
            </a:extLst>
          </p:cNvPr>
          <p:cNvGrpSpPr/>
          <p:nvPr/>
        </p:nvGrpSpPr>
        <p:grpSpPr>
          <a:xfrm>
            <a:off x="1828800" y="2324031"/>
            <a:ext cx="3655768" cy="4572000"/>
            <a:chOff x="6557130" y="2325091"/>
            <a:chExt cx="1834071" cy="2711639"/>
          </a:xfrm>
        </p:grpSpPr>
        <p:sp>
          <p:nvSpPr>
            <p:cNvPr id="379" name="Google Shape;333;p20">
              <a:extLst>
                <a:ext uri="{FF2B5EF4-FFF2-40B4-BE49-F238E27FC236}">
                  <a16:creationId xmlns:a16="http://schemas.microsoft.com/office/drawing/2014/main" id="{CF42CC38-2C05-440C-B0EE-6C42BFC324CC}"/>
                </a:ext>
              </a:extLst>
            </p:cNvPr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Google Shape;334;p20">
              <a:extLst>
                <a:ext uri="{FF2B5EF4-FFF2-40B4-BE49-F238E27FC236}">
                  <a16:creationId xmlns:a16="http://schemas.microsoft.com/office/drawing/2014/main" id="{769BA331-8DA9-46B2-B810-3226001E4338}"/>
                </a:ext>
              </a:extLst>
            </p:cNvPr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Google Shape;335;p20">
              <a:extLst>
                <a:ext uri="{FF2B5EF4-FFF2-40B4-BE49-F238E27FC236}">
                  <a16:creationId xmlns:a16="http://schemas.microsoft.com/office/drawing/2014/main" id="{40BCF1DB-4354-4C21-A765-AA3941BD2EE9}"/>
                </a:ext>
              </a:extLst>
            </p:cNvPr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Google Shape;336;p20">
              <a:extLst>
                <a:ext uri="{FF2B5EF4-FFF2-40B4-BE49-F238E27FC236}">
                  <a16:creationId xmlns:a16="http://schemas.microsoft.com/office/drawing/2014/main" id="{3FE082A4-3A35-48F0-B555-08B301F25F85}"/>
                </a:ext>
              </a:extLst>
            </p:cNvPr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Google Shape;337;p20">
              <a:extLst>
                <a:ext uri="{FF2B5EF4-FFF2-40B4-BE49-F238E27FC236}">
                  <a16:creationId xmlns:a16="http://schemas.microsoft.com/office/drawing/2014/main" id="{6E568D23-3C48-4381-B806-B82A6D76E6A8}"/>
                </a:ext>
              </a:extLst>
            </p:cNvPr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Google Shape;338;p20">
              <a:extLst>
                <a:ext uri="{FF2B5EF4-FFF2-40B4-BE49-F238E27FC236}">
                  <a16:creationId xmlns:a16="http://schemas.microsoft.com/office/drawing/2014/main" id="{FA028FCE-55FD-4DE3-80E2-31CC823746B9}"/>
                </a:ext>
              </a:extLst>
            </p:cNvPr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5" name="Google Shape;339;p20">
              <a:extLst>
                <a:ext uri="{FF2B5EF4-FFF2-40B4-BE49-F238E27FC236}">
                  <a16:creationId xmlns:a16="http://schemas.microsoft.com/office/drawing/2014/main" id="{CFBEEDE1-1DAC-49EC-A08E-1CE3AD33B3E1}"/>
                </a:ext>
              </a:extLst>
            </p:cNvPr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6" name="Google Shape;340;p20">
              <a:extLst>
                <a:ext uri="{FF2B5EF4-FFF2-40B4-BE49-F238E27FC236}">
                  <a16:creationId xmlns:a16="http://schemas.microsoft.com/office/drawing/2014/main" id="{3F3E42EE-E316-4BC0-B826-C5C566724058}"/>
                </a:ext>
              </a:extLst>
            </p:cNvPr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Google Shape;341;p20">
              <a:extLst>
                <a:ext uri="{FF2B5EF4-FFF2-40B4-BE49-F238E27FC236}">
                  <a16:creationId xmlns:a16="http://schemas.microsoft.com/office/drawing/2014/main" id="{49AA4C8F-6CE9-459C-BBF9-EE1DF74D8611}"/>
                </a:ext>
              </a:extLst>
            </p:cNvPr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8" name="Google Shape;342;p20">
              <a:extLst>
                <a:ext uri="{FF2B5EF4-FFF2-40B4-BE49-F238E27FC236}">
                  <a16:creationId xmlns:a16="http://schemas.microsoft.com/office/drawing/2014/main" id="{00272CB5-405F-4348-A02A-F21D8A13D322}"/>
                </a:ext>
              </a:extLst>
            </p:cNvPr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Google Shape;343;p20">
              <a:extLst>
                <a:ext uri="{FF2B5EF4-FFF2-40B4-BE49-F238E27FC236}">
                  <a16:creationId xmlns:a16="http://schemas.microsoft.com/office/drawing/2014/main" id="{2516AFA6-C5F9-4C5B-A06B-DF5ECAF6E463}"/>
                </a:ext>
              </a:extLst>
            </p:cNvPr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Google Shape;344;p20">
              <a:extLst>
                <a:ext uri="{FF2B5EF4-FFF2-40B4-BE49-F238E27FC236}">
                  <a16:creationId xmlns:a16="http://schemas.microsoft.com/office/drawing/2014/main" id="{0DCBDA63-9EA9-4256-8B68-60E95398EAA3}"/>
                </a:ext>
              </a:extLst>
            </p:cNvPr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1" name="Google Shape;345;p20">
              <a:extLst>
                <a:ext uri="{FF2B5EF4-FFF2-40B4-BE49-F238E27FC236}">
                  <a16:creationId xmlns:a16="http://schemas.microsoft.com/office/drawing/2014/main" id="{FC410323-6E6C-4579-BA2A-21D9D284F134}"/>
                </a:ext>
              </a:extLst>
            </p:cNvPr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2" name="Google Shape;346;p20">
              <a:extLst>
                <a:ext uri="{FF2B5EF4-FFF2-40B4-BE49-F238E27FC236}">
                  <a16:creationId xmlns:a16="http://schemas.microsoft.com/office/drawing/2014/main" id="{6B1F0F3A-9E4C-48C8-96C5-41C429527D2E}"/>
                </a:ext>
              </a:extLst>
            </p:cNvPr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Google Shape;347;p20">
              <a:extLst>
                <a:ext uri="{FF2B5EF4-FFF2-40B4-BE49-F238E27FC236}">
                  <a16:creationId xmlns:a16="http://schemas.microsoft.com/office/drawing/2014/main" id="{53DC5055-2EBE-4091-A222-94364C27E8D8}"/>
                </a:ext>
              </a:extLst>
            </p:cNvPr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Google Shape;348;p20">
              <a:extLst>
                <a:ext uri="{FF2B5EF4-FFF2-40B4-BE49-F238E27FC236}">
                  <a16:creationId xmlns:a16="http://schemas.microsoft.com/office/drawing/2014/main" id="{456C0093-166A-49DE-BE08-A55179EEECA8}"/>
                </a:ext>
              </a:extLst>
            </p:cNvPr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Google Shape;349;p20">
              <a:extLst>
                <a:ext uri="{FF2B5EF4-FFF2-40B4-BE49-F238E27FC236}">
                  <a16:creationId xmlns:a16="http://schemas.microsoft.com/office/drawing/2014/main" id="{FF72FC99-5BAA-4CEF-9C0F-E9F96A2A12B0}"/>
                </a:ext>
              </a:extLst>
            </p:cNvPr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Google Shape;350;p20">
              <a:extLst>
                <a:ext uri="{FF2B5EF4-FFF2-40B4-BE49-F238E27FC236}">
                  <a16:creationId xmlns:a16="http://schemas.microsoft.com/office/drawing/2014/main" id="{3DBABEF6-F5FE-42F3-BBCB-84CB85FEAC43}"/>
                </a:ext>
              </a:extLst>
            </p:cNvPr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Google Shape;351;p20">
              <a:extLst>
                <a:ext uri="{FF2B5EF4-FFF2-40B4-BE49-F238E27FC236}">
                  <a16:creationId xmlns:a16="http://schemas.microsoft.com/office/drawing/2014/main" id="{4D21A5DE-1618-428A-8CFB-72F0033F519F}"/>
                </a:ext>
              </a:extLst>
            </p:cNvPr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Google Shape;352;p20">
              <a:extLst>
                <a:ext uri="{FF2B5EF4-FFF2-40B4-BE49-F238E27FC236}">
                  <a16:creationId xmlns:a16="http://schemas.microsoft.com/office/drawing/2014/main" id="{DD4F5F8E-B661-4104-886C-E775952D916A}"/>
                </a:ext>
              </a:extLst>
            </p:cNvPr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Google Shape;353;p20">
              <a:extLst>
                <a:ext uri="{FF2B5EF4-FFF2-40B4-BE49-F238E27FC236}">
                  <a16:creationId xmlns:a16="http://schemas.microsoft.com/office/drawing/2014/main" id="{035CC94D-ED9E-4DC8-84F7-CDD6413B0E44}"/>
                </a:ext>
              </a:extLst>
            </p:cNvPr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Google Shape;354;p20">
              <a:extLst>
                <a:ext uri="{FF2B5EF4-FFF2-40B4-BE49-F238E27FC236}">
                  <a16:creationId xmlns:a16="http://schemas.microsoft.com/office/drawing/2014/main" id="{58FD7E2B-437E-4002-9D61-7DF987A28E6F}"/>
                </a:ext>
              </a:extLst>
            </p:cNvPr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Google Shape;355;p20">
              <a:extLst>
                <a:ext uri="{FF2B5EF4-FFF2-40B4-BE49-F238E27FC236}">
                  <a16:creationId xmlns:a16="http://schemas.microsoft.com/office/drawing/2014/main" id="{59B47AF3-CDC6-4C6B-8DB7-82D827927212}"/>
                </a:ext>
              </a:extLst>
            </p:cNvPr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Google Shape;356;p20">
              <a:extLst>
                <a:ext uri="{FF2B5EF4-FFF2-40B4-BE49-F238E27FC236}">
                  <a16:creationId xmlns:a16="http://schemas.microsoft.com/office/drawing/2014/main" id="{5D874B46-6F54-4214-A3DB-11D09AD9AED7}"/>
                </a:ext>
              </a:extLst>
            </p:cNvPr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Google Shape;357;p20">
              <a:extLst>
                <a:ext uri="{FF2B5EF4-FFF2-40B4-BE49-F238E27FC236}">
                  <a16:creationId xmlns:a16="http://schemas.microsoft.com/office/drawing/2014/main" id="{78EB1D7F-B1C1-4191-8759-F63D5D07F13A}"/>
                </a:ext>
              </a:extLst>
            </p:cNvPr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Google Shape;358;p20">
              <a:extLst>
                <a:ext uri="{FF2B5EF4-FFF2-40B4-BE49-F238E27FC236}">
                  <a16:creationId xmlns:a16="http://schemas.microsoft.com/office/drawing/2014/main" id="{2294C3A8-379D-43A9-ACB6-CB8250C505E1}"/>
                </a:ext>
              </a:extLst>
            </p:cNvPr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Google Shape;359;p20">
              <a:extLst>
                <a:ext uri="{FF2B5EF4-FFF2-40B4-BE49-F238E27FC236}">
                  <a16:creationId xmlns:a16="http://schemas.microsoft.com/office/drawing/2014/main" id="{4CCBB177-3656-4D95-842C-FAC4E525E8F8}"/>
                </a:ext>
              </a:extLst>
            </p:cNvPr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Google Shape;360;p20">
              <a:extLst>
                <a:ext uri="{FF2B5EF4-FFF2-40B4-BE49-F238E27FC236}">
                  <a16:creationId xmlns:a16="http://schemas.microsoft.com/office/drawing/2014/main" id="{68F1A7D5-9EDA-4DE9-B891-59703A5228C1}"/>
                </a:ext>
              </a:extLst>
            </p:cNvPr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Google Shape;361;p20">
              <a:extLst>
                <a:ext uri="{FF2B5EF4-FFF2-40B4-BE49-F238E27FC236}">
                  <a16:creationId xmlns:a16="http://schemas.microsoft.com/office/drawing/2014/main" id="{4642B0C5-CA90-4779-9F80-356A19DCB67D}"/>
                </a:ext>
              </a:extLst>
            </p:cNvPr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Google Shape;362;p20">
              <a:extLst>
                <a:ext uri="{FF2B5EF4-FFF2-40B4-BE49-F238E27FC236}">
                  <a16:creationId xmlns:a16="http://schemas.microsoft.com/office/drawing/2014/main" id="{A48E02C8-E552-4409-8122-E064395BC573}"/>
                </a:ext>
              </a:extLst>
            </p:cNvPr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Google Shape;363;p20">
              <a:extLst>
                <a:ext uri="{FF2B5EF4-FFF2-40B4-BE49-F238E27FC236}">
                  <a16:creationId xmlns:a16="http://schemas.microsoft.com/office/drawing/2014/main" id="{9FFA6B6C-E285-44AD-9023-0D960684B641}"/>
                </a:ext>
              </a:extLst>
            </p:cNvPr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Google Shape;364;p20">
              <a:extLst>
                <a:ext uri="{FF2B5EF4-FFF2-40B4-BE49-F238E27FC236}">
                  <a16:creationId xmlns:a16="http://schemas.microsoft.com/office/drawing/2014/main" id="{7B37B292-5BD8-467D-A485-C30B10AF77B4}"/>
                </a:ext>
              </a:extLst>
            </p:cNvPr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Google Shape;365;p20">
              <a:extLst>
                <a:ext uri="{FF2B5EF4-FFF2-40B4-BE49-F238E27FC236}">
                  <a16:creationId xmlns:a16="http://schemas.microsoft.com/office/drawing/2014/main" id="{898F9112-C2C1-4816-85BA-225C04E7B6B1}"/>
                </a:ext>
              </a:extLst>
            </p:cNvPr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Google Shape;366;p20">
              <a:extLst>
                <a:ext uri="{FF2B5EF4-FFF2-40B4-BE49-F238E27FC236}">
                  <a16:creationId xmlns:a16="http://schemas.microsoft.com/office/drawing/2014/main" id="{7DB9BADC-21AD-4D3B-9A0D-2B483F8DB8AA}"/>
                </a:ext>
              </a:extLst>
            </p:cNvPr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Google Shape;367;p20">
              <a:extLst>
                <a:ext uri="{FF2B5EF4-FFF2-40B4-BE49-F238E27FC236}">
                  <a16:creationId xmlns:a16="http://schemas.microsoft.com/office/drawing/2014/main" id="{82179871-B22E-4642-A30A-234827A0A300}"/>
                </a:ext>
              </a:extLst>
            </p:cNvPr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Google Shape;368;p20">
              <a:extLst>
                <a:ext uri="{FF2B5EF4-FFF2-40B4-BE49-F238E27FC236}">
                  <a16:creationId xmlns:a16="http://schemas.microsoft.com/office/drawing/2014/main" id="{044AA802-17BF-404F-8A08-F21325BFB83E}"/>
                </a:ext>
              </a:extLst>
            </p:cNvPr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Google Shape;369;p20">
              <a:extLst>
                <a:ext uri="{FF2B5EF4-FFF2-40B4-BE49-F238E27FC236}">
                  <a16:creationId xmlns:a16="http://schemas.microsoft.com/office/drawing/2014/main" id="{555D3A9C-9B74-42B0-BD66-4D23749354A9}"/>
                </a:ext>
              </a:extLst>
            </p:cNvPr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Google Shape;370;p20">
              <a:extLst>
                <a:ext uri="{FF2B5EF4-FFF2-40B4-BE49-F238E27FC236}">
                  <a16:creationId xmlns:a16="http://schemas.microsoft.com/office/drawing/2014/main" id="{C74CEEBC-69AD-4326-8549-49DC06072F5C}"/>
                </a:ext>
              </a:extLst>
            </p:cNvPr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Google Shape;371;p20">
              <a:extLst>
                <a:ext uri="{FF2B5EF4-FFF2-40B4-BE49-F238E27FC236}">
                  <a16:creationId xmlns:a16="http://schemas.microsoft.com/office/drawing/2014/main" id="{A1185F6B-34F2-4978-A8C7-6F9121BCED16}"/>
                </a:ext>
              </a:extLst>
            </p:cNvPr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8" name="Google Shape;372;p20">
              <a:extLst>
                <a:ext uri="{FF2B5EF4-FFF2-40B4-BE49-F238E27FC236}">
                  <a16:creationId xmlns:a16="http://schemas.microsoft.com/office/drawing/2014/main" id="{18D04B0C-7672-4F6E-B1ED-2F3F83344087}"/>
                </a:ext>
              </a:extLst>
            </p:cNvPr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Google Shape;373;p20">
              <a:extLst>
                <a:ext uri="{FF2B5EF4-FFF2-40B4-BE49-F238E27FC236}">
                  <a16:creationId xmlns:a16="http://schemas.microsoft.com/office/drawing/2014/main" id="{4BD3FECC-DF4D-450A-BAB3-61F2E9840C7A}"/>
                </a:ext>
              </a:extLst>
            </p:cNvPr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" name="Google Shape;374;p20">
              <a:extLst>
                <a:ext uri="{FF2B5EF4-FFF2-40B4-BE49-F238E27FC236}">
                  <a16:creationId xmlns:a16="http://schemas.microsoft.com/office/drawing/2014/main" id="{FAED1CD5-DF8E-4E05-B8C5-EA3FCEB27B85}"/>
                </a:ext>
              </a:extLst>
            </p:cNvPr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" name="Google Shape;375;p20">
              <a:extLst>
                <a:ext uri="{FF2B5EF4-FFF2-40B4-BE49-F238E27FC236}">
                  <a16:creationId xmlns:a16="http://schemas.microsoft.com/office/drawing/2014/main" id="{DE3D55B9-77DF-4168-945B-EC6D60E98C6E}"/>
                </a:ext>
              </a:extLst>
            </p:cNvPr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" name="Google Shape;376;p20">
              <a:extLst>
                <a:ext uri="{FF2B5EF4-FFF2-40B4-BE49-F238E27FC236}">
                  <a16:creationId xmlns:a16="http://schemas.microsoft.com/office/drawing/2014/main" id="{B33A92DB-AE0A-42C0-A573-D7054EF1863B}"/>
                </a:ext>
              </a:extLst>
            </p:cNvPr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Google Shape;377;p20">
              <a:extLst>
                <a:ext uri="{FF2B5EF4-FFF2-40B4-BE49-F238E27FC236}">
                  <a16:creationId xmlns:a16="http://schemas.microsoft.com/office/drawing/2014/main" id="{FE38E9F6-ED8F-4029-ACAE-6ED814424125}"/>
                </a:ext>
              </a:extLst>
            </p:cNvPr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Google Shape;378;p20">
              <a:extLst>
                <a:ext uri="{FF2B5EF4-FFF2-40B4-BE49-F238E27FC236}">
                  <a16:creationId xmlns:a16="http://schemas.microsoft.com/office/drawing/2014/main" id="{C62FD955-FB5E-41F3-817A-E0A1BDF3546F}"/>
                </a:ext>
              </a:extLst>
            </p:cNvPr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5" name="Google Shape;379;p20">
              <a:extLst>
                <a:ext uri="{FF2B5EF4-FFF2-40B4-BE49-F238E27FC236}">
                  <a16:creationId xmlns:a16="http://schemas.microsoft.com/office/drawing/2014/main" id="{D9E696B3-45F6-4A5B-AFE1-0AE227929210}"/>
                </a:ext>
              </a:extLst>
            </p:cNvPr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" name="Google Shape;380;p20">
              <a:extLst>
                <a:ext uri="{FF2B5EF4-FFF2-40B4-BE49-F238E27FC236}">
                  <a16:creationId xmlns:a16="http://schemas.microsoft.com/office/drawing/2014/main" id="{C632DB63-7C38-4B59-BAD2-D083F5505913}"/>
                </a:ext>
              </a:extLst>
            </p:cNvPr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Google Shape;381;p20">
              <a:extLst>
                <a:ext uri="{FF2B5EF4-FFF2-40B4-BE49-F238E27FC236}">
                  <a16:creationId xmlns:a16="http://schemas.microsoft.com/office/drawing/2014/main" id="{ED16A6D9-E969-44E1-A880-9AF3C3A249D8}"/>
                </a:ext>
              </a:extLst>
            </p:cNvPr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Google Shape;382;p20">
              <a:extLst>
                <a:ext uri="{FF2B5EF4-FFF2-40B4-BE49-F238E27FC236}">
                  <a16:creationId xmlns:a16="http://schemas.microsoft.com/office/drawing/2014/main" id="{2A40871F-D09E-4317-8137-B2BA9B418A10}"/>
                </a:ext>
              </a:extLst>
            </p:cNvPr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9" name="Google Shape;383;p20">
              <a:extLst>
                <a:ext uri="{FF2B5EF4-FFF2-40B4-BE49-F238E27FC236}">
                  <a16:creationId xmlns:a16="http://schemas.microsoft.com/office/drawing/2014/main" id="{0C6BAFAA-9140-402D-9120-26CA34A5CF4C}"/>
                </a:ext>
              </a:extLst>
            </p:cNvPr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0" name="Google Shape;384;p20">
              <a:extLst>
                <a:ext uri="{FF2B5EF4-FFF2-40B4-BE49-F238E27FC236}">
                  <a16:creationId xmlns:a16="http://schemas.microsoft.com/office/drawing/2014/main" id="{346E24D5-9CDE-4459-BED8-2CEE4BC9AE93}"/>
                </a:ext>
              </a:extLst>
            </p:cNvPr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1" name="Google Shape;385;p20">
              <a:extLst>
                <a:ext uri="{FF2B5EF4-FFF2-40B4-BE49-F238E27FC236}">
                  <a16:creationId xmlns:a16="http://schemas.microsoft.com/office/drawing/2014/main" id="{55BF06B3-2189-478C-A22E-79935E987F4E}"/>
                </a:ext>
              </a:extLst>
            </p:cNvPr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2" name="Google Shape;386;p20">
              <a:extLst>
                <a:ext uri="{FF2B5EF4-FFF2-40B4-BE49-F238E27FC236}">
                  <a16:creationId xmlns:a16="http://schemas.microsoft.com/office/drawing/2014/main" id="{1B591AE7-DD0B-413D-9E44-95A9D0D1B1B6}"/>
                </a:ext>
              </a:extLst>
            </p:cNvPr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3" name="Google Shape;387;p20">
              <a:extLst>
                <a:ext uri="{FF2B5EF4-FFF2-40B4-BE49-F238E27FC236}">
                  <a16:creationId xmlns:a16="http://schemas.microsoft.com/office/drawing/2014/main" id="{D15EDAC9-BED7-4B3F-9D2B-E000B220CED4}"/>
                </a:ext>
              </a:extLst>
            </p:cNvPr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4" name="Google Shape;388;p20">
              <a:extLst>
                <a:ext uri="{FF2B5EF4-FFF2-40B4-BE49-F238E27FC236}">
                  <a16:creationId xmlns:a16="http://schemas.microsoft.com/office/drawing/2014/main" id="{77B558E7-F80F-4403-B1A9-5B3B900BE193}"/>
                </a:ext>
              </a:extLst>
            </p:cNvPr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5" name="Google Shape;389;p20">
              <a:extLst>
                <a:ext uri="{FF2B5EF4-FFF2-40B4-BE49-F238E27FC236}">
                  <a16:creationId xmlns:a16="http://schemas.microsoft.com/office/drawing/2014/main" id="{45E28296-9C75-4724-80DE-773B27426CD8}"/>
                </a:ext>
              </a:extLst>
            </p:cNvPr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6" name="Google Shape;390;p20">
              <a:extLst>
                <a:ext uri="{FF2B5EF4-FFF2-40B4-BE49-F238E27FC236}">
                  <a16:creationId xmlns:a16="http://schemas.microsoft.com/office/drawing/2014/main" id="{7D7E45CF-7113-4E1D-92C6-02AB0F34ED6F}"/>
                </a:ext>
              </a:extLst>
            </p:cNvPr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7" name="Google Shape;391;p20">
              <a:extLst>
                <a:ext uri="{FF2B5EF4-FFF2-40B4-BE49-F238E27FC236}">
                  <a16:creationId xmlns:a16="http://schemas.microsoft.com/office/drawing/2014/main" id="{69BF97DB-AF89-4F6D-85C2-A3CDDA096EE3}"/>
                </a:ext>
              </a:extLst>
            </p:cNvPr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8" name="Google Shape;392;p20">
              <a:extLst>
                <a:ext uri="{FF2B5EF4-FFF2-40B4-BE49-F238E27FC236}">
                  <a16:creationId xmlns:a16="http://schemas.microsoft.com/office/drawing/2014/main" id="{29E1F13C-9562-442E-AA3B-8ADFF2F3EE1A}"/>
                </a:ext>
              </a:extLst>
            </p:cNvPr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" name="Google Shape;393;p20">
              <a:extLst>
                <a:ext uri="{FF2B5EF4-FFF2-40B4-BE49-F238E27FC236}">
                  <a16:creationId xmlns:a16="http://schemas.microsoft.com/office/drawing/2014/main" id="{6ACBAD75-6477-4A7E-8E7F-C4FCEF05510B}"/>
                </a:ext>
              </a:extLst>
            </p:cNvPr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0" name="Google Shape;394;p20">
              <a:extLst>
                <a:ext uri="{FF2B5EF4-FFF2-40B4-BE49-F238E27FC236}">
                  <a16:creationId xmlns:a16="http://schemas.microsoft.com/office/drawing/2014/main" id="{99B5923B-8083-4AD2-9B96-05F5FECC73AB}"/>
                </a:ext>
              </a:extLst>
            </p:cNvPr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1" name="Google Shape;395;p20">
              <a:extLst>
                <a:ext uri="{FF2B5EF4-FFF2-40B4-BE49-F238E27FC236}">
                  <a16:creationId xmlns:a16="http://schemas.microsoft.com/office/drawing/2014/main" id="{DEA2A9AC-6E26-4182-B453-CE954BD9B2DE}"/>
                </a:ext>
              </a:extLst>
            </p:cNvPr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Google Shape;396;p20">
              <a:extLst>
                <a:ext uri="{FF2B5EF4-FFF2-40B4-BE49-F238E27FC236}">
                  <a16:creationId xmlns:a16="http://schemas.microsoft.com/office/drawing/2014/main" id="{DC3533EB-1684-4751-8B9C-BCA107B205A4}"/>
                </a:ext>
              </a:extLst>
            </p:cNvPr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AB7173-7106-426E-834B-A62CA8DCB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2471" y="-985816"/>
            <a:ext cx="6883707" cy="688370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5E14FAA2-F9E4-482D-8DC1-913369308762}"/>
              </a:ext>
            </a:extLst>
          </p:cNvPr>
          <p:cNvSpPr txBox="1"/>
          <p:nvPr/>
        </p:nvSpPr>
        <p:spPr>
          <a:xfrm>
            <a:off x="5700823" y="1056028"/>
            <a:ext cx="47920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gắng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/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sưu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tầm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nhiều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huy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nay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Mint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4D3DC09-7937-4448-918C-840D7B4870E4}"/>
              </a:ext>
            </a:extLst>
          </p:cNvPr>
          <p:cNvGrpSpPr/>
          <p:nvPr/>
        </p:nvGrpSpPr>
        <p:grpSpPr>
          <a:xfrm>
            <a:off x="10517258" y="228600"/>
            <a:ext cx="1385283" cy="1167511"/>
            <a:chOff x="1453139" y="3602699"/>
            <a:chExt cx="1033356" cy="983092"/>
          </a:xfrm>
        </p:grpSpPr>
        <p:sp>
          <p:nvSpPr>
            <p:cNvPr id="81" name="Google Shape;1399;p36">
              <a:extLst>
                <a:ext uri="{FF2B5EF4-FFF2-40B4-BE49-F238E27FC236}">
                  <a16:creationId xmlns:a16="http://schemas.microsoft.com/office/drawing/2014/main" id="{09FEAB1D-3D37-4147-A2BA-4F333B34FAD4}"/>
                </a:ext>
              </a:extLst>
            </p:cNvPr>
            <p:cNvSpPr/>
            <p:nvPr/>
          </p:nvSpPr>
          <p:spPr>
            <a:xfrm rot="20986198">
              <a:off x="1453139" y="3602699"/>
              <a:ext cx="1033356" cy="983092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400;p36">
              <a:extLst>
                <a:ext uri="{FF2B5EF4-FFF2-40B4-BE49-F238E27FC236}">
                  <a16:creationId xmlns:a16="http://schemas.microsoft.com/office/drawing/2014/main" id="{968457EF-3C03-4B7E-9F0B-0B40A889146D}"/>
                </a:ext>
              </a:extLst>
            </p:cNvPr>
            <p:cNvSpPr/>
            <p:nvPr/>
          </p:nvSpPr>
          <p:spPr>
            <a:xfrm rot="20986198">
              <a:off x="1555831" y="3729779"/>
              <a:ext cx="805470" cy="766234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401;p36">
              <a:extLst>
                <a:ext uri="{FF2B5EF4-FFF2-40B4-BE49-F238E27FC236}">
                  <a16:creationId xmlns:a16="http://schemas.microsoft.com/office/drawing/2014/main" id="{37BF6981-DF04-4330-B00C-77516931B493}"/>
                </a:ext>
              </a:extLst>
            </p:cNvPr>
            <p:cNvSpPr/>
            <p:nvPr/>
          </p:nvSpPr>
          <p:spPr>
            <a:xfrm rot="20986198">
              <a:off x="1942157" y="4129931"/>
              <a:ext cx="89083" cy="153356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402;p36">
              <a:extLst>
                <a:ext uri="{FF2B5EF4-FFF2-40B4-BE49-F238E27FC236}">
                  <a16:creationId xmlns:a16="http://schemas.microsoft.com/office/drawing/2014/main" id="{0058F278-985A-4135-AFC2-0C5E0626C0CE}"/>
                </a:ext>
              </a:extLst>
            </p:cNvPr>
            <p:cNvSpPr/>
            <p:nvPr/>
          </p:nvSpPr>
          <p:spPr>
            <a:xfrm rot="20986198">
              <a:off x="1896576" y="4011772"/>
              <a:ext cx="102281" cy="62846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403;p36">
              <a:extLst>
                <a:ext uri="{FF2B5EF4-FFF2-40B4-BE49-F238E27FC236}">
                  <a16:creationId xmlns:a16="http://schemas.microsoft.com/office/drawing/2014/main" id="{E6A4A9C9-375C-4BC7-9108-2C8EAE32F6D9}"/>
                </a:ext>
              </a:extLst>
            </p:cNvPr>
            <p:cNvSpPr/>
            <p:nvPr/>
          </p:nvSpPr>
          <p:spPr>
            <a:xfrm rot="20986198">
              <a:off x="1985162" y="3816653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404;p36">
              <a:extLst>
                <a:ext uri="{FF2B5EF4-FFF2-40B4-BE49-F238E27FC236}">
                  <a16:creationId xmlns:a16="http://schemas.microsoft.com/office/drawing/2014/main" id="{D5E82681-A2C7-4F6A-AF5D-7C040B621F5A}"/>
                </a:ext>
              </a:extLst>
            </p:cNvPr>
            <p:cNvSpPr/>
            <p:nvPr/>
          </p:nvSpPr>
          <p:spPr>
            <a:xfrm rot="20986198">
              <a:off x="2006727" y="3847693"/>
              <a:ext cx="228502" cy="338287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405;p36">
              <a:extLst>
                <a:ext uri="{FF2B5EF4-FFF2-40B4-BE49-F238E27FC236}">
                  <a16:creationId xmlns:a16="http://schemas.microsoft.com/office/drawing/2014/main" id="{83B60A46-FB60-4368-B553-C93034250304}"/>
                </a:ext>
              </a:extLst>
            </p:cNvPr>
            <p:cNvSpPr/>
            <p:nvPr/>
          </p:nvSpPr>
          <p:spPr>
            <a:xfrm rot="20986198">
              <a:off x="2014553" y="3859359"/>
              <a:ext cx="212810" cy="314962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406;p36">
              <a:extLst>
                <a:ext uri="{FF2B5EF4-FFF2-40B4-BE49-F238E27FC236}">
                  <a16:creationId xmlns:a16="http://schemas.microsoft.com/office/drawing/2014/main" id="{208F8AF9-F30A-4536-89EC-022358D60653}"/>
                </a:ext>
              </a:extLst>
            </p:cNvPr>
            <p:cNvSpPr/>
            <p:nvPr/>
          </p:nvSpPr>
          <p:spPr>
            <a:xfrm rot="20986198">
              <a:off x="2075978" y="3942143"/>
              <a:ext cx="83022" cy="137005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407;p36">
              <a:extLst>
                <a:ext uri="{FF2B5EF4-FFF2-40B4-BE49-F238E27FC236}">
                  <a16:creationId xmlns:a16="http://schemas.microsoft.com/office/drawing/2014/main" id="{3CACE7D0-1A2D-45F7-B2D0-322F7CD140A5}"/>
                </a:ext>
              </a:extLst>
            </p:cNvPr>
            <p:cNvSpPr/>
            <p:nvPr/>
          </p:nvSpPr>
          <p:spPr>
            <a:xfrm rot="20986198">
              <a:off x="2050754" y="3954514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408;p36">
              <a:extLst>
                <a:ext uri="{FF2B5EF4-FFF2-40B4-BE49-F238E27FC236}">
                  <a16:creationId xmlns:a16="http://schemas.microsoft.com/office/drawing/2014/main" id="{0FEFCF61-20DD-4CDF-8C7E-290F5B2D2A52}"/>
                </a:ext>
              </a:extLst>
            </p:cNvPr>
            <p:cNvSpPr/>
            <p:nvPr/>
          </p:nvSpPr>
          <p:spPr>
            <a:xfrm rot="20986198">
              <a:off x="2097197" y="4018399"/>
              <a:ext cx="62727" cy="59358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409;p36">
              <a:extLst>
                <a:ext uri="{FF2B5EF4-FFF2-40B4-BE49-F238E27FC236}">
                  <a16:creationId xmlns:a16="http://schemas.microsoft.com/office/drawing/2014/main" id="{3B324047-F64F-41B8-BA96-2CBA82DEEB1F}"/>
                </a:ext>
              </a:extLst>
            </p:cNvPr>
            <p:cNvSpPr/>
            <p:nvPr/>
          </p:nvSpPr>
          <p:spPr>
            <a:xfrm rot="20986198">
              <a:off x="2008496" y="3862046"/>
              <a:ext cx="196275" cy="241541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410;p36">
              <a:extLst>
                <a:ext uri="{FF2B5EF4-FFF2-40B4-BE49-F238E27FC236}">
                  <a16:creationId xmlns:a16="http://schemas.microsoft.com/office/drawing/2014/main" id="{00561C1A-2FC2-4BED-A5F6-2157AEC560DE}"/>
                </a:ext>
              </a:extLst>
            </p:cNvPr>
            <p:cNvSpPr/>
            <p:nvPr/>
          </p:nvSpPr>
          <p:spPr>
            <a:xfrm rot="20986198">
              <a:off x="2079075" y="3942657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411;p36">
              <a:extLst>
                <a:ext uri="{FF2B5EF4-FFF2-40B4-BE49-F238E27FC236}">
                  <a16:creationId xmlns:a16="http://schemas.microsoft.com/office/drawing/2014/main" id="{39DB19BC-C3DB-4D2A-A912-15E33D0637C2}"/>
                </a:ext>
              </a:extLst>
            </p:cNvPr>
            <p:cNvSpPr/>
            <p:nvPr/>
          </p:nvSpPr>
          <p:spPr>
            <a:xfrm rot="20986198">
              <a:off x="1658051" y="3876258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412;p36">
              <a:extLst>
                <a:ext uri="{FF2B5EF4-FFF2-40B4-BE49-F238E27FC236}">
                  <a16:creationId xmlns:a16="http://schemas.microsoft.com/office/drawing/2014/main" id="{0013A9BD-C8D3-488F-96D9-0F0A659F5F82}"/>
                </a:ext>
              </a:extLst>
            </p:cNvPr>
            <p:cNvSpPr/>
            <p:nvPr/>
          </p:nvSpPr>
          <p:spPr>
            <a:xfrm rot="20986198">
              <a:off x="1679615" y="3907295"/>
              <a:ext cx="228540" cy="338287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413;p36">
              <a:extLst>
                <a:ext uri="{FF2B5EF4-FFF2-40B4-BE49-F238E27FC236}">
                  <a16:creationId xmlns:a16="http://schemas.microsoft.com/office/drawing/2014/main" id="{42140E5B-41E8-4051-9E73-98456588FA2E}"/>
                </a:ext>
              </a:extLst>
            </p:cNvPr>
            <p:cNvSpPr/>
            <p:nvPr/>
          </p:nvSpPr>
          <p:spPr>
            <a:xfrm rot="20986198">
              <a:off x="1687478" y="3918961"/>
              <a:ext cx="212772" cy="314962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414;p36">
              <a:extLst>
                <a:ext uri="{FF2B5EF4-FFF2-40B4-BE49-F238E27FC236}">
                  <a16:creationId xmlns:a16="http://schemas.microsoft.com/office/drawing/2014/main" id="{D5B5936E-DCE8-4BB9-BB1D-796BAF6660D5}"/>
                </a:ext>
              </a:extLst>
            </p:cNvPr>
            <p:cNvSpPr/>
            <p:nvPr/>
          </p:nvSpPr>
          <p:spPr>
            <a:xfrm rot="20986198">
              <a:off x="1748752" y="4001759"/>
              <a:ext cx="83137" cy="137005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415;p36">
              <a:extLst>
                <a:ext uri="{FF2B5EF4-FFF2-40B4-BE49-F238E27FC236}">
                  <a16:creationId xmlns:a16="http://schemas.microsoft.com/office/drawing/2014/main" id="{9F07C827-C9A2-48D3-939E-EB8E1AE35DA2}"/>
                </a:ext>
              </a:extLst>
            </p:cNvPr>
            <p:cNvSpPr/>
            <p:nvPr/>
          </p:nvSpPr>
          <p:spPr>
            <a:xfrm rot="20986198">
              <a:off x="1723643" y="4014119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416;p36">
              <a:extLst>
                <a:ext uri="{FF2B5EF4-FFF2-40B4-BE49-F238E27FC236}">
                  <a16:creationId xmlns:a16="http://schemas.microsoft.com/office/drawing/2014/main" id="{CDA2C67E-5F7C-45BF-A1D5-6F6F99BCB5E8}"/>
                </a:ext>
              </a:extLst>
            </p:cNvPr>
            <p:cNvSpPr/>
            <p:nvPr/>
          </p:nvSpPr>
          <p:spPr>
            <a:xfrm rot="20986198">
              <a:off x="1769970" y="4078015"/>
              <a:ext cx="62842" cy="59358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417;p36">
              <a:extLst>
                <a:ext uri="{FF2B5EF4-FFF2-40B4-BE49-F238E27FC236}">
                  <a16:creationId xmlns:a16="http://schemas.microsoft.com/office/drawing/2014/main" id="{CCEED6AC-8CCF-4661-9F41-9C2879C26125}"/>
                </a:ext>
              </a:extLst>
            </p:cNvPr>
            <p:cNvSpPr/>
            <p:nvPr/>
          </p:nvSpPr>
          <p:spPr>
            <a:xfrm rot="20986198">
              <a:off x="1681423" y="3921656"/>
              <a:ext cx="196160" cy="241541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418;p36">
              <a:extLst>
                <a:ext uri="{FF2B5EF4-FFF2-40B4-BE49-F238E27FC236}">
                  <a16:creationId xmlns:a16="http://schemas.microsoft.com/office/drawing/2014/main" id="{3232CCB8-B16F-4980-B4DF-8D2231FBBA7C}"/>
                </a:ext>
              </a:extLst>
            </p:cNvPr>
            <p:cNvSpPr/>
            <p:nvPr/>
          </p:nvSpPr>
          <p:spPr>
            <a:xfrm rot="20986198">
              <a:off x="1751962" y="4002262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513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hãy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bay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4197654" y="2220923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7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5943600" y="1617495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757922-C871-48CD-9102-B4E0AE34B15B}"/>
              </a:ext>
            </a:extLst>
          </p:cNvPr>
          <p:cNvGrpSpPr/>
          <p:nvPr/>
        </p:nvGrpSpPr>
        <p:grpSpPr>
          <a:xfrm>
            <a:off x="8966145" y="2176594"/>
            <a:ext cx="2408927" cy="4077758"/>
            <a:chOff x="8966145" y="2176594"/>
            <a:chExt cx="2408927" cy="4077758"/>
          </a:xfrm>
        </p:grpSpPr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A696D0E9-9557-4B9A-86A4-7710C7F9E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id="{92C7B25C-A8F3-445A-A23D-AC1E7AD76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2457" y="2570392"/>
              <a:ext cx="229261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20000" decel="2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328211"/>
            <a:ext cx="8111850" cy="5095009"/>
            <a:chOff x="3533030" y="1871010"/>
            <a:chExt cx="4384002" cy="8428151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4000055" y="8313578"/>
              <a:ext cx="3869000" cy="1985583"/>
            </a:xfrm>
            <a:custGeom>
              <a:avLst/>
              <a:gdLst>
                <a:gd name="connsiteX0" fmla="*/ 0 w 3869000"/>
                <a:gd name="connsiteY0" fmla="*/ 330937 h 1985583"/>
                <a:gd name="connsiteX1" fmla="*/ 330937 w 3869000"/>
                <a:gd name="connsiteY1" fmla="*/ 0 h 1985583"/>
                <a:gd name="connsiteX2" fmla="*/ 769244 w 3869000"/>
                <a:gd name="connsiteY2" fmla="*/ 0 h 1985583"/>
                <a:gd name="connsiteX3" fmla="*/ 1367908 w 3869000"/>
                <a:gd name="connsiteY3" fmla="*/ 0 h 1985583"/>
                <a:gd name="connsiteX4" fmla="*/ 1870357 w 3869000"/>
                <a:gd name="connsiteY4" fmla="*/ 0 h 1985583"/>
                <a:gd name="connsiteX5" fmla="*/ 2469021 w 3869000"/>
                <a:gd name="connsiteY5" fmla="*/ 0 h 1985583"/>
                <a:gd name="connsiteX6" fmla="*/ 2939399 w 3869000"/>
                <a:gd name="connsiteY6" fmla="*/ 0 h 1985583"/>
                <a:gd name="connsiteX7" fmla="*/ 3538063 w 3869000"/>
                <a:gd name="connsiteY7" fmla="*/ 0 h 1985583"/>
                <a:gd name="connsiteX8" fmla="*/ 3869000 w 3869000"/>
                <a:gd name="connsiteY8" fmla="*/ 330937 h 1985583"/>
                <a:gd name="connsiteX9" fmla="*/ 3869000 w 3869000"/>
                <a:gd name="connsiteY9" fmla="*/ 798648 h 1985583"/>
                <a:gd name="connsiteX10" fmla="*/ 3869000 w 3869000"/>
                <a:gd name="connsiteY10" fmla="*/ 1239884 h 1985583"/>
                <a:gd name="connsiteX11" fmla="*/ 3869000 w 3869000"/>
                <a:gd name="connsiteY11" fmla="*/ 1654646 h 1985583"/>
                <a:gd name="connsiteX12" fmla="*/ 3538063 w 3869000"/>
                <a:gd name="connsiteY12" fmla="*/ 1985583 h 1985583"/>
                <a:gd name="connsiteX13" fmla="*/ 2939399 w 3869000"/>
                <a:gd name="connsiteY13" fmla="*/ 1985583 h 1985583"/>
                <a:gd name="connsiteX14" fmla="*/ 2436950 w 3869000"/>
                <a:gd name="connsiteY14" fmla="*/ 1985583 h 1985583"/>
                <a:gd name="connsiteX15" fmla="*/ 1870357 w 3869000"/>
                <a:gd name="connsiteY15" fmla="*/ 1985583 h 1985583"/>
                <a:gd name="connsiteX16" fmla="*/ 1271694 w 3869000"/>
                <a:gd name="connsiteY16" fmla="*/ 1985583 h 1985583"/>
                <a:gd name="connsiteX17" fmla="*/ 330937 w 3869000"/>
                <a:gd name="connsiteY17" fmla="*/ 1985583 h 1985583"/>
                <a:gd name="connsiteX18" fmla="*/ 0 w 3869000"/>
                <a:gd name="connsiteY18" fmla="*/ 1654646 h 1985583"/>
                <a:gd name="connsiteX19" fmla="*/ 0 w 3869000"/>
                <a:gd name="connsiteY19" fmla="*/ 1253121 h 1985583"/>
                <a:gd name="connsiteX20" fmla="*/ 0 w 3869000"/>
                <a:gd name="connsiteY20" fmla="*/ 811885 h 1985583"/>
                <a:gd name="connsiteX21" fmla="*/ 0 w 3869000"/>
                <a:gd name="connsiteY21" fmla="*/ 330937 h 198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9000" h="1985583" fill="none" extrusionOk="0">
                  <a:moveTo>
                    <a:pt x="0" y="330937"/>
                  </a:moveTo>
                  <a:cubicBezTo>
                    <a:pt x="-6767" y="199059"/>
                    <a:pt x="163660" y="2153"/>
                    <a:pt x="330937" y="0"/>
                  </a:cubicBezTo>
                  <a:cubicBezTo>
                    <a:pt x="519336" y="-3466"/>
                    <a:pt x="669856" y="25873"/>
                    <a:pt x="769244" y="0"/>
                  </a:cubicBezTo>
                  <a:cubicBezTo>
                    <a:pt x="868632" y="-25873"/>
                    <a:pt x="1106307" y="50129"/>
                    <a:pt x="1367908" y="0"/>
                  </a:cubicBezTo>
                  <a:cubicBezTo>
                    <a:pt x="1629509" y="-50129"/>
                    <a:pt x="1632200" y="24757"/>
                    <a:pt x="1870357" y="0"/>
                  </a:cubicBezTo>
                  <a:cubicBezTo>
                    <a:pt x="2108514" y="-24757"/>
                    <a:pt x="2217284" y="13403"/>
                    <a:pt x="2469021" y="0"/>
                  </a:cubicBezTo>
                  <a:cubicBezTo>
                    <a:pt x="2720758" y="-13403"/>
                    <a:pt x="2795893" y="8804"/>
                    <a:pt x="2939399" y="0"/>
                  </a:cubicBezTo>
                  <a:cubicBezTo>
                    <a:pt x="3082905" y="-8804"/>
                    <a:pt x="3355615" y="5462"/>
                    <a:pt x="3538063" y="0"/>
                  </a:cubicBezTo>
                  <a:cubicBezTo>
                    <a:pt x="3686556" y="-20438"/>
                    <a:pt x="3823440" y="145282"/>
                    <a:pt x="3869000" y="330937"/>
                  </a:cubicBezTo>
                  <a:cubicBezTo>
                    <a:pt x="3910837" y="450401"/>
                    <a:pt x="3826444" y="689420"/>
                    <a:pt x="3869000" y="798648"/>
                  </a:cubicBezTo>
                  <a:cubicBezTo>
                    <a:pt x="3911556" y="907876"/>
                    <a:pt x="3853276" y="1143125"/>
                    <a:pt x="3869000" y="1239884"/>
                  </a:cubicBezTo>
                  <a:cubicBezTo>
                    <a:pt x="3884724" y="1336643"/>
                    <a:pt x="3862157" y="1545079"/>
                    <a:pt x="3869000" y="1654646"/>
                  </a:cubicBezTo>
                  <a:cubicBezTo>
                    <a:pt x="3885093" y="1860407"/>
                    <a:pt x="3684625" y="1984283"/>
                    <a:pt x="3538063" y="1985583"/>
                  </a:cubicBezTo>
                  <a:cubicBezTo>
                    <a:pt x="3297503" y="1999499"/>
                    <a:pt x="3099871" y="1934223"/>
                    <a:pt x="2939399" y="1985583"/>
                  </a:cubicBezTo>
                  <a:cubicBezTo>
                    <a:pt x="2778927" y="2036943"/>
                    <a:pt x="2661985" y="1965817"/>
                    <a:pt x="2436950" y="1985583"/>
                  </a:cubicBezTo>
                  <a:cubicBezTo>
                    <a:pt x="2211915" y="2005349"/>
                    <a:pt x="2105548" y="1942967"/>
                    <a:pt x="1870357" y="1985583"/>
                  </a:cubicBezTo>
                  <a:cubicBezTo>
                    <a:pt x="1635166" y="2028199"/>
                    <a:pt x="1531868" y="1955128"/>
                    <a:pt x="1271694" y="1985583"/>
                  </a:cubicBezTo>
                  <a:cubicBezTo>
                    <a:pt x="1011520" y="2016038"/>
                    <a:pt x="737056" y="1968417"/>
                    <a:pt x="330937" y="1985583"/>
                  </a:cubicBezTo>
                  <a:cubicBezTo>
                    <a:pt x="115936" y="1975604"/>
                    <a:pt x="-18910" y="1877347"/>
                    <a:pt x="0" y="1654646"/>
                  </a:cubicBezTo>
                  <a:cubicBezTo>
                    <a:pt x="-28246" y="1455399"/>
                    <a:pt x="39722" y="1352617"/>
                    <a:pt x="0" y="1253121"/>
                  </a:cubicBezTo>
                  <a:cubicBezTo>
                    <a:pt x="-39722" y="1153625"/>
                    <a:pt x="41190" y="946155"/>
                    <a:pt x="0" y="811885"/>
                  </a:cubicBezTo>
                  <a:cubicBezTo>
                    <a:pt x="-41190" y="677615"/>
                    <a:pt x="40184" y="554747"/>
                    <a:pt x="0" y="330937"/>
                  </a:cubicBezTo>
                  <a:close/>
                </a:path>
                <a:path w="3869000" h="1985583" stroke="0" extrusionOk="0">
                  <a:moveTo>
                    <a:pt x="0" y="330937"/>
                  </a:moveTo>
                  <a:cubicBezTo>
                    <a:pt x="20333" y="172811"/>
                    <a:pt x="129558" y="8002"/>
                    <a:pt x="330937" y="0"/>
                  </a:cubicBezTo>
                  <a:cubicBezTo>
                    <a:pt x="454301" y="-11179"/>
                    <a:pt x="688760" y="44779"/>
                    <a:pt x="833387" y="0"/>
                  </a:cubicBezTo>
                  <a:cubicBezTo>
                    <a:pt x="978014" y="-44779"/>
                    <a:pt x="1164480" y="24013"/>
                    <a:pt x="1271694" y="0"/>
                  </a:cubicBezTo>
                  <a:cubicBezTo>
                    <a:pt x="1378908" y="-24013"/>
                    <a:pt x="1496461" y="48387"/>
                    <a:pt x="1710001" y="0"/>
                  </a:cubicBezTo>
                  <a:cubicBezTo>
                    <a:pt x="1923541" y="-48387"/>
                    <a:pt x="2018956" y="25801"/>
                    <a:pt x="2244522" y="0"/>
                  </a:cubicBezTo>
                  <a:cubicBezTo>
                    <a:pt x="2470088" y="-25801"/>
                    <a:pt x="2621946" y="5418"/>
                    <a:pt x="2779043" y="0"/>
                  </a:cubicBezTo>
                  <a:cubicBezTo>
                    <a:pt x="2936140" y="-5418"/>
                    <a:pt x="3306202" y="40648"/>
                    <a:pt x="3538063" y="0"/>
                  </a:cubicBezTo>
                  <a:cubicBezTo>
                    <a:pt x="3718837" y="-49622"/>
                    <a:pt x="3901811" y="180679"/>
                    <a:pt x="3869000" y="330937"/>
                  </a:cubicBezTo>
                  <a:cubicBezTo>
                    <a:pt x="3912620" y="469539"/>
                    <a:pt x="3816207" y="679499"/>
                    <a:pt x="3869000" y="798648"/>
                  </a:cubicBezTo>
                  <a:cubicBezTo>
                    <a:pt x="3921793" y="917797"/>
                    <a:pt x="3830249" y="1022775"/>
                    <a:pt x="3869000" y="1213410"/>
                  </a:cubicBezTo>
                  <a:cubicBezTo>
                    <a:pt x="3907751" y="1404045"/>
                    <a:pt x="3862745" y="1546935"/>
                    <a:pt x="3869000" y="1654646"/>
                  </a:cubicBezTo>
                  <a:cubicBezTo>
                    <a:pt x="3900532" y="1829513"/>
                    <a:pt x="3696295" y="1964874"/>
                    <a:pt x="3538063" y="1985583"/>
                  </a:cubicBezTo>
                  <a:cubicBezTo>
                    <a:pt x="3362651" y="2026093"/>
                    <a:pt x="3211133" y="1917971"/>
                    <a:pt x="2939399" y="1985583"/>
                  </a:cubicBezTo>
                  <a:cubicBezTo>
                    <a:pt x="2667665" y="2053195"/>
                    <a:pt x="2557013" y="1941177"/>
                    <a:pt x="2436950" y="1985583"/>
                  </a:cubicBezTo>
                  <a:cubicBezTo>
                    <a:pt x="2316887" y="2029989"/>
                    <a:pt x="2103922" y="1934848"/>
                    <a:pt x="1902429" y="1985583"/>
                  </a:cubicBezTo>
                  <a:cubicBezTo>
                    <a:pt x="1700936" y="2036318"/>
                    <a:pt x="1457175" y="1948798"/>
                    <a:pt x="1303765" y="1985583"/>
                  </a:cubicBezTo>
                  <a:cubicBezTo>
                    <a:pt x="1150355" y="2022368"/>
                    <a:pt x="1003930" y="1952930"/>
                    <a:pt x="801315" y="1985583"/>
                  </a:cubicBezTo>
                  <a:cubicBezTo>
                    <a:pt x="598700" y="2018236"/>
                    <a:pt x="547176" y="1943019"/>
                    <a:pt x="330937" y="1985583"/>
                  </a:cubicBezTo>
                  <a:cubicBezTo>
                    <a:pt x="151870" y="1982335"/>
                    <a:pt x="-2506" y="1801717"/>
                    <a:pt x="0" y="1654646"/>
                  </a:cubicBezTo>
                  <a:cubicBezTo>
                    <a:pt x="-44791" y="1429444"/>
                    <a:pt x="11444" y="1360557"/>
                    <a:pt x="0" y="1186935"/>
                  </a:cubicBezTo>
                  <a:cubicBezTo>
                    <a:pt x="-11444" y="1013313"/>
                    <a:pt x="17710" y="908874"/>
                    <a:pt x="0" y="732462"/>
                  </a:cubicBezTo>
                  <a:cubicBezTo>
                    <a:pt x="-17710" y="556050"/>
                    <a:pt x="16377" y="465085"/>
                    <a:pt x="0" y="330937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accent6">
                  <a:lumMod val="2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370713902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7C6A698-E7D4-4BD0-A52E-2DE4B75C2A45}"/>
              </a:ext>
            </a:extLst>
          </p:cNvPr>
          <p:cNvGrpSpPr/>
          <p:nvPr/>
        </p:nvGrpSpPr>
        <p:grpSpPr>
          <a:xfrm>
            <a:off x="2642236" y="396139"/>
            <a:ext cx="8111850" cy="1315461"/>
            <a:chOff x="3516146" y="1731277"/>
            <a:chExt cx="4384002" cy="2176032"/>
          </a:xfrm>
        </p:grpSpPr>
        <p:sp>
          <p:nvSpPr>
            <p:cNvPr id="54" name="Rounded Rectangle 7">
              <a:extLst>
                <a:ext uri="{FF2B5EF4-FFF2-40B4-BE49-F238E27FC236}">
                  <a16:creationId xmlns:a16="http://schemas.microsoft.com/office/drawing/2014/main" id="{223DFAC6-C00E-4123-BD78-268466E70118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4EA8BBE-C468-492B-BDB5-3BD8C67DA5DF}"/>
                </a:ext>
              </a:extLst>
            </p:cNvPr>
            <p:cNvSpPr txBox="1"/>
            <p:nvPr/>
          </p:nvSpPr>
          <p:spPr>
            <a:xfrm>
              <a:off x="3516146" y="1921726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Text Box 13">
            <a:extLst>
              <a:ext uri="{FF2B5EF4-FFF2-40B4-BE49-F238E27FC236}">
                <a16:creationId xmlns:a16="http://schemas.microsoft.com/office/drawing/2014/main" id="{7913C074-BD95-4428-B795-4CEA566C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644" y="4424971"/>
            <a:ext cx="55834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Mười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61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Rounded Rectangle 7">
            <a:extLst>
              <a:ext uri="{FF2B5EF4-FFF2-40B4-BE49-F238E27FC236}">
                <a16:creationId xmlns:a16="http://schemas.microsoft.com/office/drawing/2014/main" id="{8D60D6FF-EAEA-432A-B167-80F3DB206646}"/>
              </a:ext>
            </a:extLst>
          </p:cNvPr>
          <p:cNvSpPr/>
          <p:nvPr/>
        </p:nvSpPr>
        <p:spPr>
          <a:xfrm>
            <a:off x="2756171" y="4137992"/>
            <a:ext cx="8538782" cy="951838"/>
          </a:xfrm>
          <a:custGeom>
            <a:avLst/>
            <a:gdLst>
              <a:gd name="connsiteX0" fmla="*/ 0 w 8538782"/>
              <a:gd name="connsiteY0" fmla="*/ 158643 h 951838"/>
              <a:gd name="connsiteX1" fmla="*/ 158643 w 8538782"/>
              <a:gd name="connsiteY1" fmla="*/ 0 h 951838"/>
              <a:gd name="connsiteX2" fmla="*/ 828108 w 8538782"/>
              <a:gd name="connsiteY2" fmla="*/ 0 h 951838"/>
              <a:gd name="connsiteX3" fmla="*/ 1168713 w 8538782"/>
              <a:gd name="connsiteY3" fmla="*/ 0 h 951838"/>
              <a:gd name="connsiteX4" fmla="*/ 1755962 w 8538782"/>
              <a:gd name="connsiteY4" fmla="*/ 0 h 951838"/>
              <a:gd name="connsiteX5" fmla="*/ 2343212 w 8538782"/>
              <a:gd name="connsiteY5" fmla="*/ 0 h 951838"/>
              <a:gd name="connsiteX6" fmla="*/ 2766032 w 8538782"/>
              <a:gd name="connsiteY6" fmla="*/ 0 h 951838"/>
              <a:gd name="connsiteX7" fmla="*/ 3435496 w 8538782"/>
              <a:gd name="connsiteY7" fmla="*/ 0 h 951838"/>
              <a:gd name="connsiteX8" fmla="*/ 4104961 w 8538782"/>
              <a:gd name="connsiteY8" fmla="*/ 0 h 951838"/>
              <a:gd name="connsiteX9" fmla="*/ 4692211 w 8538782"/>
              <a:gd name="connsiteY9" fmla="*/ 0 h 951838"/>
              <a:gd name="connsiteX10" fmla="*/ 5443890 w 8538782"/>
              <a:gd name="connsiteY10" fmla="*/ 0 h 951838"/>
              <a:gd name="connsiteX11" fmla="*/ 6195570 w 8538782"/>
              <a:gd name="connsiteY11" fmla="*/ 0 h 951838"/>
              <a:gd name="connsiteX12" fmla="*/ 6618390 w 8538782"/>
              <a:gd name="connsiteY12" fmla="*/ 0 h 951838"/>
              <a:gd name="connsiteX13" fmla="*/ 7041210 w 8538782"/>
              <a:gd name="connsiteY13" fmla="*/ 0 h 951838"/>
              <a:gd name="connsiteX14" fmla="*/ 7628459 w 8538782"/>
              <a:gd name="connsiteY14" fmla="*/ 0 h 951838"/>
              <a:gd name="connsiteX15" fmla="*/ 8380139 w 8538782"/>
              <a:gd name="connsiteY15" fmla="*/ 0 h 951838"/>
              <a:gd name="connsiteX16" fmla="*/ 8538782 w 8538782"/>
              <a:gd name="connsiteY16" fmla="*/ 158643 h 951838"/>
              <a:gd name="connsiteX17" fmla="*/ 8538782 w 8538782"/>
              <a:gd name="connsiteY17" fmla="*/ 475919 h 951838"/>
              <a:gd name="connsiteX18" fmla="*/ 8538782 w 8538782"/>
              <a:gd name="connsiteY18" fmla="*/ 793195 h 951838"/>
              <a:gd name="connsiteX19" fmla="*/ 8380139 w 8538782"/>
              <a:gd name="connsiteY19" fmla="*/ 951838 h 951838"/>
              <a:gd name="connsiteX20" fmla="*/ 7628459 w 8538782"/>
              <a:gd name="connsiteY20" fmla="*/ 951838 h 951838"/>
              <a:gd name="connsiteX21" fmla="*/ 7123425 w 8538782"/>
              <a:gd name="connsiteY21" fmla="*/ 951838 h 951838"/>
              <a:gd name="connsiteX22" fmla="*/ 6453960 w 8538782"/>
              <a:gd name="connsiteY22" fmla="*/ 951838 h 951838"/>
              <a:gd name="connsiteX23" fmla="*/ 6113355 w 8538782"/>
              <a:gd name="connsiteY23" fmla="*/ 951838 h 951838"/>
              <a:gd name="connsiteX24" fmla="*/ 5526105 w 8538782"/>
              <a:gd name="connsiteY24" fmla="*/ 951838 h 951838"/>
              <a:gd name="connsiteX25" fmla="*/ 4938856 w 8538782"/>
              <a:gd name="connsiteY25" fmla="*/ 951838 h 951838"/>
              <a:gd name="connsiteX26" fmla="*/ 4598251 w 8538782"/>
              <a:gd name="connsiteY26" fmla="*/ 951838 h 951838"/>
              <a:gd name="connsiteX27" fmla="*/ 3846571 w 8538782"/>
              <a:gd name="connsiteY27" fmla="*/ 951838 h 951838"/>
              <a:gd name="connsiteX28" fmla="*/ 3505966 w 8538782"/>
              <a:gd name="connsiteY28" fmla="*/ 951838 h 951838"/>
              <a:gd name="connsiteX29" fmla="*/ 3000932 w 8538782"/>
              <a:gd name="connsiteY29" fmla="*/ 951838 h 951838"/>
              <a:gd name="connsiteX30" fmla="*/ 2413682 w 8538782"/>
              <a:gd name="connsiteY30" fmla="*/ 951838 h 951838"/>
              <a:gd name="connsiteX31" fmla="*/ 1662002 w 8538782"/>
              <a:gd name="connsiteY31" fmla="*/ 951838 h 951838"/>
              <a:gd name="connsiteX32" fmla="*/ 1156968 w 8538782"/>
              <a:gd name="connsiteY32" fmla="*/ 951838 h 951838"/>
              <a:gd name="connsiteX33" fmla="*/ 158643 w 8538782"/>
              <a:gd name="connsiteY33" fmla="*/ 951838 h 951838"/>
              <a:gd name="connsiteX34" fmla="*/ 0 w 8538782"/>
              <a:gd name="connsiteY34" fmla="*/ 793195 h 951838"/>
              <a:gd name="connsiteX35" fmla="*/ 0 w 8538782"/>
              <a:gd name="connsiteY35" fmla="*/ 475919 h 951838"/>
              <a:gd name="connsiteX36" fmla="*/ 0 w 8538782"/>
              <a:gd name="connsiteY36" fmla="*/ 158643 h 95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538782" h="951838" fill="none" extrusionOk="0">
                <a:moveTo>
                  <a:pt x="0" y="158643"/>
                </a:moveTo>
                <a:cubicBezTo>
                  <a:pt x="-2005" y="68728"/>
                  <a:pt x="73469" y="-6364"/>
                  <a:pt x="158643" y="0"/>
                </a:cubicBezTo>
                <a:cubicBezTo>
                  <a:pt x="368734" y="-61340"/>
                  <a:pt x="571167" y="70771"/>
                  <a:pt x="828108" y="0"/>
                </a:cubicBezTo>
                <a:cubicBezTo>
                  <a:pt x="1085050" y="-70771"/>
                  <a:pt x="1085897" y="22900"/>
                  <a:pt x="1168713" y="0"/>
                </a:cubicBezTo>
                <a:cubicBezTo>
                  <a:pt x="1251530" y="-22900"/>
                  <a:pt x="1495824" y="61390"/>
                  <a:pt x="1755962" y="0"/>
                </a:cubicBezTo>
                <a:cubicBezTo>
                  <a:pt x="2016100" y="-61390"/>
                  <a:pt x="2150368" y="21011"/>
                  <a:pt x="2343212" y="0"/>
                </a:cubicBezTo>
                <a:cubicBezTo>
                  <a:pt x="2536056" y="-21011"/>
                  <a:pt x="2575738" y="4586"/>
                  <a:pt x="2766032" y="0"/>
                </a:cubicBezTo>
                <a:cubicBezTo>
                  <a:pt x="2956326" y="-4586"/>
                  <a:pt x="3223355" y="7002"/>
                  <a:pt x="3435496" y="0"/>
                </a:cubicBezTo>
                <a:cubicBezTo>
                  <a:pt x="3647637" y="-7002"/>
                  <a:pt x="3885095" y="6890"/>
                  <a:pt x="4104961" y="0"/>
                </a:cubicBezTo>
                <a:cubicBezTo>
                  <a:pt x="4324827" y="-6890"/>
                  <a:pt x="4507766" y="34365"/>
                  <a:pt x="4692211" y="0"/>
                </a:cubicBezTo>
                <a:cubicBezTo>
                  <a:pt x="4876656" y="-34365"/>
                  <a:pt x="5167938" y="19138"/>
                  <a:pt x="5443890" y="0"/>
                </a:cubicBezTo>
                <a:cubicBezTo>
                  <a:pt x="5719842" y="-19138"/>
                  <a:pt x="5955749" y="10523"/>
                  <a:pt x="6195570" y="0"/>
                </a:cubicBezTo>
                <a:cubicBezTo>
                  <a:pt x="6435391" y="-10523"/>
                  <a:pt x="6489417" y="3147"/>
                  <a:pt x="6618390" y="0"/>
                </a:cubicBezTo>
                <a:cubicBezTo>
                  <a:pt x="6747363" y="-3147"/>
                  <a:pt x="6913711" y="40180"/>
                  <a:pt x="7041210" y="0"/>
                </a:cubicBezTo>
                <a:cubicBezTo>
                  <a:pt x="7168709" y="-40180"/>
                  <a:pt x="7384121" y="18114"/>
                  <a:pt x="7628459" y="0"/>
                </a:cubicBezTo>
                <a:cubicBezTo>
                  <a:pt x="7872797" y="-18114"/>
                  <a:pt x="8049646" y="85148"/>
                  <a:pt x="8380139" y="0"/>
                </a:cubicBezTo>
                <a:cubicBezTo>
                  <a:pt x="8455456" y="6313"/>
                  <a:pt x="8554263" y="83233"/>
                  <a:pt x="8538782" y="158643"/>
                </a:cubicBezTo>
                <a:cubicBezTo>
                  <a:pt x="8544785" y="296419"/>
                  <a:pt x="8506340" y="339210"/>
                  <a:pt x="8538782" y="475919"/>
                </a:cubicBezTo>
                <a:cubicBezTo>
                  <a:pt x="8571224" y="612628"/>
                  <a:pt x="8518596" y="658038"/>
                  <a:pt x="8538782" y="793195"/>
                </a:cubicBezTo>
                <a:cubicBezTo>
                  <a:pt x="8554479" y="890490"/>
                  <a:pt x="8466615" y="945503"/>
                  <a:pt x="8380139" y="951838"/>
                </a:cubicBezTo>
                <a:cubicBezTo>
                  <a:pt x="8176154" y="986045"/>
                  <a:pt x="7892459" y="905043"/>
                  <a:pt x="7628459" y="951838"/>
                </a:cubicBezTo>
                <a:cubicBezTo>
                  <a:pt x="7364459" y="998633"/>
                  <a:pt x="7312175" y="934989"/>
                  <a:pt x="7123425" y="951838"/>
                </a:cubicBezTo>
                <a:cubicBezTo>
                  <a:pt x="6934675" y="968687"/>
                  <a:pt x="6709496" y="926729"/>
                  <a:pt x="6453960" y="951838"/>
                </a:cubicBezTo>
                <a:cubicBezTo>
                  <a:pt x="6198425" y="976947"/>
                  <a:pt x="6204412" y="940761"/>
                  <a:pt x="6113355" y="951838"/>
                </a:cubicBezTo>
                <a:cubicBezTo>
                  <a:pt x="6022299" y="962915"/>
                  <a:pt x="5769956" y="903370"/>
                  <a:pt x="5526105" y="951838"/>
                </a:cubicBezTo>
                <a:cubicBezTo>
                  <a:pt x="5282254" y="1000306"/>
                  <a:pt x="5097388" y="925579"/>
                  <a:pt x="4938856" y="951838"/>
                </a:cubicBezTo>
                <a:cubicBezTo>
                  <a:pt x="4780324" y="978097"/>
                  <a:pt x="4675415" y="917489"/>
                  <a:pt x="4598251" y="951838"/>
                </a:cubicBezTo>
                <a:cubicBezTo>
                  <a:pt x="4521087" y="986187"/>
                  <a:pt x="4220317" y="942152"/>
                  <a:pt x="3846571" y="951838"/>
                </a:cubicBezTo>
                <a:cubicBezTo>
                  <a:pt x="3472825" y="961524"/>
                  <a:pt x="3624199" y="932085"/>
                  <a:pt x="3505966" y="951838"/>
                </a:cubicBezTo>
                <a:cubicBezTo>
                  <a:pt x="3387734" y="971591"/>
                  <a:pt x="3117480" y="908418"/>
                  <a:pt x="3000932" y="951838"/>
                </a:cubicBezTo>
                <a:cubicBezTo>
                  <a:pt x="2884384" y="995258"/>
                  <a:pt x="2678791" y="895719"/>
                  <a:pt x="2413682" y="951838"/>
                </a:cubicBezTo>
                <a:cubicBezTo>
                  <a:pt x="2148573" y="1007957"/>
                  <a:pt x="2026109" y="939461"/>
                  <a:pt x="1662002" y="951838"/>
                </a:cubicBezTo>
                <a:cubicBezTo>
                  <a:pt x="1297895" y="964215"/>
                  <a:pt x="1323133" y="900381"/>
                  <a:pt x="1156968" y="951838"/>
                </a:cubicBezTo>
                <a:cubicBezTo>
                  <a:pt x="990803" y="1003295"/>
                  <a:pt x="468154" y="864871"/>
                  <a:pt x="158643" y="951838"/>
                </a:cubicBezTo>
                <a:cubicBezTo>
                  <a:pt x="75280" y="965259"/>
                  <a:pt x="13538" y="865000"/>
                  <a:pt x="0" y="793195"/>
                </a:cubicBezTo>
                <a:cubicBezTo>
                  <a:pt x="-6118" y="694870"/>
                  <a:pt x="3596" y="599770"/>
                  <a:pt x="0" y="475919"/>
                </a:cubicBezTo>
                <a:cubicBezTo>
                  <a:pt x="-3596" y="352068"/>
                  <a:pt x="15060" y="292184"/>
                  <a:pt x="0" y="158643"/>
                </a:cubicBezTo>
                <a:close/>
              </a:path>
              <a:path w="8538782" h="951838" stroke="0" extrusionOk="0">
                <a:moveTo>
                  <a:pt x="0" y="158643"/>
                </a:moveTo>
                <a:cubicBezTo>
                  <a:pt x="20352" y="57137"/>
                  <a:pt x="67298" y="21988"/>
                  <a:pt x="158643" y="0"/>
                </a:cubicBezTo>
                <a:cubicBezTo>
                  <a:pt x="450039" y="-3247"/>
                  <a:pt x="677759" y="27871"/>
                  <a:pt x="910323" y="0"/>
                </a:cubicBezTo>
                <a:cubicBezTo>
                  <a:pt x="1142887" y="-27871"/>
                  <a:pt x="1229005" y="2537"/>
                  <a:pt x="1415357" y="0"/>
                </a:cubicBezTo>
                <a:cubicBezTo>
                  <a:pt x="1601709" y="-2537"/>
                  <a:pt x="1752686" y="48034"/>
                  <a:pt x="1838177" y="0"/>
                </a:cubicBezTo>
                <a:cubicBezTo>
                  <a:pt x="1923668" y="-48034"/>
                  <a:pt x="2143177" y="57292"/>
                  <a:pt x="2343212" y="0"/>
                </a:cubicBezTo>
                <a:cubicBezTo>
                  <a:pt x="2543248" y="-57292"/>
                  <a:pt x="2622237" y="17308"/>
                  <a:pt x="2766032" y="0"/>
                </a:cubicBezTo>
                <a:cubicBezTo>
                  <a:pt x="2909827" y="-17308"/>
                  <a:pt x="3036169" y="8456"/>
                  <a:pt x="3106637" y="0"/>
                </a:cubicBezTo>
                <a:cubicBezTo>
                  <a:pt x="3177105" y="-8456"/>
                  <a:pt x="3683984" y="74461"/>
                  <a:pt x="3858316" y="0"/>
                </a:cubicBezTo>
                <a:cubicBezTo>
                  <a:pt x="4032648" y="-74461"/>
                  <a:pt x="4172341" y="26107"/>
                  <a:pt x="4281136" y="0"/>
                </a:cubicBezTo>
                <a:cubicBezTo>
                  <a:pt x="4389931" y="-26107"/>
                  <a:pt x="4668546" y="6138"/>
                  <a:pt x="4868386" y="0"/>
                </a:cubicBezTo>
                <a:cubicBezTo>
                  <a:pt x="5068226" y="-6138"/>
                  <a:pt x="5294760" y="52014"/>
                  <a:pt x="5455635" y="0"/>
                </a:cubicBezTo>
                <a:cubicBezTo>
                  <a:pt x="5616510" y="-52014"/>
                  <a:pt x="5843217" y="54824"/>
                  <a:pt x="5960670" y="0"/>
                </a:cubicBezTo>
                <a:cubicBezTo>
                  <a:pt x="6078123" y="-54824"/>
                  <a:pt x="6226975" y="7558"/>
                  <a:pt x="6383490" y="0"/>
                </a:cubicBezTo>
                <a:cubicBezTo>
                  <a:pt x="6540005" y="-7558"/>
                  <a:pt x="6695547" y="21338"/>
                  <a:pt x="6970740" y="0"/>
                </a:cubicBezTo>
                <a:cubicBezTo>
                  <a:pt x="7245933" y="-21338"/>
                  <a:pt x="7290289" y="7909"/>
                  <a:pt x="7393559" y="0"/>
                </a:cubicBezTo>
                <a:cubicBezTo>
                  <a:pt x="7496829" y="-7909"/>
                  <a:pt x="7609746" y="21461"/>
                  <a:pt x="7816379" y="0"/>
                </a:cubicBezTo>
                <a:cubicBezTo>
                  <a:pt x="8023012" y="-21461"/>
                  <a:pt x="8248975" y="43373"/>
                  <a:pt x="8380139" y="0"/>
                </a:cubicBezTo>
                <a:cubicBezTo>
                  <a:pt x="8471109" y="5365"/>
                  <a:pt x="8559206" y="70316"/>
                  <a:pt x="8538782" y="158643"/>
                </a:cubicBezTo>
                <a:cubicBezTo>
                  <a:pt x="8544814" y="258278"/>
                  <a:pt x="8508078" y="325533"/>
                  <a:pt x="8538782" y="482265"/>
                </a:cubicBezTo>
                <a:cubicBezTo>
                  <a:pt x="8569486" y="638997"/>
                  <a:pt x="8503154" y="686471"/>
                  <a:pt x="8538782" y="793195"/>
                </a:cubicBezTo>
                <a:cubicBezTo>
                  <a:pt x="8536953" y="855588"/>
                  <a:pt x="8461898" y="960582"/>
                  <a:pt x="8380139" y="951838"/>
                </a:cubicBezTo>
                <a:cubicBezTo>
                  <a:pt x="8163472" y="991092"/>
                  <a:pt x="8011322" y="895502"/>
                  <a:pt x="7875104" y="951838"/>
                </a:cubicBezTo>
                <a:cubicBezTo>
                  <a:pt x="7738886" y="1008174"/>
                  <a:pt x="7486256" y="903268"/>
                  <a:pt x="7287855" y="951838"/>
                </a:cubicBezTo>
                <a:cubicBezTo>
                  <a:pt x="7089454" y="1000408"/>
                  <a:pt x="6983311" y="925034"/>
                  <a:pt x="6700605" y="951838"/>
                </a:cubicBezTo>
                <a:cubicBezTo>
                  <a:pt x="6417899" y="978642"/>
                  <a:pt x="6483122" y="921116"/>
                  <a:pt x="6360000" y="951838"/>
                </a:cubicBezTo>
                <a:cubicBezTo>
                  <a:pt x="6236879" y="982560"/>
                  <a:pt x="6003179" y="879943"/>
                  <a:pt x="5690535" y="951838"/>
                </a:cubicBezTo>
                <a:cubicBezTo>
                  <a:pt x="5377892" y="1023733"/>
                  <a:pt x="5278999" y="878150"/>
                  <a:pt x="5021071" y="951838"/>
                </a:cubicBezTo>
                <a:cubicBezTo>
                  <a:pt x="4763143" y="1025526"/>
                  <a:pt x="4447970" y="918345"/>
                  <a:pt x="4269391" y="951838"/>
                </a:cubicBezTo>
                <a:cubicBezTo>
                  <a:pt x="4090812" y="985331"/>
                  <a:pt x="4079551" y="944954"/>
                  <a:pt x="3928786" y="951838"/>
                </a:cubicBezTo>
                <a:cubicBezTo>
                  <a:pt x="3778021" y="958722"/>
                  <a:pt x="3646325" y="937933"/>
                  <a:pt x="3423751" y="951838"/>
                </a:cubicBezTo>
                <a:cubicBezTo>
                  <a:pt x="3201177" y="965743"/>
                  <a:pt x="2936888" y="875772"/>
                  <a:pt x="2754287" y="951838"/>
                </a:cubicBezTo>
                <a:cubicBezTo>
                  <a:pt x="2571686" y="1027904"/>
                  <a:pt x="2304397" y="931519"/>
                  <a:pt x="2002607" y="951838"/>
                </a:cubicBezTo>
                <a:cubicBezTo>
                  <a:pt x="1700817" y="972157"/>
                  <a:pt x="1631255" y="897872"/>
                  <a:pt x="1333142" y="951838"/>
                </a:cubicBezTo>
                <a:cubicBezTo>
                  <a:pt x="1035029" y="1005804"/>
                  <a:pt x="981975" y="916392"/>
                  <a:pt x="745893" y="951838"/>
                </a:cubicBezTo>
                <a:cubicBezTo>
                  <a:pt x="509811" y="987284"/>
                  <a:pt x="415773" y="914700"/>
                  <a:pt x="158643" y="951838"/>
                </a:cubicBezTo>
                <a:cubicBezTo>
                  <a:pt x="49706" y="953647"/>
                  <a:pt x="15284" y="873443"/>
                  <a:pt x="0" y="793195"/>
                </a:cubicBezTo>
                <a:cubicBezTo>
                  <a:pt x="-4839" y="659305"/>
                  <a:pt x="21420" y="606774"/>
                  <a:pt x="0" y="463228"/>
                </a:cubicBezTo>
                <a:cubicBezTo>
                  <a:pt x="-21420" y="319682"/>
                  <a:pt x="4748" y="27948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44688962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E46179CE-2254-4AD9-938C-61088E1B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155" y="4232335"/>
            <a:ext cx="85703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mươi lăm phần trăm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1552353" y="1848758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5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61459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1229921" y="1569064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4253328" y="3799102"/>
            <a:ext cx="7234749" cy="951838"/>
          </a:xfrm>
          <a:custGeom>
            <a:avLst/>
            <a:gdLst>
              <a:gd name="connsiteX0" fmla="*/ 0 w 7234749"/>
              <a:gd name="connsiteY0" fmla="*/ 158643 h 951838"/>
              <a:gd name="connsiteX1" fmla="*/ 158643 w 7234749"/>
              <a:gd name="connsiteY1" fmla="*/ 0 h 951838"/>
              <a:gd name="connsiteX2" fmla="*/ 873448 w 7234749"/>
              <a:gd name="connsiteY2" fmla="*/ 0 h 951838"/>
              <a:gd name="connsiteX3" fmla="*/ 1449903 w 7234749"/>
              <a:gd name="connsiteY3" fmla="*/ 0 h 951838"/>
              <a:gd name="connsiteX4" fmla="*/ 1888009 w 7234749"/>
              <a:gd name="connsiteY4" fmla="*/ 0 h 951838"/>
              <a:gd name="connsiteX5" fmla="*/ 2464464 w 7234749"/>
              <a:gd name="connsiteY5" fmla="*/ 0 h 951838"/>
              <a:gd name="connsiteX6" fmla="*/ 3040919 w 7234749"/>
              <a:gd name="connsiteY6" fmla="*/ 0 h 951838"/>
              <a:gd name="connsiteX7" fmla="*/ 3409851 w 7234749"/>
              <a:gd name="connsiteY7" fmla="*/ 0 h 951838"/>
              <a:gd name="connsiteX8" fmla="*/ 4055480 w 7234749"/>
              <a:gd name="connsiteY8" fmla="*/ 0 h 951838"/>
              <a:gd name="connsiteX9" fmla="*/ 4770285 w 7234749"/>
              <a:gd name="connsiteY9" fmla="*/ 0 h 951838"/>
              <a:gd name="connsiteX10" fmla="*/ 5139216 w 7234749"/>
              <a:gd name="connsiteY10" fmla="*/ 0 h 951838"/>
              <a:gd name="connsiteX11" fmla="*/ 5854021 w 7234749"/>
              <a:gd name="connsiteY11" fmla="*/ 0 h 951838"/>
              <a:gd name="connsiteX12" fmla="*/ 6222952 w 7234749"/>
              <a:gd name="connsiteY12" fmla="*/ 0 h 951838"/>
              <a:gd name="connsiteX13" fmla="*/ 7076106 w 7234749"/>
              <a:gd name="connsiteY13" fmla="*/ 0 h 951838"/>
              <a:gd name="connsiteX14" fmla="*/ 7234749 w 7234749"/>
              <a:gd name="connsiteY14" fmla="*/ 158643 h 951838"/>
              <a:gd name="connsiteX15" fmla="*/ 7234749 w 7234749"/>
              <a:gd name="connsiteY15" fmla="*/ 482265 h 951838"/>
              <a:gd name="connsiteX16" fmla="*/ 7234749 w 7234749"/>
              <a:gd name="connsiteY16" fmla="*/ 793195 h 951838"/>
              <a:gd name="connsiteX17" fmla="*/ 7076106 w 7234749"/>
              <a:gd name="connsiteY17" fmla="*/ 951838 h 951838"/>
              <a:gd name="connsiteX18" fmla="*/ 6361301 w 7234749"/>
              <a:gd name="connsiteY18" fmla="*/ 951838 h 951838"/>
              <a:gd name="connsiteX19" fmla="*/ 5715672 w 7234749"/>
              <a:gd name="connsiteY19" fmla="*/ 951838 h 951838"/>
              <a:gd name="connsiteX20" fmla="*/ 5070042 w 7234749"/>
              <a:gd name="connsiteY20" fmla="*/ 951838 h 951838"/>
              <a:gd name="connsiteX21" fmla="*/ 4424412 w 7234749"/>
              <a:gd name="connsiteY21" fmla="*/ 951838 h 951838"/>
              <a:gd name="connsiteX22" fmla="*/ 3986306 w 7234749"/>
              <a:gd name="connsiteY22" fmla="*/ 951838 h 951838"/>
              <a:gd name="connsiteX23" fmla="*/ 3479025 w 7234749"/>
              <a:gd name="connsiteY23" fmla="*/ 951838 h 951838"/>
              <a:gd name="connsiteX24" fmla="*/ 2902570 w 7234749"/>
              <a:gd name="connsiteY24" fmla="*/ 951838 h 951838"/>
              <a:gd name="connsiteX25" fmla="*/ 2326115 w 7234749"/>
              <a:gd name="connsiteY25" fmla="*/ 951838 h 951838"/>
              <a:gd name="connsiteX26" fmla="*/ 1749659 w 7234749"/>
              <a:gd name="connsiteY26" fmla="*/ 951838 h 951838"/>
              <a:gd name="connsiteX27" fmla="*/ 1104030 w 7234749"/>
              <a:gd name="connsiteY27" fmla="*/ 951838 h 951838"/>
              <a:gd name="connsiteX28" fmla="*/ 158643 w 7234749"/>
              <a:gd name="connsiteY28" fmla="*/ 951838 h 951838"/>
              <a:gd name="connsiteX29" fmla="*/ 0 w 7234749"/>
              <a:gd name="connsiteY29" fmla="*/ 793195 h 951838"/>
              <a:gd name="connsiteX30" fmla="*/ 0 w 7234749"/>
              <a:gd name="connsiteY30" fmla="*/ 475919 h 951838"/>
              <a:gd name="connsiteX31" fmla="*/ 0 w 7234749"/>
              <a:gd name="connsiteY31" fmla="*/ 158643 h 95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34749" h="951838" fill="none" extrusionOk="0">
                <a:moveTo>
                  <a:pt x="0" y="158643"/>
                </a:moveTo>
                <a:cubicBezTo>
                  <a:pt x="-8884" y="90275"/>
                  <a:pt x="72628" y="5111"/>
                  <a:pt x="158643" y="0"/>
                </a:cubicBezTo>
                <a:cubicBezTo>
                  <a:pt x="476693" y="-25334"/>
                  <a:pt x="554775" y="68969"/>
                  <a:pt x="873448" y="0"/>
                </a:cubicBezTo>
                <a:cubicBezTo>
                  <a:pt x="1192121" y="-68969"/>
                  <a:pt x="1163911" y="19892"/>
                  <a:pt x="1449903" y="0"/>
                </a:cubicBezTo>
                <a:cubicBezTo>
                  <a:pt x="1735895" y="-19892"/>
                  <a:pt x="1703033" y="29350"/>
                  <a:pt x="1888009" y="0"/>
                </a:cubicBezTo>
                <a:cubicBezTo>
                  <a:pt x="2072985" y="-29350"/>
                  <a:pt x="2200018" y="22459"/>
                  <a:pt x="2464464" y="0"/>
                </a:cubicBezTo>
                <a:cubicBezTo>
                  <a:pt x="2728911" y="-22459"/>
                  <a:pt x="2788475" y="17636"/>
                  <a:pt x="3040919" y="0"/>
                </a:cubicBezTo>
                <a:cubicBezTo>
                  <a:pt x="3293363" y="-17636"/>
                  <a:pt x="3297604" y="10716"/>
                  <a:pt x="3409851" y="0"/>
                </a:cubicBezTo>
                <a:cubicBezTo>
                  <a:pt x="3522098" y="-10716"/>
                  <a:pt x="3788981" y="40390"/>
                  <a:pt x="4055480" y="0"/>
                </a:cubicBezTo>
                <a:cubicBezTo>
                  <a:pt x="4321979" y="-40390"/>
                  <a:pt x="4491831" y="32826"/>
                  <a:pt x="4770285" y="0"/>
                </a:cubicBezTo>
                <a:cubicBezTo>
                  <a:pt x="5048739" y="-32826"/>
                  <a:pt x="4974944" y="34052"/>
                  <a:pt x="5139216" y="0"/>
                </a:cubicBezTo>
                <a:cubicBezTo>
                  <a:pt x="5303488" y="-34052"/>
                  <a:pt x="5551147" y="38492"/>
                  <a:pt x="5854021" y="0"/>
                </a:cubicBezTo>
                <a:cubicBezTo>
                  <a:pt x="6156896" y="-38492"/>
                  <a:pt x="6075345" y="19887"/>
                  <a:pt x="6222952" y="0"/>
                </a:cubicBezTo>
                <a:cubicBezTo>
                  <a:pt x="6370559" y="-19887"/>
                  <a:pt x="6685675" y="62769"/>
                  <a:pt x="7076106" y="0"/>
                </a:cubicBezTo>
                <a:cubicBezTo>
                  <a:pt x="7178849" y="17544"/>
                  <a:pt x="7233829" y="73245"/>
                  <a:pt x="7234749" y="158643"/>
                </a:cubicBezTo>
                <a:cubicBezTo>
                  <a:pt x="7247924" y="253060"/>
                  <a:pt x="7234070" y="329122"/>
                  <a:pt x="7234749" y="482265"/>
                </a:cubicBezTo>
                <a:cubicBezTo>
                  <a:pt x="7235428" y="635408"/>
                  <a:pt x="7214422" y="657320"/>
                  <a:pt x="7234749" y="793195"/>
                </a:cubicBezTo>
                <a:cubicBezTo>
                  <a:pt x="7258557" y="884401"/>
                  <a:pt x="7138676" y="954806"/>
                  <a:pt x="7076106" y="951838"/>
                </a:cubicBezTo>
                <a:cubicBezTo>
                  <a:pt x="6901410" y="977564"/>
                  <a:pt x="6554396" y="871400"/>
                  <a:pt x="6361301" y="951838"/>
                </a:cubicBezTo>
                <a:cubicBezTo>
                  <a:pt x="6168207" y="1032276"/>
                  <a:pt x="5996112" y="944659"/>
                  <a:pt x="5715672" y="951838"/>
                </a:cubicBezTo>
                <a:cubicBezTo>
                  <a:pt x="5435232" y="959017"/>
                  <a:pt x="5307067" y="877929"/>
                  <a:pt x="5070042" y="951838"/>
                </a:cubicBezTo>
                <a:cubicBezTo>
                  <a:pt x="4833017" y="1025747"/>
                  <a:pt x="4623923" y="908554"/>
                  <a:pt x="4424412" y="951838"/>
                </a:cubicBezTo>
                <a:cubicBezTo>
                  <a:pt x="4224901" y="995122"/>
                  <a:pt x="4096205" y="932905"/>
                  <a:pt x="3986306" y="951838"/>
                </a:cubicBezTo>
                <a:cubicBezTo>
                  <a:pt x="3876407" y="970771"/>
                  <a:pt x="3636327" y="904458"/>
                  <a:pt x="3479025" y="951838"/>
                </a:cubicBezTo>
                <a:cubicBezTo>
                  <a:pt x="3321723" y="999218"/>
                  <a:pt x="3188458" y="927648"/>
                  <a:pt x="2902570" y="951838"/>
                </a:cubicBezTo>
                <a:cubicBezTo>
                  <a:pt x="2616683" y="976028"/>
                  <a:pt x="2607217" y="915448"/>
                  <a:pt x="2326115" y="951838"/>
                </a:cubicBezTo>
                <a:cubicBezTo>
                  <a:pt x="2045014" y="988228"/>
                  <a:pt x="2033435" y="905020"/>
                  <a:pt x="1749659" y="951838"/>
                </a:cubicBezTo>
                <a:cubicBezTo>
                  <a:pt x="1465883" y="998656"/>
                  <a:pt x="1241694" y="942000"/>
                  <a:pt x="1104030" y="951838"/>
                </a:cubicBezTo>
                <a:cubicBezTo>
                  <a:pt x="966366" y="961676"/>
                  <a:pt x="614389" y="849907"/>
                  <a:pt x="158643" y="951838"/>
                </a:cubicBezTo>
                <a:cubicBezTo>
                  <a:pt x="62214" y="959638"/>
                  <a:pt x="4468" y="883225"/>
                  <a:pt x="0" y="793195"/>
                </a:cubicBezTo>
                <a:cubicBezTo>
                  <a:pt x="-16317" y="710957"/>
                  <a:pt x="12401" y="554852"/>
                  <a:pt x="0" y="475919"/>
                </a:cubicBezTo>
                <a:cubicBezTo>
                  <a:pt x="-12401" y="396986"/>
                  <a:pt x="23127" y="254499"/>
                  <a:pt x="0" y="158643"/>
                </a:cubicBezTo>
                <a:close/>
              </a:path>
              <a:path w="7234749" h="951838" stroke="0" extrusionOk="0">
                <a:moveTo>
                  <a:pt x="0" y="158643"/>
                </a:moveTo>
                <a:cubicBezTo>
                  <a:pt x="22202" y="82669"/>
                  <a:pt x="60728" y="-21461"/>
                  <a:pt x="158643" y="0"/>
                </a:cubicBezTo>
                <a:cubicBezTo>
                  <a:pt x="286563" y="-52689"/>
                  <a:pt x="521559" y="35589"/>
                  <a:pt x="665924" y="0"/>
                </a:cubicBezTo>
                <a:cubicBezTo>
                  <a:pt x="810289" y="-35589"/>
                  <a:pt x="850855" y="11273"/>
                  <a:pt x="1034855" y="0"/>
                </a:cubicBezTo>
                <a:cubicBezTo>
                  <a:pt x="1218855" y="-11273"/>
                  <a:pt x="1464288" y="59552"/>
                  <a:pt x="1611310" y="0"/>
                </a:cubicBezTo>
                <a:cubicBezTo>
                  <a:pt x="1758333" y="-59552"/>
                  <a:pt x="1895686" y="23742"/>
                  <a:pt x="1980242" y="0"/>
                </a:cubicBezTo>
                <a:cubicBezTo>
                  <a:pt x="2064798" y="-23742"/>
                  <a:pt x="2425570" y="29984"/>
                  <a:pt x="2625871" y="0"/>
                </a:cubicBezTo>
                <a:cubicBezTo>
                  <a:pt x="2826172" y="-29984"/>
                  <a:pt x="3051357" y="77342"/>
                  <a:pt x="3340676" y="0"/>
                </a:cubicBezTo>
                <a:cubicBezTo>
                  <a:pt x="3629995" y="-77342"/>
                  <a:pt x="3739317" y="8796"/>
                  <a:pt x="4055480" y="0"/>
                </a:cubicBezTo>
                <a:cubicBezTo>
                  <a:pt x="4371643" y="-8796"/>
                  <a:pt x="4404054" y="26781"/>
                  <a:pt x="4562761" y="0"/>
                </a:cubicBezTo>
                <a:cubicBezTo>
                  <a:pt x="4721468" y="-26781"/>
                  <a:pt x="4898030" y="28416"/>
                  <a:pt x="5070042" y="0"/>
                </a:cubicBezTo>
                <a:cubicBezTo>
                  <a:pt x="5242054" y="-28416"/>
                  <a:pt x="5444945" y="35895"/>
                  <a:pt x="5577322" y="0"/>
                </a:cubicBezTo>
                <a:cubicBezTo>
                  <a:pt x="5709699" y="-35895"/>
                  <a:pt x="5992301" y="61170"/>
                  <a:pt x="6222952" y="0"/>
                </a:cubicBezTo>
                <a:cubicBezTo>
                  <a:pt x="6453603" y="-61170"/>
                  <a:pt x="6690924" y="40654"/>
                  <a:pt x="7076106" y="0"/>
                </a:cubicBezTo>
                <a:cubicBezTo>
                  <a:pt x="7177811" y="12800"/>
                  <a:pt x="7233943" y="66690"/>
                  <a:pt x="7234749" y="158643"/>
                </a:cubicBezTo>
                <a:cubicBezTo>
                  <a:pt x="7251798" y="314724"/>
                  <a:pt x="7233930" y="337528"/>
                  <a:pt x="7234749" y="475919"/>
                </a:cubicBezTo>
                <a:cubicBezTo>
                  <a:pt x="7235568" y="614310"/>
                  <a:pt x="7216449" y="669618"/>
                  <a:pt x="7234749" y="793195"/>
                </a:cubicBezTo>
                <a:cubicBezTo>
                  <a:pt x="7233044" y="885249"/>
                  <a:pt x="7156118" y="956809"/>
                  <a:pt x="7076106" y="951838"/>
                </a:cubicBezTo>
                <a:cubicBezTo>
                  <a:pt x="6719333" y="1011315"/>
                  <a:pt x="6622761" y="908125"/>
                  <a:pt x="6361301" y="951838"/>
                </a:cubicBezTo>
                <a:cubicBezTo>
                  <a:pt x="6099841" y="995551"/>
                  <a:pt x="6050672" y="929302"/>
                  <a:pt x="5923196" y="951838"/>
                </a:cubicBezTo>
                <a:cubicBezTo>
                  <a:pt x="5795720" y="974374"/>
                  <a:pt x="5494111" y="944701"/>
                  <a:pt x="5277566" y="951838"/>
                </a:cubicBezTo>
                <a:cubicBezTo>
                  <a:pt x="5061021" y="958975"/>
                  <a:pt x="4837492" y="936428"/>
                  <a:pt x="4701110" y="951838"/>
                </a:cubicBezTo>
                <a:cubicBezTo>
                  <a:pt x="4564728" y="967248"/>
                  <a:pt x="4409615" y="950852"/>
                  <a:pt x="4332179" y="951838"/>
                </a:cubicBezTo>
                <a:cubicBezTo>
                  <a:pt x="4254743" y="952824"/>
                  <a:pt x="3985071" y="938135"/>
                  <a:pt x="3824898" y="951838"/>
                </a:cubicBezTo>
                <a:cubicBezTo>
                  <a:pt x="3664725" y="965541"/>
                  <a:pt x="3585468" y="932226"/>
                  <a:pt x="3455967" y="951838"/>
                </a:cubicBezTo>
                <a:cubicBezTo>
                  <a:pt x="3326466" y="971450"/>
                  <a:pt x="2987391" y="867423"/>
                  <a:pt x="2741163" y="951838"/>
                </a:cubicBezTo>
                <a:cubicBezTo>
                  <a:pt x="2494935" y="1036253"/>
                  <a:pt x="2426358" y="945013"/>
                  <a:pt x="2303057" y="951838"/>
                </a:cubicBezTo>
                <a:cubicBezTo>
                  <a:pt x="2179756" y="958663"/>
                  <a:pt x="1817745" y="914843"/>
                  <a:pt x="1588252" y="951838"/>
                </a:cubicBezTo>
                <a:cubicBezTo>
                  <a:pt x="1358760" y="988833"/>
                  <a:pt x="1177375" y="929371"/>
                  <a:pt x="1011797" y="951838"/>
                </a:cubicBezTo>
                <a:cubicBezTo>
                  <a:pt x="846220" y="974305"/>
                  <a:pt x="484250" y="937878"/>
                  <a:pt x="158643" y="951838"/>
                </a:cubicBezTo>
                <a:cubicBezTo>
                  <a:pt x="60723" y="972104"/>
                  <a:pt x="1161" y="877181"/>
                  <a:pt x="0" y="793195"/>
                </a:cubicBezTo>
                <a:cubicBezTo>
                  <a:pt x="-20388" y="659283"/>
                  <a:pt x="21151" y="540494"/>
                  <a:pt x="0" y="469573"/>
                </a:cubicBezTo>
                <a:cubicBezTo>
                  <a:pt x="-21151" y="398652"/>
                  <a:pt x="665" y="28437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38892703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722" y="3927027"/>
            <a:ext cx="6985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trăm linh năm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96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3307373" y="3695145"/>
            <a:ext cx="7923058" cy="1430957"/>
          </a:xfrm>
          <a:custGeom>
            <a:avLst/>
            <a:gdLst>
              <a:gd name="connsiteX0" fmla="*/ 0 w 7923058"/>
              <a:gd name="connsiteY0" fmla="*/ 270036 h 1430957"/>
              <a:gd name="connsiteX1" fmla="*/ 270036 w 7923058"/>
              <a:gd name="connsiteY1" fmla="*/ 0 h 1430957"/>
              <a:gd name="connsiteX2" fmla="*/ 837958 w 7923058"/>
              <a:gd name="connsiteY2" fmla="*/ 0 h 1430957"/>
              <a:gd name="connsiteX3" fmla="*/ 1258220 w 7923058"/>
              <a:gd name="connsiteY3" fmla="*/ 0 h 1430957"/>
              <a:gd name="connsiteX4" fmla="*/ 1752312 w 7923058"/>
              <a:gd name="connsiteY4" fmla="*/ 0 h 1430957"/>
              <a:gd name="connsiteX5" fmla="*/ 2320234 w 7923058"/>
              <a:gd name="connsiteY5" fmla="*/ 0 h 1430957"/>
              <a:gd name="connsiteX6" fmla="*/ 2888156 w 7923058"/>
              <a:gd name="connsiteY6" fmla="*/ 0 h 1430957"/>
              <a:gd name="connsiteX7" fmla="*/ 3382249 w 7923058"/>
              <a:gd name="connsiteY7" fmla="*/ 0 h 1430957"/>
              <a:gd name="connsiteX8" fmla="*/ 4024000 w 7923058"/>
              <a:gd name="connsiteY8" fmla="*/ 0 h 1430957"/>
              <a:gd name="connsiteX9" fmla="*/ 4370433 w 7923058"/>
              <a:gd name="connsiteY9" fmla="*/ 0 h 1430957"/>
              <a:gd name="connsiteX10" fmla="*/ 4864525 w 7923058"/>
              <a:gd name="connsiteY10" fmla="*/ 0 h 1430957"/>
              <a:gd name="connsiteX11" fmla="*/ 5580107 w 7923058"/>
              <a:gd name="connsiteY11" fmla="*/ 0 h 1430957"/>
              <a:gd name="connsiteX12" fmla="*/ 5926539 w 7923058"/>
              <a:gd name="connsiteY12" fmla="*/ 0 h 1430957"/>
              <a:gd name="connsiteX13" fmla="*/ 6420631 w 7923058"/>
              <a:gd name="connsiteY13" fmla="*/ 0 h 1430957"/>
              <a:gd name="connsiteX14" fmla="*/ 6840894 w 7923058"/>
              <a:gd name="connsiteY14" fmla="*/ 0 h 1430957"/>
              <a:gd name="connsiteX15" fmla="*/ 7653022 w 7923058"/>
              <a:gd name="connsiteY15" fmla="*/ 0 h 1430957"/>
              <a:gd name="connsiteX16" fmla="*/ 7923058 w 7923058"/>
              <a:gd name="connsiteY16" fmla="*/ 270036 h 1430957"/>
              <a:gd name="connsiteX17" fmla="*/ 7923058 w 7923058"/>
              <a:gd name="connsiteY17" fmla="*/ 706570 h 1430957"/>
              <a:gd name="connsiteX18" fmla="*/ 7923058 w 7923058"/>
              <a:gd name="connsiteY18" fmla="*/ 1160921 h 1430957"/>
              <a:gd name="connsiteX19" fmla="*/ 7653022 w 7923058"/>
              <a:gd name="connsiteY19" fmla="*/ 1430957 h 1430957"/>
              <a:gd name="connsiteX20" fmla="*/ 7085100 w 7923058"/>
              <a:gd name="connsiteY20" fmla="*/ 1430957 h 1430957"/>
              <a:gd name="connsiteX21" fmla="*/ 6738668 w 7923058"/>
              <a:gd name="connsiteY21" fmla="*/ 1430957 h 1430957"/>
              <a:gd name="connsiteX22" fmla="*/ 6096916 w 7923058"/>
              <a:gd name="connsiteY22" fmla="*/ 1430957 h 1430957"/>
              <a:gd name="connsiteX23" fmla="*/ 5602824 w 7923058"/>
              <a:gd name="connsiteY23" fmla="*/ 1430957 h 1430957"/>
              <a:gd name="connsiteX24" fmla="*/ 5108731 w 7923058"/>
              <a:gd name="connsiteY24" fmla="*/ 1430957 h 1430957"/>
              <a:gd name="connsiteX25" fmla="*/ 4614639 w 7923058"/>
              <a:gd name="connsiteY25" fmla="*/ 1430957 h 1430957"/>
              <a:gd name="connsiteX26" fmla="*/ 4120547 w 7923058"/>
              <a:gd name="connsiteY26" fmla="*/ 1430957 h 1430957"/>
              <a:gd name="connsiteX27" fmla="*/ 3404965 w 7923058"/>
              <a:gd name="connsiteY27" fmla="*/ 1430957 h 1430957"/>
              <a:gd name="connsiteX28" fmla="*/ 2984703 w 7923058"/>
              <a:gd name="connsiteY28" fmla="*/ 1430957 h 1430957"/>
              <a:gd name="connsiteX29" fmla="*/ 2342951 w 7923058"/>
              <a:gd name="connsiteY29" fmla="*/ 1430957 h 1430957"/>
              <a:gd name="connsiteX30" fmla="*/ 1996519 w 7923058"/>
              <a:gd name="connsiteY30" fmla="*/ 1430957 h 1430957"/>
              <a:gd name="connsiteX31" fmla="*/ 1280937 w 7923058"/>
              <a:gd name="connsiteY31" fmla="*/ 1430957 h 1430957"/>
              <a:gd name="connsiteX32" fmla="*/ 270036 w 7923058"/>
              <a:gd name="connsiteY32" fmla="*/ 1430957 h 1430957"/>
              <a:gd name="connsiteX33" fmla="*/ 0 w 7923058"/>
              <a:gd name="connsiteY33" fmla="*/ 1160921 h 1430957"/>
              <a:gd name="connsiteX34" fmla="*/ 0 w 7923058"/>
              <a:gd name="connsiteY34" fmla="*/ 724387 h 1430957"/>
              <a:gd name="connsiteX35" fmla="*/ 0 w 7923058"/>
              <a:gd name="connsiteY35" fmla="*/ 270036 h 143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923058" h="1430957" fill="none" extrusionOk="0">
                <a:moveTo>
                  <a:pt x="0" y="270036"/>
                </a:moveTo>
                <a:cubicBezTo>
                  <a:pt x="7326" y="119878"/>
                  <a:pt x="112333" y="-12624"/>
                  <a:pt x="270036" y="0"/>
                </a:cubicBezTo>
                <a:cubicBezTo>
                  <a:pt x="385921" y="-67044"/>
                  <a:pt x="620672" y="60098"/>
                  <a:pt x="837958" y="0"/>
                </a:cubicBezTo>
                <a:cubicBezTo>
                  <a:pt x="1055244" y="-60098"/>
                  <a:pt x="1065141" y="48538"/>
                  <a:pt x="1258220" y="0"/>
                </a:cubicBezTo>
                <a:cubicBezTo>
                  <a:pt x="1451299" y="-48538"/>
                  <a:pt x="1613960" y="21937"/>
                  <a:pt x="1752312" y="0"/>
                </a:cubicBezTo>
                <a:cubicBezTo>
                  <a:pt x="1890664" y="-21937"/>
                  <a:pt x="2064938" y="5540"/>
                  <a:pt x="2320234" y="0"/>
                </a:cubicBezTo>
                <a:cubicBezTo>
                  <a:pt x="2575530" y="-5540"/>
                  <a:pt x="2608846" y="43818"/>
                  <a:pt x="2888156" y="0"/>
                </a:cubicBezTo>
                <a:cubicBezTo>
                  <a:pt x="3167466" y="-43818"/>
                  <a:pt x="3135279" y="32428"/>
                  <a:pt x="3382249" y="0"/>
                </a:cubicBezTo>
                <a:cubicBezTo>
                  <a:pt x="3629219" y="-32428"/>
                  <a:pt x="3745323" y="45953"/>
                  <a:pt x="4024000" y="0"/>
                </a:cubicBezTo>
                <a:cubicBezTo>
                  <a:pt x="4302677" y="-45953"/>
                  <a:pt x="4216430" y="17576"/>
                  <a:pt x="4370433" y="0"/>
                </a:cubicBezTo>
                <a:cubicBezTo>
                  <a:pt x="4524436" y="-17576"/>
                  <a:pt x="4677453" y="15720"/>
                  <a:pt x="4864525" y="0"/>
                </a:cubicBezTo>
                <a:cubicBezTo>
                  <a:pt x="5051597" y="-15720"/>
                  <a:pt x="5368931" y="7892"/>
                  <a:pt x="5580107" y="0"/>
                </a:cubicBezTo>
                <a:cubicBezTo>
                  <a:pt x="5791283" y="-7892"/>
                  <a:pt x="5804568" y="8189"/>
                  <a:pt x="5926539" y="0"/>
                </a:cubicBezTo>
                <a:cubicBezTo>
                  <a:pt x="6048510" y="-8189"/>
                  <a:pt x="6188953" y="5710"/>
                  <a:pt x="6420631" y="0"/>
                </a:cubicBezTo>
                <a:cubicBezTo>
                  <a:pt x="6652309" y="-5710"/>
                  <a:pt x="6664184" y="22223"/>
                  <a:pt x="6840894" y="0"/>
                </a:cubicBezTo>
                <a:cubicBezTo>
                  <a:pt x="7017604" y="-22223"/>
                  <a:pt x="7404237" y="96986"/>
                  <a:pt x="7653022" y="0"/>
                </a:cubicBezTo>
                <a:cubicBezTo>
                  <a:pt x="7827206" y="12628"/>
                  <a:pt x="7953339" y="88893"/>
                  <a:pt x="7923058" y="270036"/>
                </a:cubicBezTo>
                <a:cubicBezTo>
                  <a:pt x="7928213" y="420754"/>
                  <a:pt x="7870719" y="525978"/>
                  <a:pt x="7923058" y="706570"/>
                </a:cubicBezTo>
                <a:cubicBezTo>
                  <a:pt x="7975397" y="887162"/>
                  <a:pt x="7902512" y="989501"/>
                  <a:pt x="7923058" y="1160921"/>
                </a:cubicBezTo>
                <a:cubicBezTo>
                  <a:pt x="7907977" y="1339106"/>
                  <a:pt x="7830425" y="1412434"/>
                  <a:pt x="7653022" y="1430957"/>
                </a:cubicBezTo>
                <a:cubicBezTo>
                  <a:pt x="7421474" y="1464445"/>
                  <a:pt x="7206313" y="1420325"/>
                  <a:pt x="7085100" y="1430957"/>
                </a:cubicBezTo>
                <a:cubicBezTo>
                  <a:pt x="6963887" y="1441589"/>
                  <a:pt x="6873483" y="1400409"/>
                  <a:pt x="6738668" y="1430957"/>
                </a:cubicBezTo>
                <a:cubicBezTo>
                  <a:pt x="6603853" y="1461505"/>
                  <a:pt x="6402519" y="1357718"/>
                  <a:pt x="6096916" y="1430957"/>
                </a:cubicBezTo>
                <a:cubicBezTo>
                  <a:pt x="5791313" y="1504196"/>
                  <a:pt x="5797456" y="1381884"/>
                  <a:pt x="5602824" y="1430957"/>
                </a:cubicBezTo>
                <a:cubicBezTo>
                  <a:pt x="5408192" y="1480030"/>
                  <a:pt x="5320958" y="1418649"/>
                  <a:pt x="5108731" y="1430957"/>
                </a:cubicBezTo>
                <a:cubicBezTo>
                  <a:pt x="4896504" y="1443265"/>
                  <a:pt x="4788780" y="1420554"/>
                  <a:pt x="4614639" y="1430957"/>
                </a:cubicBezTo>
                <a:cubicBezTo>
                  <a:pt x="4440498" y="1441360"/>
                  <a:pt x="4248543" y="1429700"/>
                  <a:pt x="4120547" y="1430957"/>
                </a:cubicBezTo>
                <a:cubicBezTo>
                  <a:pt x="3992551" y="1432214"/>
                  <a:pt x="3686966" y="1391574"/>
                  <a:pt x="3404965" y="1430957"/>
                </a:cubicBezTo>
                <a:cubicBezTo>
                  <a:pt x="3122964" y="1470340"/>
                  <a:pt x="3182948" y="1423525"/>
                  <a:pt x="2984703" y="1430957"/>
                </a:cubicBezTo>
                <a:cubicBezTo>
                  <a:pt x="2786458" y="1438389"/>
                  <a:pt x="2518673" y="1412743"/>
                  <a:pt x="2342951" y="1430957"/>
                </a:cubicBezTo>
                <a:cubicBezTo>
                  <a:pt x="2167229" y="1449171"/>
                  <a:pt x="2089502" y="1396626"/>
                  <a:pt x="1996519" y="1430957"/>
                </a:cubicBezTo>
                <a:cubicBezTo>
                  <a:pt x="1903536" y="1465288"/>
                  <a:pt x="1523317" y="1355092"/>
                  <a:pt x="1280937" y="1430957"/>
                </a:cubicBezTo>
                <a:cubicBezTo>
                  <a:pt x="1038557" y="1506822"/>
                  <a:pt x="754853" y="1424108"/>
                  <a:pt x="270036" y="1430957"/>
                </a:cubicBezTo>
                <a:cubicBezTo>
                  <a:pt x="162177" y="1439046"/>
                  <a:pt x="-929" y="1328744"/>
                  <a:pt x="0" y="1160921"/>
                </a:cubicBezTo>
                <a:cubicBezTo>
                  <a:pt x="-3378" y="1042926"/>
                  <a:pt x="3112" y="900747"/>
                  <a:pt x="0" y="724387"/>
                </a:cubicBezTo>
                <a:cubicBezTo>
                  <a:pt x="-3112" y="548027"/>
                  <a:pt x="47001" y="398325"/>
                  <a:pt x="0" y="270036"/>
                </a:cubicBezTo>
                <a:close/>
              </a:path>
              <a:path w="7923058" h="1430957" stroke="0" extrusionOk="0">
                <a:moveTo>
                  <a:pt x="0" y="270036"/>
                </a:moveTo>
                <a:cubicBezTo>
                  <a:pt x="1326" y="129302"/>
                  <a:pt x="112535" y="3102"/>
                  <a:pt x="270036" y="0"/>
                </a:cubicBezTo>
                <a:cubicBezTo>
                  <a:pt x="456676" y="-21436"/>
                  <a:pt x="686698" y="62104"/>
                  <a:pt x="837958" y="0"/>
                </a:cubicBezTo>
                <a:cubicBezTo>
                  <a:pt x="989218" y="-62104"/>
                  <a:pt x="1102901" y="45894"/>
                  <a:pt x="1258220" y="0"/>
                </a:cubicBezTo>
                <a:cubicBezTo>
                  <a:pt x="1413539" y="-45894"/>
                  <a:pt x="1618473" y="2955"/>
                  <a:pt x="1752312" y="0"/>
                </a:cubicBezTo>
                <a:cubicBezTo>
                  <a:pt x="1886151" y="-2955"/>
                  <a:pt x="2152254" y="7509"/>
                  <a:pt x="2320234" y="0"/>
                </a:cubicBezTo>
                <a:cubicBezTo>
                  <a:pt x="2488214" y="-7509"/>
                  <a:pt x="2562362" y="13324"/>
                  <a:pt x="2666667" y="0"/>
                </a:cubicBezTo>
                <a:cubicBezTo>
                  <a:pt x="2770972" y="-13324"/>
                  <a:pt x="3041200" y="33671"/>
                  <a:pt x="3160759" y="0"/>
                </a:cubicBezTo>
                <a:cubicBezTo>
                  <a:pt x="3280318" y="-33671"/>
                  <a:pt x="3453442" y="29531"/>
                  <a:pt x="3654851" y="0"/>
                </a:cubicBezTo>
                <a:cubicBezTo>
                  <a:pt x="3856260" y="-29531"/>
                  <a:pt x="4000978" y="51617"/>
                  <a:pt x="4222773" y="0"/>
                </a:cubicBezTo>
                <a:cubicBezTo>
                  <a:pt x="4444568" y="-51617"/>
                  <a:pt x="4571588" y="26356"/>
                  <a:pt x="4864525" y="0"/>
                </a:cubicBezTo>
                <a:cubicBezTo>
                  <a:pt x="5157462" y="-26356"/>
                  <a:pt x="5251147" y="44041"/>
                  <a:pt x="5506277" y="0"/>
                </a:cubicBezTo>
                <a:cubicBezTo>
                  <a:pt x="5761407" y="-44041"/>
                  <a:pt x="5845991" y="56923"/>
                  <a:pt x="6074199" y="0"/>
                </a:cubicBezTo>
                <a:cubicBezTo>
                  <a:pt x="6302407" y="-56923"/>
                  <a:pt x="6459052" y="11298"/>
                  <a:pt x="6642121" y="0"/>
                </a:cubicBezTo>
                <a:cubicBezTo>
                  <a:pt x="6825190" y="-11298"/>
                  <a:pt x="7216495" y="14683"/>
                  <a:pt x="7653022" y="0"/>
                </a:cubicBezTo>
                <a:cubicBezTo>
                  <a:pt x="7806648" y="32370"/>
                  <a:pt x="7907462" y="143672"/>
                  <a:pt x="7923058" y="270036"/>
                </a:cubicBezTo>
                <a:cubicBezTo>
                  <a:pt x="7941708" y="443231"/>
                  <a:pt x="7883526" y="586173"/>
                  <a:pt x="7923058" y="706570"/>
                </a:cubicBezTo>
                <a:cubicBezTo>
                  <a:pt x="7962590" y="826967"/>
                  <a:pt x="7912225" y="1016020"/>
                  <a:pt x="7923058" y="1160921"/>
                </a:cubicBezTo>
                <a:cubicBezTo>
                  <a:pt x="7901975" y="1272301"/>
                  <a:pt x="7807691" y="1433914"/>
                  <a:pt x="7653022" y="1430957"/>
                </a:cubicBezTo>
                <a:cubicBezTo>
                  <a:pt x="7495770" y="1443287"/>
                  <a:pt x="7472158" y="1409670"/>
                  <a:pt x="7306590" y="1430957"/>
                </a:cubicBezTo>
                <a:cubicBezTo>
                  <a:pt x="7141022" y="1452244"/>
                  <a:pt x="7063577" y="1427864"/>
                  <a:pt x="6960157" y="1430957"/>
                </a:cubicBezTo>
                <a:cubicBezTo>
                  <a:pt x="6856737" y="1434050"/>
                  <a:pt x="6510802" y="1393490"/>
                  <a:pt x="6318405" y="1430957"/>
                </a:cubicBezTo>
                <a:cubicBezTo>
                  <a:pt x="6126008" y="1468424"/>
                  <a:pt x="5930899" y="1363742"/>
                  <a:pt x="5676653" y="1430957"/>
                </a:cubicBezTo>
                <a:cubicBezTo>
                  <a:pt x="5422407" y="1498172"/>
                  <a:pt x="5498150" y="1427773"/>
                  <a:pt x="5330221" y="1430957"/>
                </a:cubicBezTo>
                <a:cubicBezTo>
                  <a:pt x="5162292" y="1434141"/>
                  <a:pt x="5104513" y="1423988"/>
                  <a:pt x="4909959" y="1430957"/>
                </a:cubicBezTo>
                <a:cubicBezTo>
                  <a:pt x="4715405" y="1437926"/>
                  <a:pt x="4408591" y="1422176"/>
                  <a:pt x="4194377" y="1430957"/>
                </a:cubicBezTo>
                <a:cubicBezTo>
                  <a:pt x="3980163" y="1439738"/>
                  <a:pt x="3973909" y="1419149"/>
                  <a:pt x="3774115" y="1430957"/>
                </a:cubicBezTo>
                <a:cubicBezTo>
                  <a:pt x="3574321" y="1442765"/>
                  <a:pt x="3426703" y="1412574"/>
                  <a:pt x="3132363" y="1430957"/>
                </a:cubicBezTo>
                <a:cubicBezTo>
                  <a:pt x="2838023" y="1449340"/>
                  <a:pt x="2779275" y="1371456"/>
                  <a:pt x="2490611" y="1430957"/>
                </a:cubicBezTo>
                <a:cubicBezTo>
                  <a:pt x="2201947" y="1490458"/>
                  <a:pt x="2255435" y="1405592"/>
                  <a:pt x="2070349" y="1430957"/>
                </a:cubicBezTo>
                <a:cubicBezTo>
                  <a:pt x="1885263" y="1456322"/>
                  <a:pt x="1842633" y="1417414"/>
                  <a:pt x="1723916" y="1430957"/>
                </a:cubicBezTo>
                <a:cubicBezTo>
                  <a:pt x="1605199" y="1444500"/>
                  <a:pt x="1337155" y="1387120"/>
                  <a:pt x="1155994" y="1430957"/>
                </a:cubicBezTo>
                <a:cubicBezTo>
                  <a:pt x="974833" y="1474794"/>
                  <a:pt x="551545" y="1418790"/>
                  <a:pt x="270036" y="1430957"/>
                </a:cubicBezTo>
                <a:cubicBezTo>
                  <a:pt x="132289" y="1422841"/>
                  <a:pt x="-7441" y="1282153"/>
                  <a:pt x="0" y="1160921"/>
                </a:cubicBezTo>
                <a:cubicBezTo>
                  <a:pt x="-47862" y="1016651"/>
                  <a:pt x="30483" y="844137"/>
                  <a:pt x="0" y="742205"/>
                </a:cubicBezTo>
                <a:cubicBezTo>
                  <a:pt x="-30483" y="640273"/>
                  <a:pt x="12587" y="391557"/>
                  <a:pt x="0" y="270036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3976560887">
                  <a:prstGeom prst="roundRect">
                    <a:avLst>
                      <a:gd name="adj" fmla="val 1887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153" y="3802663"/>
            <a:ext cx="79026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 phẩy chín trăm mười một mét khối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66F096C-3298-48DF-9B75-4D32EA5B5FC0}"/>
              </a:ext>
            </a:extLst>
          </p:cNvPr>
          <p:cNvGrpSpPr/>
          <p:nvPr/>
        </p:nvGrpSpPr>
        <p:grpSpPr>
          <a:xfrm rot="21338154">
            <a:off x="1563667" y="1802572"/>
            <a:ext cx="2781972" cy="4514874"/>
            <a:chOff x="8966145" y="2176594"/>
            <a:chExt cx="2331390" cy="4077758"/>
          </a:xfrm>
        </p:grpSpPr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861EEF32-59FA-40AE-B585-CE8AF716A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45" name="Text Box 2">
              <a:extLst>
                <a:ext uri="{FF2B5EF4-FFF2-40B4-BE49-F238E27FC236}">
                  <a16:creationId xmlns:a16="http://schemas.microsoft.com/office/drawing/2014/main" id="{AFD7D2F7-93C9-4AB4-B668-26B89AE76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8118" y="2604660"/>
              <a:ext cx="1921291" cy="63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530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Hình ảnh 18">
            <a:extLst>
              <a:ext uri="{FF2B5EF4-FFF2-40B4-BE49-F238E27FC236}">
                <a16:creationId xmlns:a16="http://schemas.microsoft.com/office/drawing/2014/main" id="{9A4D66CC-9FFD-63FF-79A2-3DABC1FE1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87" y="680011"/>
            <a:ext cx="3896326" cy="1231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5B4C06-B806-C2D5-75F0-851155A57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173" y="2134271"/>
            <a:ext cx="10931075" cy="1877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518C22-88AD-F0F9-6E1F-8B693724C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8728" y="3903675"/>
            <a:ext cx="238374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95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7895D-06ED-61AA-0DB8-614D51891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71B052B-08EA-F486-BA34-27F08A198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987340"/>
            <a:ext cx="6626926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0337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230</Words>
  <Application>Microsoft Office PowerPoint</Application>
  <PresentationFormat>Widescreen</PresentationFormat>
  <Paragraphs>41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Abel</vt:lpstr>
      <vt:lpstr>Aptos</vt:lpstr>
      <vt:lpstr>Aptos Display</vt:lpstr>
      <vt:lpstr>Arial</vt:lpstr>
      <vt:lpstr>Bellota Text</vt:lpstr>
      <vt:lpstr>Calibri</vt:lpstr>
      <vt:lpstr>Cambria</vt:lpstr>
      <vt:lpstr>Cambria Math</vt:lpstr>
      <vt:lpstr>Didact Gothic</vt:lpstr>
      <vt:lpstr>Odibee Sans</vt:lpstr>
      <vt:lpstr>Roboto Condensed</vt:lpstr>
      <vt:lpstr>Times New Roman</vt:lpstr>
      <vt:lpstr>Chủ đề Office</vt:lpstr>
      <vt:lpstr>Office Theme</vt:lpstr>
      <vt:lpstr>End of the School Year by Slidesgo</vt:lpstr>
      <vt:lpstr>5_End of the School Year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Hanh Ngo</dc:creator>
  <cp:lastModifiedBy>ADMIN</cp:lastModifiedBy>
  <cp:revision>21</cp:revision>
  <dcterms:created xsi:type="dcterms:W3CDTF">2024-12-23T14:01:38Z</dcterms:created>
  <dcterms:modified xsi:type="dcterms:W3CDTF">2025-02-15T07:59:15Z</dcterms:modified>
</cp:coreProperties>
</file>