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</p:sldMasterIdLst>
  <p:notesMasterIdLst>
    <p:notesMasterId r:id="rId19"/>
  </p:notesMasterIdLst>
  <p:sldIdLst>
    <p:sldId id="307" r:id="rId3"/>
    <p:sldId id="262" r:id="rId4"/>
    <p:sldId id="257" r:id="rId5"/>
    <p:sldId id="258" r:id="rId6"/>
    <p:sldId id="259" r:id="rId7"/>
    <p:sldId id="317" r:id="rId8"/>
    <p:sldId id="261" r:id="rId9"/>
    <p:sldId id="296" r:id="rId10"/>
    <p:sldId id="318" r:id="rId11"/>
    <p:sldId id="319" r:id="rId12"/>
    <p:sldId id="320" r:id="rId13"/>
    <p:sldId id="321" r:id="rId14"/>
    <p:sldId id="316" r:id="rId15"/>
    <p:sldId id="322" r:id="rId16"/>
    <p:sldId id="323" r:id="rId17"/>
    <p:sldId id="30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1612" y="5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6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3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18" Type="http://schemas.openxmlformats.org/officeDocument/2006/relationships/slide" Target="slide7.xml"/><Relationship Id="rId26" Type="http://schemas.openxmlformats.org/officeDocument/2006/relationships/image" Target="../media/image14.png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image" Target="../media/image8.jpg"/><Relationship Id="rId12" Type="http://schemas.openxmlformats.org/officeDocument/2006/relationships/slide" Target="slide4.xml"/><Relationship Id="rId17" Type="http://schemas.openxmlformats.org/officeDocument/2006/relationships/image" Target="../media/image21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3.gif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0.png"/><Relationship Id="rId23" Type="http://schemas.openxmlformats.org/officeDocument/2006/relationships/image" Target="../media/image27.svg"/><Relationship Id="rId10" Type="http://schemas.openxmlformats.org/officeDocument/2006/relationships/image" Target="../media/image11.png"/><Relationship Id="rId19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image" Target="../media/image10.png"/><Relationship Id="rId14" Type="http://schemas.openxmlformats.org/officeDocument/2006/relationships/slide" Target="slide5.xml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19" y="235108"/>
            <a:ext cx="1881727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DDFCD-16B0-1F7D-03A2-A5709647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1755590"/>
            <a:ext cx="3962400" cy="166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995A0-D363-A843-3C1F-3DA4A75C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53" y="3380932"/>
            <a:ext cx="3952875" cy="173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74C20-9974-2C62-EC45-5A1CB5AD625F}"/>
              </a:ext>
            </a:extLst>
          </p:cNvPr>
          <p:cNvSpPr txBox="1"/>
          <p:nvPr/>
        </p:nvSpPr>
        <p:spPr>
          <a:xfrm>
            <a:off x="4433777" y="2009553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155,5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734AA-3412-ABA5-A506-896CCC3211AF}"/>
              </a:ext>
            </a:extLst>
          </p:cNvPr>
          <p:cNvSpPr txBox="1"/>
          <p:nvPr/>
        </p:nvSpPr>
        <p:spPr>
          <a:xfrm>
            <a:off x="4380615" y="2594344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14,6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810-0EAC-E053-CE6B-663FC87B35BC}"/>
              </a:ext>
            </a:extLst>
          </p:cNvPr>
          <p:cNvSpPr txBox="1"/>
          <p:nvPr/>
        </p:nvSpPr>
        <p:spPr>
          <a:xfrm>
            <a:off x="8559211" y="3615069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360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80289F-0C87-DEFE-56AA-77A6EC7635D7}"/>
              </a:ext>
            </a:extLst>
          </p:cNvPr>
          <p:cNvSpPr txBox="1"/>
          <p:nvPr/>
        </p:nvSpPr>
        <p:spPr>
          <a:xfrm>
            <a:off x="8633639" y="4242390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0,8017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0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20" y="235108"/>
            <a:ext cx="1456424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C07E2-3475-8D71-D54A-A059B253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42" y="1212112"/>
            <a:ext cx="6572606" cy="2264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8C5D7-DA0B-A77D-CF50-BC10FAC4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29" y="3785191"/>
            <a:ext cx="6783572" cy="236390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DE81E4-9B88-53F6-B9C8-3180292491B1}"/>
              </a:ext>
            </a:extLst>
          </p:cNvPr>
          <p:cNvSpPr/>
          <p:nvPr/>
        </p:nvSpPr>
        <p:spPr>
          <a:xfrm>
            <a:off x="4625164" y="1541721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287251-2670-15CC-D3E7-0EE604AA32A6}"/>
              </a:ext>
            </a:extLst>
          </p:cNvPr>
          <p:cNvSpPr/>
          <p:nvPr/>
        </p:nvSpPr>
        <p:spPr>
          <a:xfrm>
            <a:off x="4625164" y="2541182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5 060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4BBA4C-176D-28AF-7C59-D58F6D1FC1A6}"/>
              </a:ext>
            </a:extLst>
          </p:cNvPr>
          <p:cNvSpPr/>
          <p:nvPr/>
        </p:nvSpPr>
        <p:spPr>
          <a:xfrm>
            <a:off x="7868094" y="4178596"/>
            <a:ext cx="999459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EBE916-3306-4EAA-199B-7E354BF9C891}"/>
              </a:ext>
            </a:extLst>
          </p:cNvPr>
          <p:cNvSpPr/>
          <p:nvPr/>
        </p:nvSpPr>
        <p:spPr>
          <a:xfrm>
            <a:off x="7804299" y="5103629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0,385</a:t>
            </a:r>
          </a:p>
        </p:txBody>
      </p:sp>
    </p:spTree>
    <p:extLst>
      <p:ext uri="{BB962C8B-B14F-4D97-AF65-F5344CB8AC3E}">
        <p14:creationId xmlns:p14="http://schemas.microsoft.com/office/powerpoint/2010/main" val="379737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243470" y="776177"/>
            <a:ext cx="8910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chiếc hộp có dạng hình hộp chữ nhật với kích thước như hình sau. Theo em, chiếc hộp này chứa được bao nhiêu hình lập phương 1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23E65-46F4-3027-9C47-AC807583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38" y="2509283"/>
            <a:ext cx="6694524" cy="3492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7CECB9-C4DF-CE6D-ABE9-EDE3A7204E3B}"/>
              </a:ext>
            </a:extLst>
          </p:cNvPr>
          <p:cNvSpPr txBox="1"/>
          <p:nvPr/>
        </p:nvSpPr>
        <p:spPr>
          <a:xfrm>
            <a:off x="1201479" y="2604977"/>
            <a:ext cx="564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hộp này chứa được 6 x 4 x 5 = 120 hình lập phương 1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3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8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Kể một số đồ vật có thể tích khoảng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64B3-2FE6-234F-4B9F-FBF9AF2F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45" y="1790811"/>
            <a:ext cx="9562415" cy="33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17913" y="866681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Thực hành: Tạo 1 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alt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m</a:t>
            </a:r>
            <a:r>
              <a:rPr lang="en-US" altLang="en-US" sz="4000" b="1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cách sử dụng ống hút, que tính, đất nặn, băng dính,...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6D221-1B66-E103-85FD-609F4E42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0" y="2887293"/>
            <a:ext cx="5414639" cy="3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691" y="1900236"/>
            <a:ext cx="7187807" cy="251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0FF4E-81AF-CDC9-2EEF-0792800148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7931" y="3933154"/>
            <a:ext cx="222523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5" name="Picture 4" descr="A blue and red text&#10;&#10;Description automatically generated">
            <a:extLst>
              <a:ext uri="{FF2B5EF4-FFF2-40B4-BE49-F238E27FC236}">
                <a16:creationId xmlns:a16="http://schemas.microsoft.com/office/drawing/2014/main" id="{3779351F-3DA1-6656-7C24-662BD1E0C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209724"/>
            <a:ext cx="9906000" cy="4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Widescreen</PresentationFormat>
  <Paragraphs>27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等线</vt:lpstr>
      <vt:lpstr>字魂131号-酷乐潮玩体</vt:lpstr>
      <vt:lpstr>思源黑体 CN</vt:lpstr>
      <vt:lpstr>思源黑体 CN Bold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2025-02-15T07:59:49Z</dcterms:modified>
  <cp:category>10NA</cp:category>
  <cp:version>10NA</cp:version>
</cp:coreProperties>
</file>