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90" r:id="rId3"/>
    <p:sldId id="423" r:id="rId4"/>
    <p:sldId id="424" r:id="rId5"/>
    <p:sldId id="425" r:id="rId6"/>
    <p:sldId id="426" r:id="rId7"/>
    <p:sldId id="427" r:id="rId8"/>
    <p:sldId id="410" r:id="rId9"/>
    <p:sldId id="277" r:id="rId10"/>
    <p:sldId id="411" r:id="rId11"/>
    <p:sldId id="289" r:id="rId12"/>
    <p:sldId id="418" r:id="rId13"/>
    <p:sldId id="265" r:id="rId14"/>
    <p:sldId id="408"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5050"/>
    <a:srgbClr val="079692"/>
    <a:srgbClr val="66CCCC"/>
    <a:srgbClr val="ED9F33"/>
    <a:srgbClr val="FFCB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94660"/>
  </p:normalViewPr>
  <p:slideViewPr>
    <p:cSldViewPr snapToGrid="0" showGuides="1">
      <p:cViewPr>
        <p:scale>
          <a:sx n="10" d="100"/>
          <a:sy n="10" d="100"/>
        </p:scale>
        <p:origin x="2712" y="1132"/>
      </p:cViewPr>
      <p:guideLst>
        <p:guide orient="horz" pos="2183"/>
        <p:guide pos="384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71F6EE-1AD4-4B55-A37B-BE0AAC0B5B4F}" type="datetimeFigureOut">
              <a:rPr lang="zh-CN" altLang="en-US" smtClean="0"/>
              <a:t>2025/2/15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1ADD5E-4A19-49A3-94AC-840C6DD9E63C}" type="slidenum">
              <a:rPr lang="zh-CN" altLang="en-US" smtClean="0"/>
              <a:t>‹#›</a:t>
            </a:fld>
            <a:endParaRPr lang="zh-CN" altLang="en-US"/>
          </a:p>
        </p:txBody>
      </p:sp>
    </p:spTree>
    <p:extLst>
      <p:ext uri="{BB962C8B-B14F-4D97-AF65-F5344CB8AC3E}">
        <p14:creationId xmlns:p14="http://schemas.microsoft.com/office/powerpoint/2010/main" val="113427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31ADD5E-4A19-49A3-94AC-840C6DD9E63C}" type="slidenum">
              <a:rPr lang="zh-CN" altLang="en-US" smtClean="0"/>
              <a:t>1</a:t>
            </a:fld>
            <a:endParaRPr lang="zh-CN" altLang="en-US"/>
          </a:p>
        </p:txBody>
      </p:sp>
    </p:spTree>
    <p:extLst>
      <p:ext uri="{BB962C8B-B14F-4D97-AF65-F5344CB8AC3E}">
        <p14:creationId xmlns:p14="http://schemas.microsoft.com/office/powerpoint/2010/main" val="2863930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endParaRPr>
          </a:p>
        </p:txBody>
      </p:sp>
    </p:spTree>
    <p:extLst>
      <p:ext uri="{BB962C8B-B14F-4D97-AF65-F5344CB8AC3E}">
        <p14:creationId xmlns:p14="http://schemas.microsoft.com/office/powerpoint/2010/main" val="3581814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31ADD5E-4A19-49A3-94AC-840C6DD9E63C}" type="slidenum">
              <a:rPr lang="zh-CN" altLang="en-US" smtClean="0"/>
              <a:t>14</a:t>
            </a:fld>
            <a:endParaRPr lang="zh-CN" altLang="en-US"/>
          </a:p>
        </p:txBody>
      </p:sp>
    </p:spTree>
    <p:extLst>
      <p:ext uri="{BB962C8B-B14F-4D97-AF65-F5344CB8AC3E}">
        <p14:creationId xmlns:p14="http://schemas.microsoft.com/office/powerpoint/2010/main" val="774530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5DACB-4B5C-3A74-464D-B40AFC81AFA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5177573-7AAF-4B82-C3A7-61E705B9CD9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F664C0C-3F0C-7582-1D37-603C603C2A23}"/>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18EF1562-178D-7A10-359D-4157A882A4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endParaRPr>
          </a:p>
        </p:txBody>
      </p:sp>
    </p:spTree>
    <p:extLst>
      <p:ext uri="{BB962C8B-B14F-4D97-AF65-F5344CB8AC3E}">
        <p14:creationId xmlns:p14="http://schemas.microsoft.com/office/powerpoint/2010/main" val="976363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5DACB-4B5C-3A74-464D-B40AFC81AFA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5177573-7AAF-4B82-C3A7-61E705B9CD9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F664C0C-3F0C-7582-1D37-603C603C2A23}"/>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18EF1562-178D-7A10-359D-4157A882A4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endParaRPr>
          </a:p>
        </p:txBody>
      </p:sp>
    </p:spTree>
    <p:extLst>
      <p:ext uri="{BB962C8B-B14F-4D97-AF65-F5344CB8AC3E}">
        <p14:creationId xmlns:p14="http://schemas.microsoft.com/office/powerpoint/2010/main" val="340684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5DACB-4B5C-3A74-464D-B40AFC81AFA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5177573-7AAF-4B82-C3A7-61E705B9CD9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F664C0C-3F0C-7582-1D37-603C603C2A23}"/>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18EF1562-178D-7A10-359D-4157A882A4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endParaRPr>
          </a:p>
        </p:txBody>
      </p:sp>
    </p:spTree>
    <p:extLst>
      <p:ext uri="{BB962C8B-B14F-4D97-AF65-F5344CB8AC3E}">
        <p14:creationId xmlns:p14="http://schemas.microsoft.com/office/powerpoint/2010/main" val="1083258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5DACB-4B5C-3A74-464D-B40AFC81AFA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5177573-7AAF-4B82-C3A7-61E705B9CD9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F664C0C-3F0C-7582-1D37-603C603C2A23}"/>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18EF1562-178D-7A10-359D-4157A882A4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endParaRPr>
          </a:p>
        </p:txBody>
      </p:sp>
    </p:spTree>
    <p:extLst>
      <p:ext uri="{BB962C8B-B14F-4D97-AF65-F5344CB8AC3E}">
        <p14:creationId xmlns:p14="http://schemas.microsoft.com/office/powerpoint/2010/main" val="2070062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5DACB-4B5C-3A74-464D-B40AFC81AFA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5177573-7AAF-4B82-C3A7-61E705B9CD9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F664C0C-3F0C-7582-1D37-603C603C2A23}"/>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18EF1562-178D-7A10-359D-4157A882A4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endParaRPr>
          </a:p>
        </p:txBody>
      </p:sp>
    </p:spTree>
    <p:extLst>
      <p:ext uri="{BB962C8B-B14F-4D97-AF65-F5344CB8AC3E}">
        <p14:creationId xmlns:p14="http://schemas.microsoft.com/office/powerpoint/2010/main" val="2732328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endParaRPr>
          </a:p>
        </p:txBody>
      </p:sp>
    </p:spTree>
    <p:extLst>
      <p:ext uri="{BB962C8B-B14F-4D97-AF65-F5344CB8AC3E}">
        <p14:creationId xmlns:p14="http://schemas.microsoft.com/office/powerpoint/2010/main" val="3430037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6118E-009A-EEA3-5EE6-C4B3F94F413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6C2F098-08F4-F155-E6AF-83B988C6A9E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8BD4C97-7FD6-248F-C865-D5630B879D9E}"/>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98F6CF75-59D3-E22C-4C7C-8E8A89EFBB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endParaRPr>
          </a:p>
        </p:txBody>
      </p:sp>
    </p:spTree>
    <p:extLst>
      <p:ext uri="{BB962C8B-B14F-4D97-AF65-F5344CB8AC3E}">
        <p14:creationId xmlns:p14="http://schemas.microsoft.com/office/powerpoint/2010/main" val="427516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455DF-BC92-0A9A-7603-8871539D909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4649864-A024-4C4C-DBB9-C0B866E16D6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1D15CD4-113B-D032-F99E-D2FABDAD2221}"/>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8C2F8A32-67E3-63BF-C5BB-A46CBFB2203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endParaRPr>
          </a:p>
        </p:txBody>
      </p:sp>
    </p:spTree>
    <p:extLst>
      <p:ext uri="{BB962C8B-B14F-4D97-AF65-F5344CB8AC3E}">
        <p14:creationId xmlns:p14="http://schemas.microsoft.com/office/powerpoint/2010/main" val="2281277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625E92-B48B-4C34-9912-695BBBC6F72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6C4C90C-5394-4852-B41E-CC0BEDAB9BD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E89774F-FC79-44FD-9A47-D95EA65851B4}"/>
              </a:ext>
            </a:extLst>
          </p:cNvPr>
          <p:cNvSpPr>
            <a:spLocks noGrp="1"/>
          </p:cNvSpPr>
          <p:nvPr>
            <p:ph type="dt" sz="half" idx="10"/>
          </p:nvPr>
        </p:nvSpPr>
        <p:spPr>
          <a:xfrm>
            <a:off x="838200" y="6356350"/>
            <a:ext cx="2743200" cy="365125"/>
          </a:xfrm>
          <a:prstGeom prst="rect">
            <a:avLst/>
          </a:prstGeom>
        </p:spPr>
        <p:txBody>
          <a:bodyPr/>
          <a:lstStyle/>
          <a:p>
            <a:fld id="{A9A7C4F8-97DD-4510-AEE9-7A78FA5175F2}" type="datetimeFigureOut">
              <a:rPr lang="zh-CN" altLang="en-US" smtClean="0"/>
              <a:t>2025/2/15</a:t>
            </a:fld>
            <a:endParaRPr lang="zh-CN" altLang="en-US"/>
          </a:p>
        </p:txBody>
      </p:sp>
      <p:sp>
        <p:nvSpPr>
          <p:cNvPr id="5" name="页脚占位符 4">
            <a:extLst>
              <a:ext uri="{FF2B5EF4-FFF2-40B4-BE49-F238E27FC236}">
                <a16:creationId xmlns:a16="http://schemas.microsoft.com/office/drawing/2014/main" id="{ED0D0B29-57BF-4CD6-996D-52249D40F4C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48183C5-5F4B-451F-B8AB-1A3E6C2474CA}"/>
              </a:ext>
            </a:extLst>
          </p:cNvPr>
          <p:cNvSpPr>
            <a:spLocks noGrp="1"/>
          </p:cNvSpPr>
          <p:nvPr>
            <p:ph type="sldNum" sz="quarter" idx="12"/>
          </p:nvPr>
        </p:nvSpPr>
        <p:spPr>
          <a:xfrm>
            <a:off x="8610600" y="6356350"/>
            <a:ext cx="2743200" cy="365125"/>
          </a:xfrm>
          <a:prstGeom prst="rect">
            <a:avLst/>
          </a:prstGeom>
        </p:spPr>
        <p:txBody>
          <a:bodyPr/>
          <a:lstStyle/>
          <a:p>
            <a:fld id="{3AFE5C5D-EC37-4B35-B8D7-C960E40D741E}" type="slidenum">
              <a:rPr lang="zh-CN" altLang="en-US" smtClean="0"/>
              <a:t>‹#›</a:t>
            </a:fld>
            <a:endParaRPr lang="zh-CN" altLang="en-US"/>
          </a:p>
        </p:txBody>
      </p:sp>
    </p:spTree>
    <p:extLst>
      <p:ext uri="{BB962C8B-B14F-4D97-AF65-F5344CB8AC3E}">
        <p14:creationId xmlns:p14="http://schemas.microsoft.com/office/powerpoint/2010/main" val="2027096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EEBDD4-F202-46D7-BDB8-49C20D81868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E871E9A-E740-495C-84AA-99A55EE7A95F}"/>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9320C25-1C0E-4078-955F-AB8778E27724}"/>
              </a:ext>
            </a:extLst>
          </p:cNvPr>
          <p:cNvSpPr>
            <a:spLocks noGrp="1"/>
          </p:cNvSpPr>
          <p:nvPr>
            <p:ph type="dt" sz="half" idx="10"/>
          </p:nvPr>
        </p:nvSpPr>
        <p:spPr>
          <a:xfrm>
            <a:off x="838200" y="6356350"/>
            <a:ext cx="2743200" cy="365125"/>
          </a:xfrm>
          <a:prstGeom prst="rect">
            <a:avLst/>
          </a:prstGeom>
        </p:spPr>
        <p:txBody>
          <a:bodyPr/>
          <a:lstStyle/>
          <a:p>
            <a:fld id="{A9A7C4F8-97DD-4510-AEE9-7A78FA5175F2}" type="datetimeFigureOut">
              <a:rPr lang="zh-CN" altLang="en-US" smtClean="0"/>
              <a:t>2025/2/15</a:t>
            </a:fld>
            <a:endParaRPr lang="zh-CN" altLang="en-US"/>
          </a:p>
        </p:txBody>
      </p:sp>
      <p:sp>
        <p:nvSpPr>
          <p:cNvPr id="5" name="页脚占位符 4">
            <a:extLst>
              <a:ext uri="{FF2B5EF4-FFF2-40B4-BE49-F238E27FC236}">
                <a16:creationId xmlns:a16="http://schemas.microsoft.com/office/drawing/2014/main" id="{591AA638-FA32-42BD-A731-98AB865E784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914128E-E2DF-461C-B828-6AD0741594D2}"/>
              </a:ext>
            </a:extLst>
          </p:cNvPr>
          <p:cNvSpPr>
            <a:spLocks noGrp="1"/>
          </p:cNvSpPr>
          <p:nvPr>
            <p:ph type="sldNum" sz="quarter" idx="12"/>
          </p:nvPr>
        </p:nvSpPr>
        <p:spPr>
          <a:xfrm>
            <a:off x="8610600" y="6356350"/>
            <a:ext cx="2743200" cy="365125"/>
          </a:xfrm>
          <a:prstGeom prst="rect">
            <a:avLst/>
          </a:prstGeom>
        </p:spPr>
        <p:txBody>
          <a:bodyPr/>
          <a:lstStyle/>
          <a:p>
            <a:fld id="{3AFE5C5D-EC37-4B35-B8D7-C960E40D741E}" type="slidenum">
              <a:rPr lang="zh-CN" altLang="en-US" smtClean="0"/>
              <a:t>‹#›</a:t>
            </a:fld>
            <a:endParaRPr lang="zh-CN" altLang="en-US"/>
          </a:p>
        </p:txBody>
      </p:sp>
    </p:spTree>
    <p:extLst>
      <p:ext uri="{BB962C8B-B14F-4D97-AF65-F5344CB8AC3E}">
        <p14:creationId xmlns:p14="http://schemas.microsoft.com/office/powerpoint/2010/main" val="1812224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7194642-2669-419B-A4FF-38F70DEF4D1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F4C97E6-9E47-4226-8FA7-4A5DD8732540}"/>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454F3CE-01E1-4848-AE68-5905AE16FD21}"/>
              </a:ext>
            </a:extLst>
          </p:cNvPr>
          <p:cNvSpPr>
            <a:spLocks noGrp="1"/>
          </p:cNvSpPr>
          <p:nvPr>
            <p:ph type="dt" sz="half" idx="10"/>
          </p:nvPr>
        </p:nvSpPr>
        <p:spPr>
          <a:xfrm>
            <a:off x="838200" y="6356350"/>
            <a:ext cx="2743200" cy="365125"/>
          </a:xfrm>
          <a:prstGeom prst="rect">
            <a:avLst/>
          </a:prstGeom>
        </p:spPr>
        <p:txBody>
          <a:bodyPr/>
          <a:lstStyle/>
          <a:p>
            <a:fld id="{A9A7C4F8-97DD-4510-AEE9-7A78FA5175F2}" type="datetimeFigureOut">
              <a:rPr lang="zh-CN" altLang="en-US" smtClean="0"/>
              <a:t>2025/2/15</a:t>
            </a:fld>
            <a:endParaRPr lang="zh-CN" altLang="en-US"/>
          </a:p>
        </p:txBody>
      </p:sp>
      <p:sp>
        <p:nvSpPr>
          <p:cNvPr id="5" name="页脚占位符 4">
            <a:extLst>
              <a:ext uri="{FF2B5EF4-FFF2-40B4-BE49-F238E27FC236}">
                <a16:creationId xmlns:a16="http://schemas.microsoft.com/office/drawing/2014/main" id="{86620933-0C99-4584-A36B-4B08D7EBF7A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AA00F5C-5728-4FC0-8D2A-B05BF72C9C24}"/>
              </a:ext>
            </a:extLst>
          </p:cNvPr>
          <p:cNvSpPr>
            <a:spLocks noGrp="1"/>
          </p:cNvSpPr>
          <p:nvPr>
            <p:ph type="sldNum" sz="quarter" idx="12"/>
          </p:nvPr>
        </p:nvSpPr>
        <p:spPr>
          <a:xfrm>
            <a:off x="8610600" y="6356350"/>
            <a:ext cx="2743200" cy="365125"/>
          </a:xfrm>
          <a:prstGeom prst="rect">
            <a:avLst/>
          </a:prstGeom>
        </p:spPr>
        <p:txBody>
          <a:bodyPr/>
          <a:lstStyle/>
          <a:p>
            <a:fld id="{3AFE5C5D-EC37-4B35-B8D7-C960E40D741E}" type="slidenum">
              <a:rPr lang="zh-CN" altLang="en-US" smtClean="0"/>
              <a:t>‹#›</a:t>
            </a:fld>
            <a:endParaRPr lang="zh-CN" altLang="en-US"/>
          </a:p>
        </p:txBody>
      </p:sp>
    </p:spTree>
    <p:extLst>
      <p:ext uri="{BB962C8B-B14F-4D97-AF65-F5344CB8AC3E}">
        <p14:creationId xmlns:p14="http://schemas.microsoft.com/office/powerpoint/2010/main" val="533498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13D1B452-0D20-4670-91C8-BF42F816723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3" name="图片 2">
            <a:extLst>
              <a:ext uri="{FF2B5EF4-FFF2-40B4-BE49-F238E27FC236}">
                <a16:creationId xmlns:a16="http://schemas.microsoft.com/office/drawing/2014/main" id="{AA76BB86-DAE0-4E24-935C-AED3E894E3E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4279899"/>
            <a:ext cx="12192000" cy="2629401"/>
          </a:xfrm>
          <a:prstGeom prst="rect">
            <a:avLst/>
          </a:prstGeom>
        </p:spPr>
      </p:pic>
      <p:grpSp>
        <p:nvGrpSpPr>
          <p:cNvPr id="4" name="组合 3">
            <a:extLst>
              <a:ext uri="{FF2B5EF4-FFF2-40B4-BE49-F238E27FC236}">
                <a16:creationId xmlns:a16="http://schemas.microsoft.com/office/drawing/2014/main" id="{074A999C-B525-42B0-A7AB-C2BBAAC1E43B}"/>
              </a:ext>
            </a:extLst>
          </p:cNvPr>
          <p:cNvGrpSpPr/>
          <p:nvPr userDrawn="1"/>
        </p:nvGrpSpPr>
        <p:grpSpPr>
          <a:xfrm>
            <a:off x="1" y="4940300"/>
            <a:ext cx="12255500" cy="1969001"/>
            <a:chOff x="0" y="5607510"/>
            <a:chExt cx="12700489" cy="1250490"/>
          </a:xfrm>
        </p:grpSpPr>
        <p:pic>
          <p:nvPicPr>
            <p:cNvPr id="5" name="图片 4">
              <a:extLst>
                <a:ext uri="{FF2B5EF4-FFF2-40B4-BE49-F238E27FC236}">
                  <a16:creationId xmlns:a16="http://schemas.microsoft.com/office/drawing/2014/main" id="{16FDD9EC-ABF2-49C9-9C91-FE7933477D2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607510"/>
              <a:ext cx="6351695" cy="1250490"/>
            </a:xfrm>
            <a:prstGeom prst="rect">
              <a:avLst/>
            </a:prstGeom>
          </p:spPr>
        </p:pic>
        <p:pic>
          <p:nvPicPr>
            <p:cNvPr id="6" name="图片 5">
              <a:extLst>
                <a:ext uri="{FF2B5EF4-FFF2-40B4-BE49-F238E27FC236}">
                  <a16:creationId xmlns:a16="http://schemas.microsoft.com/office/drawing/2014/main" id="{84B34FF8-9D25-4F03-8716-F9CEB1751E9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6348794" y="5607510"/>
              <a:ext cx="6351695" cy="1250490"/>
            </a:xfrm>
            <a:prstGeom prst="rect">
              <a:avLst/>
            </a:prstGeom>
          </p:spPr>
        </p:pic>
      </p:grpSp>
      <p:sp>
        <p:nvSpPr>
          <p:cNvPr id="7" name="任意多边形: 形状 6">
            <a:extLst>
              <a:ext uri="{FF2B5EF4-FFF2-40B4-BE49-F238E27FC236}">
                <a16:creationId xmlns:a16="http://schemas.microsoft.com/office/drawing/2014/main" id="{FC4A65D9-BECC-4BB8-9D2A-2E6AE3B4D5C8}"/>
              </a:ext>
            </a:extLst>
          </p:cNvPr>
          <p:cNvSpPr/>
          <p:nvPr userDrawn="1"/>
        </p:nvSpPr>
        <p:spPr>
          <a:xfrm>
            <a:off x="401106" y="241081"/>
            <a:ext cx="11450489" cy="6375837"/>
          </a:xfrm>
          <a:custGeom>
            <a:avLst/>
            <a:gdLst>
              <a:gd name="connsiteX0" fmla="*/ 1342340 w 11735925"/>
              <a:gd name="connsiteY0" fmla="*/ 0 h 6534773"/>
              <a:gd name="connsiteX1" fmla="*/ 1896229 w 11735925"/>
              <a:gd name="connsiteY1" fmla="*/ 137667 h 6534773"/>
              <a:gd name="connsiteX2" fmla="*/ 1908614 w 11735925"/>
              <a:gd name="connsiteY2" fmla="*/ 145681 h 6534773"/>
              <a:gd name="connsiteX3" fmla="*/ 1953126 w 11735925"/>
              <a:gd name="connsiteY3" fmla="*/ 138076 h 6534773"/>
              <a:gd name="connsiteX4" fmla="*/ 2812707 w 11735925"/>
              <a:gd name="connsiteY4" fmla="*/ 83452 h 6534773"/>
              <a:gd name="connsiteX5" fmla="*/ 3672288 w 11735925"/>
              <a:gd name="connsiteY5" fmla="*/ 138076 h 6534773"/>
              <a:gd name="connsiteX6" fmla="*/ 4032014 w 11735925"/>
              <a:gd name="connsiteY6" fmla="*/ 199534 h 6534773"/>
              <a:gd name="connsiteX7" fmla="*/ 4161453 w 11735925"/>
              <a:gd name="connsiteY7" fmla="*/ 147097 h 6534773"/>
              <a:gd name="connsiteX8" fmla="*/ 5021033 w 11735925"/>
              <a:gd name="connsiteY8" fmla="*/ 1153 h 6534773"/>
              <a:gd name="connsiteX9" fmla="*/ 6073654 w 11735925"/>
              <a:gd name="connsiteY9" fmla="*/ 225300 h 6534773"/>
              <a:gd name="connsiteX10" fmla="*/ 6165974 w 11735925"/>
              <a:gd name="connsiteY10" fmla="*/ 272467 h 6534773"/>
              <a:gd name="connsiteX11" fmla="*/ 6272292 w 11735925"/>
              <a:gd name="connsiteY11" fmla="*/ 229396 h 6534773"/>
              <a:gd name="connsiteX12" fmla="*/ 7131873 w 11735925"/>
              <a:gd name="connsiteY12" fmla="*/ 83452 h 6534773"/>
              <a:gd name="connsiteX13" fmla="*/ 7991454 w 11735925"/>
              <a:gd name="connsiteY13" fmla="*/ 229396 h 6534773"/>
              <a:gd name="connsiteX14" fmla="*/ 8132705 w 11735925"/>
              <a:gd name="connsiteY14" fmla="*/ 286619 h 6534773"/>
              <a:gd name="connsiteX15" fmla="*/ 8252725 w 11735925"/>
              <a:gd name="connsiteY15" fmla="*/ 225300 h 6534773"/>
              <a:gd name="connsiteX16" fmla="*/ 9305346 w 11735925"/>
              <a:gd name="connsiteY16" fmla="*/ 1153 h 6534773"/>
              <a:gd name="connsiteX17" fmla="*/ 10115085 w 11735925"/>
              <a:gd name="connsiteY17" fmla="*/ 129971 h 6534773"/>
              <a:gd name="connsiteX18" fmla="*/ 10134470 w 11735925"/>
              <a:gd name="connsiteY18" fmla="*/ 137579 h 6534773"/>
              <a:gd name="connsiteX19" fmla="*/ 10172516 w 11735925"/>
              <a:gd name="connsiteY19" fmla="*/ 122166 h 6534773"/>
              <a:gd name="connsiteX20" fmla="*/ 10610559 w 11735925"/>
              <a:gd name="connsiteY20" fmla="*/ 47793 h 6534773"/>
              <a:gd name="connsiteX21" fmla="*/ 11735925 w 11735925"/>
              <a:gd name="connsiteY21" fmla="*/ 994194 h 6534773"/>
              <a:gd name="connsiteX22" fmla="*/ 11543730 w 11735925"/>
              <a:gd name="connsiteY22" fmla="*/ 1523336 h 6534773"/>
              <a:gd name="connsiteX23" fmla="*/ 11486526 w 11735925"/>
              <a:gd name="connsiteY23" fmla="*/ 1581642 h 6534773"/>
              <a:gd name="connsiteX24" fmla="*/ 11502274 w 11735925"/>
              <a:gd name="connsiteY24" fmla="*/ 1668414 h 6534773"/>
              <a:gd name="connsiteX25" fmla="*/ 11513675 w 11735925"/>
              <a:gd name="connsiteY25" fmla="*/ 1858296 h 6534773"/>
              <a:gd name="connsiteX26" fmla="*/ 11414393 w 11735925"/>
              <a:gd name="connsiteY26" fmla="*/ 2410553 h 6534773"/>
              <a:gd name="connsiteX27" fmla="*/ 11390737 w 11735925"/>
              <a:gd name="connsiteY27" fmla="*/ 2464906 h 6534773"/>
              <a:gd name="connsiteX28" fmla="*/ 11478519 w 11735925"/>
              <a:gd name="connsiteY28" fmla="*/ 2600913 h 6534773"/>
              <a:gd name="connsiteX29" fmla="*/ 11566956 w 11735925"/>
              <a:gd name="connsiteY29" fmla="*/ 2969295 h 6534773"/>
              <a:gd name="connsiteX30" fmla="*/ 11563756 w 11735925"/>
              <a:gd name="connsiteY30" fmla="*/ 2995992 h 6534773"/>
              <a:gd name="connsiteX31" fmla="*/ 11565130 w 11735925"/>
              <a:gd name="connsiteY31" fmla="*/ 2998122 h 6534773"/>
              <a:gd name="connsiteX32" fmla="*/ 11653567 w 11735925"/>
              <a:gd name="connsiteY32" fmla="*/ 3366503 h 6534773"/>
              <a:gd name="connsiteX33" fmla="*/ 11323955 w 11735925"/>
              <a:gd name="connsiteY33" fmla="*/ 4035710 h 6534773"/>
              <a:gd name="connsiteX34" fmla="*/ 11298777 w 11735925"/>
              <a:gd name="connsiteY34" fmla="*/ 4053180 h 6534773"/>
              <a:gd name="connsiteX35" fmla="*/ 11298777 w 11735925"/>
              <a:gd name="connsiteY35" fmla="*/ 4108951 h 6534773"/>
              <a:gd name="connsiteX36" fmla="*/ 11355706 w 11735925"/>
              <a:gd name="connsiteY36" fmla="*/ 4169159 h 6534773"/>
              <a:gd name="connsiteX37" fmla="*/ 11685318 w 11735925"/>
              <a:gd name="connsiteY37" fmla="*/ 5095142 h 6534773"/>
              <a:gd name="connsiteX38" fmla="*/ 11684476 w 11735925"/>
              <a:gd name="connsiteY38" fmla="*/ 5104861 h 6534773"/>
              <a:gd name="connsiteX39" fmla="*/ 11685318 w 11735925"/>
              <a:gd name="connsiteY39" fmla="*/ 5109783 h 6534773"/>
              <a:gd name="connsiteX40" fmla="*/ 11682748 w 11735925"/>
              <a:gd name="connsiteY40" fmla="*/ 5124805 h 6534773"/>
              <a:gd name="connsiteX41" fmla="*/ 11662455 w 11735925"/>
              <a:gd name="connsiteY41" fmla="*/ 5359060 h 6534773"/>
              <a:gd name="connsiteX42" fmla="*/ 10559952 w 11735925"/>
              <a:gd name="connsiteY42" fmla="*/ 6404681 h 6534773"/>
              <a:gd name="connsiteX43" fmla="*/ 10225303 w 11735925"/>
              <a:gd name="connsiteY43" fmla="*/ 6345807 h 6534773"/>
              <a:gd name="connsiteX44" fmla="*/ 10088045 w 11735925"/>
              <a:gd name="connsiteY44" fmla="*/ 6282876 h 6534773"/>
              <a:gd name="connsiteX45" fmla="*/ 9974204 w 11735925"/>
              <a:gd name="connsiteY45" fmla="*/ 6322282 h 6534773"/>
              <a:gd name="connsiteX46" fmla="*/ 9562451 w 11735925"/>
              <a:gd name="connsiteY46" fmla="*/ 6381156 h 6534773"/>
              <a:gd name="connsiteX47" fmla="*/ 9150698 w 11735925"/>
              <a:gd name="connsiteY47" fmla="*/ 6322282 h 6534773"/>
              <a:gd name="connsiteX48" fmla="*/ 9086732 w 11735925"/>
              <a:gd name="connsiteY48" fmla="*/ 6300140 h 6534773"/>
              <a:gd name="connsiteX49" fmla="*/ 8568199 w 11735925"/>
              <a:gd name="connsiteY49" fmla="*/ 6360448 h 6534773"/>
              <a:gd name="connsiteX50" fmla="*/ 7248963 w 11735925"/>
              <a:gd name="connsiteY50" fmla="*/ 6419322 h 6534773"/>
              <a:gd name="connsiteX51" fmla="*/ 5929727 w 11735925"/>
              <a:gd name="connsiteY51" fmla="*/ 6360448 h 6534773"/>
              <a:gd name="connsiteX52" fmla="*/ 5475758 w 11735925"/>
              <a:gd name="connsiteY52" fmla="*/ 6307649 h 6534773"/>
              <a:gd name="connsiteX53" fmla="*/ 5378253 w 11735925"/>
              <a:gd name="connsiteY53" fmla="*/ 6352071 h 6534773"/>
              <a:gd name="connsiteX54" fmla="*/ 4839286 w 11735925"/>
              <a:gd name="connsiteY54" fmla="*/ 6454981 h 6534773"/>
              <a:gd name="connsiteX55" fmla="*/ 4363195 w 11735925"/>
              <a:gd name="connsiteY55" fmla="*/ 6375519 h 6534773"/>
              <a:gd name="connsiteX56" fmla="*/ 4314943 w 11735925"/>
              <a:gd name="connsiteY56" fmla="*/ 6356551 h 6534773"/>
              <a:gd name="connsiteX57" fmla="*/ 4209036 w 11735925"/>
              <a:gd name="connsiteY57" fmla="*/ 6341264 h 6534773"/>
              <a:gd name="connsiteX58" fmla="*/ 3828084 w 11735925"/>
              <a:gd name="connsiteY58" fmla="*/ 6209815 h 6534773"/>
              <a:gd name="connsiteX59" fmla="*/ 3777163 w 11735925"/>
              <a:gd name="connsiteY59" fmla="*/ 6180558 h 6534773"/>
              <a:gd name="connsiteX60" fmla="*/ 3710544 w 11735925"/>
              <a:gd name="connsiteY60" fmla="*/ 6227672 h 6534773"/>
              <a:gd name="connsiteX61" fmla="*/ 2936372 w 11735925"/>
              <a:gd name="connsiteY61" fmla="*/ 6451321 h 6534773"/>
              <a:gd name="connsiteX62" fmla="*/ 2276364 w 11735925"/>
              <a:gd name="connsiteY62" fmla="*/ 6293267 h 6534773"/>
              <a:gd name="connsiteX63" fmla="*/ 2225718 w 11735925"/>
              <a:gd name="connsiteY63" fmla="*/ 6264168 h 6534773"/>
              <a:gd name="connsiteX64" fmla="*/ 2172577 w 11735925"/>
              <a:gd name="connsiteY64" fmla="*/ 6302223 h 6534773"/>
              <a:gd name="connsiteX65" fmla="*/ 1384652 w 11735925"/>
              <a:gd name="connsiteY65" fmla="*/ 6534773 h 6534773"/>
              <a:gd name="connsiteX66" fmla="*/ 0 w 11735925"/>
              <a:gd name="connsiteY66" fmla="*/ 5225234 h 6534773"/>
              <a:gd name="connsiteX67" fmla="*/ 316187 w 11735925"/>
              <a:gd name="connsiteY67" fmla="*/ 4392246 h 6534773"/>
              <a:gd name="connsiteX68" fmla="*/ 389480 w 11735925"/>
              <a:gd name="connsiteY68" fmla="*/ 4315978 h 6534773"/>
              <a:gd name="connsiteX69" fmla="*/ 389480 w 11735925"/>
              <a:gd name="connsiteY69" fmla="*/ 3976723 h 6534773"/>
              <a:gd name="connsiteX70" fmla="*/ 373122 w 11735925"/>
              <a:gd name="connsiteY70" fmla="*/ 3949466 h 6534773"/>
              <a:gd name="connsiteX71" fmla="*/ 56935 w 11735925"/>
              <a:gd name="connsiteY71" fmla="*/ 2615587 h 6534773"/>
              <a:gd name="connsiteX72" fmla="*/ 165748 w 11735925"/>
              <a:gd name="connsiteY72" fmla="*/ 1799345 h 6534773"/>
              <a:gd name="connsiteX73" fmla="*/ 175081 w 11735925"/>
              <a:gd name="connsiteY73" fmla="*/ 1770003 h 6534773"/>
              <a:gd name="connsiteX74" fmla="*/ 167231 w 11735925"/>
              <a:gd name="connsiteY74" fmla="*/ 1600081 h 6534773"/>
              <a:gd name="connsiteX75" fmla="*/ 221855 w 11735925"/>
              <a:gd name="connsiteY75" fmla="*/ 1009740 h 6534773"/>
              <a:gd name="connsiteX76" fmla="*/ 243148 w 11735925"/>
              <a:gd name="connsiteY76" fmla="*/ 913296 h 6534773"/>
              <a:gd name="connsiteX77" fmla="*/ 252175 w 11735925"/>
              <a:gd name="connsiteY77" fmla="*/ 829674 h 6534773"/>
              <a:gd name="connsiteX78" fmla="*/ 317015 w 11735925"/>
              <a:gd name="connsiteY78" fmla="*/ 634627 h 6534773"/>
              <a:gd name="connsiteX79" fmla="*/ 349649 w 11735925"/>
              <a:gd name="connsiteY79" fmla="*/ 578484 h 6534773"/>
              <a:gd name="connsiteX80" fmla="*/ 370819 w 11735925"/>
              <a:gd name="connsiteY80" fmla="*/ 527662 h 6534773"/>
              <a:gd name="connsiteX81" fmla="*/ 862324 w 11735925"/>
              <a:gd name="connsiteY81" fmla="*/ 83453 h 6534773"/>
              <a:gd name="connsiteX82" fmla="*/ 896770 w 11735925"/>
              <a:gd name="connsiteY82" fmla="*/ 87248 h 6534773"/>
              <a:gd name="connsiteX83" fmla="*/ 909199 w 11735925"/>
              <a:gd name="connsiteY83" fmla="*/ 81657 h 6534773"/>
              <a:gd name="connsiteX84" fmla="*/ 1342340 w 11735925"/>
              <a:gd name="connsiteY84" fmla="*/ 0 h 653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1735925" h="6534773">
                <a:moveTo>
                  <a:pt x="1342340" y="0"/>
                </a:moveTo>
                <a:cubicBezTo>
                  <a:pt x="1543994" y="0"/>
                  <a:pt x="1733121" y="50088"/>
                  <a:pt x="1896229" y="137667"/>
                </a:cubicBezTo>
                <a:lnTo>
                  <a:pt x="1908614" y="145681"/>
                </a:lnTo>
                <a:lnTo>
                  <a:pt x="1953126" y="138076"/>
                </a:lnTo>
                <a:cubicBezTo>
                  <a:pt x="2217327" y="102903"/>
                  <a:pt x="2507801" y="83452"/>
                  <a:pt x="2812707" y="83452"/>
                </a:cubicBezTo>
                <a:cubicBezTo>
                  <a:pt x="3117613" y="83452"/>
                  <a:pt x="3408087" y="102903"/>
                  <a:pt x="3672288" y="138076"/>
                </a:cubicBezTo>
                <a:lnTo>
                  <a:pt x="4032014" y="199534"/>
                </a:lnTo>
                <a:lnTo>
                  <a:pt x="4161453" y="147097"/>
                </a:lnTo>
                <a:cubicBezTo>
                  <a:pt x="4425654" y="53120"/>
                  <a:pt x="4716127" y="1153"/>
                  <a:pt x="5021033" y="1153"/>
                </a:cubicBezTo>
                <a:cubicBezTo>
                  <a:pt x="5402166" y="1153"/>
                  <a:pt x="5760748" y="82352"/>
                  <a:pt x="6073654" y="225300"/>
                </a:cubicBezTo>
                <a:lnTo>
                  <a:pt x="6165974" y="272467"/>
                </a:lnTo>
                <a:lnTo>
                  <a:pt x="6272292" y="229396"/>
                </a:lnTo>
                <a:cubicBezTo>
                  <a:pt x="6536493" y="135419"/>
                  <a:pt x="6826967" y="83452"/>
                  <a:pt x="7131873" y="83452"/>
                </a:cubicBezTo>
                <a:cubicBezTo>
                  <a:pt x="7436780" y="83452"/>
                  <a:pt x="7727254" y="135419"/>
                  <a:pt x="7991454" y="229396"/>
                </a:cubicBezTo>
                <a:lnTo>
                  <a:pt x="8132705" y="286619"/>
                </a:lnTo>
                <a:lnTo>
                  <a:pt x="8252725" y="225300"/>
                </a:lnTo>
                <a:cubicBezTo>
                  <a:pt x="8565631" y="82351"/>
                  <a:pt x="8924213" y="1153"/>
                  <a:pt x="9305346" y="1153"/>
                </a:cubicBezTo>
                <a:cubicBezTo>
                  <a:pt x="9591196" y="1153"/>
                  <a:pt x="9864361" y="46827"/>
                  <a:pt x="10115085" y="129971"/>
                </a:cubicBezTo>
                <a:lnTo>
                  <a:pt x="10134470" y="137579"/>
                </a:lnTo>
                <a:lnTo>
                  <a:pt x="10172516" y="122166"/>
                </a:lnTo>
                <a:cubicBezTo>
                  <a:pt x="10307153" y="74275"/>
                  <a:pt x="10455178" y="47793"/>
                  <a:pt x="10610559" y="47793"/>
                </a:cubicBezTo>
                <a:cubicBezTo>
                  <a:pt x="11232081" y="47793"/>
                  <a:pt x="11735925" y="471511"/>
                  <a:pt x="11735925" y="994194"/>
                </a:cubicBezTo>
                <a:cubicBezTo>
                  <a:pt x="11735925" y="1190200"/>
                  <a:pt x="11665072" y="1372289"/>
                  <a:pt x="11543730" y="1523336"/>
                </a:cubicBezTo>
                <a:lnTo>
                  <a:pt x="11486526" y="1581642"/>
                </a:lnTo>
                <a:lnTo>
                  <a:pt x="11502274" y="1668414"/>
                </a:lnTo>
                <a:cubicBezTo>
                  <a:pt x="11509813" y="1730846"/>
                  <a:pt x="11513675" y="1794192"/>
                  <a:pt x="11513675" y="1858296"/>
                </a:cubicBezTo>
                <a:cubicBezTo>
                  <a:pt x="11513675" y="2050610"/>
                  <a:pt x="11478916" y="2236096"/>
                  <a:pt x="11414393" y="2410553"/>
                </a:cubicBezTo>
                <a:lnTo>
                  <a:pt x="11390737" y="2464906"/>
                </a:lnTo>
                <a:lnTo>
                  <a:pt x="11478519" y="2600913"/>
                </a:lnTo>
                <a:cubicBezTo>
                  <a:pt x="11535466" y="2714138"/>
                  <a:pt x="11566956" y="2838624"/>
                  <a:pt x="11566956" y="2969295"/>
                </a:cubicBezTo>
                <a:lnTo>
                  <a:pt x="11563756" y="2995992"/>
                </a:lnTo>
                <a:lnTo>
                  <a:pt x="11565130" y="2998122"/>
                </a:lnTo>
                <a:cubicBezTo>
                  <a:pt x="11622077" y="3111348"/>
                  <a:pt x="11653567" y="3235833"/>
                  <a:pt x="11653567" y="3366503"/>
                </a:cubicBezTo>
                <a:cubicBezTo>
                  <a:pt x="11653567" y="3627845"/>
                  <a:pt x="11527606" y="3864445"/>
                  <a:pt x="11323955" y="4035710"/>
                </a:cubicBezTo>
                <a:lnTo>
                  <a:pt x="11298777" y="4053180"/>
                </a:lnTo>
                <a:lnTo>
                  <a:pt x="11298777" y="4108951"/>
                </a:lnTo>
                <a:lnTo>
                  <a:pt x="11355706" y="4169159"/>
                </a:lnTo>
                <a:cubicBezTo>
                  <a:pt x="11559357" y="4406139"/>
                  <a:pt x="11685318" y="4733523"/>
                  <a:pt x="11685318" y="5095142"/>
                </a:cubicBezTo>
                <a:lnTo>
                  <a:pt x="11684476" y="5104861"/>
                </a:lnTo>
                <a:lnTo>
                  <a:pt x="11685318" y="5109783"/>
                </a:lnTo>
                <a:lnTo>
                  <a:pt x="11682748" y="5124805"/>
                </a:lnTo>
                <a:lnTo>
                  <a:pt x="11662455" y="5359060"/>
                </a:lnTo>
                <a:cubicBezTo>
                  <a:pt x="11557518" y="5955795"/>
                  <a:pt x="11103784" y="6404681"/>
                  <a:pt x="10559952" y="6404681"/>
                </a:cubicBezTo>
                <a:cubicBezTo>
                  <a:pt x="10443416" y="6404681"/>
                  <a:pt x="10331018" y="6384069"/>
                  <a:pt x="10225303" y="6345807"/>
                </a:cubicBezTo>
                <a:lnTo>
                  <a:pt x="10088045" y="6282876"/>
                </a:lnTo>
                <a:lnTo>
                  <a:pt x="9974204" y="6322282"/>
                </a:lnTo>
                <a:cubicBezTo>
                  <a:pt x="9844131" y="6360544"/>
                  <a:pt x="9705836" y="6381156"/>
                  <a:pt x="9562451" y="6381156"/>
                </a:cubicBezTo>
                <a:cubicBezTo>
                  <a:pt x="9419066" y="6381156"/>
                  <a:pt x="9280771" y="6360544"/>
                  <a:pt x="9150698" y="6322282"/>
                </a:cubicBezTo>
                <a:lnTo>
                  <a:pt x="9086732" y="6300140"/>
                </a:lnTo>
                <a:lnTo>
                  <a:pt x="8568199" y="6360448"/>
                </a:lnTo>
                <a:cubicBezTo>
                  <a:pt x="8151453" y="6398710"/>
                  <a:pt x="7708363" y="6419322"/>
                  <a:pt x="7248963" y="6419322"/>
                </a:cubicBezTo>
                <a:cubicBezTo>
                  <a:pt x="6789564" y="6419322"/>
                  <a:pt x="6346474" y="6398710"/>
                  <a:pt x="5929727" y="6360448"/>
                </a:cubicBezTo>
                <a:lnTo>
                  <a:pt x="5475758" y="6307649"/>
                </a:lnTo>
                <a:lnTo>
                  <a:pt x="5378253" y="6352071"/>
                </a:lnTo>
                <a:cubicBezTo>
                  <a:pt x="5212596" y="6418337"/>
                  <a:pt x="5030465" y="6454981"/>
                  <a:pt x="4839286" y="6454981"/>
                </a:cubicBezTo>
                <a:cubicBezTo>
                  <a:pt x="4672002" y="6454981"/>
                  <a:pt x="4511648" y="6426926"/>
                  <a:pt x="4363195" y="6375519"/>
                </a:cubicBezTo>
                <a:lnTo>
                  <a:pt x="4314943" y="6356551"/>
                </a:lnTo>
                <a:lnTo>
                  <a:pt x="4209036" y="6341264"/>
                </a:lnTo>
                <a:cubicBezTo>
                  <a:pt x="4073830" y="6315098"/>
                  <a:pt x="3945802" y="6270294"/>
                  <a:pt x="3828084" y="6209815"/>
                </a:cubicBezTo>
                <a:lnTo>
                  <a:pt x="3777163" y="6180558"/>
                </a:lnTo>
                <a:lnTo>
                  <a:pt x="3710544" y="6227672"/>
                </a:lnTo>
                <a:cubicBezTo>
                  <a:pt x="3489552" y="6368873"/>
                  <a:pt x="3223143" y="6451321"/>
                  <a:pt x="2936372" y="6451321"/>
                </a:cubicBezTo>
                <a:cubicBezTo>
                  <a:pt x="2697396" y="6451321"/>
                  <a:pt x="2472560" y="6394065"/>
                  <a:pt x="2276364" y="6293267"/>
                </a:cubicBezTo>
                <a:lnTo>
                  <a:pt x="2225718" y="6264168"/>
                </a:lnTo>
                <a:lnTo>
                  <a:pt x="2172577" y="6302223"/>
                </a:lnTo>
                <a:cubicBezTo>
                  <a:pt x="1948924" y="6448854"/>
                  <a:pt x="1677397" y="6534773"/>
                  <a:pt x="1384652" y="6534773"/>
                </a:cubicBezTo>
                <a:cubicBezTo>
                  <a:pt x="619930" y="6534773"/>
                  <a:pt x="0" y="5948472"/>
                  <a:pt x="0" y="5225234"/>
                </a:cubicBezTo>
                <a:cubicBezTo>
                  <a:pt x="0" y="4908818"/>
                  <a:pt x="118658" y="4618612"/>
                  <a:pt x="316187" y="4392246"/>
                </a:cubicBezTo>
                <a:lnTo>
                  <a:pt x="389480" y="4315978"/>
                </a:lnTo>
                <a:lnTo>
                  <a:pt x="389480" y="3976723"/>
                </a:lnTo>
                <a:lnTo>
                  <a:pt x="373122" y="3949466"/>
                </a:lnTo>
                <a:cubicBezTo>
                  <a:pt x="175594" y="3586983"/>
                  <a:pt x="56935" y="3122271"/>
                  <a:pt x="56935" y="2615587"/>
                </a:cubicBezTo>
                <a:cubicBezTo>
                  <a:pt x="56935" y="2326054"/>
                  <a:pt x="95681" y="2050225"/>
                  <a:pt x="165748" y="1799345"/>
                </a:cubicBezTo>
                <a:lnTo>
                  <a:pt x="175081" y="1770003"/>
                </a:lnTo>
                <a:lnTo>
                  <a:pt x="167231" y="1600081"/>
                </a:lnTo>
                <a:cubicBezTo>
                  <a:pt x="167231" y="1390678"/>
                  <a:pt x="186681" y="1191187"/>
                  <a:pt x="221855" y="1009740"/>
                </a:cubicBezTo>
                <a:lnTo>
                  <a:pt x="243148" y="913296"/>
                </a:lnTo>
                <a:lnTo>
                  <a:pt x="252175" y="829674"/>
                </a:lnTo>
                <a:cubicBezTo>
                  <a:pt x="266999" y="762032"/>
                  <a:pt x="288860" y="696784"/>
                  <a:pt x="317015" y="634627"/>
                </a:cubicBezTo>
                <a:lnTo>
                  <a:pt x="349649" y="578484"/>
                </a:lnTo>
                <a:lnTo>
                  <a:pt x="370819" y="527662"/>
                </a:lnTo>
                <a:cubicBezTo>
                  <a:pt x="496606" y="253207"/>
                  <a:pt x="670379" y="83453"/>
                  <a:pt x="862324" y="83453"/>
                </a:cubicBezTo>
                <a:lnTo>
                  <a:pt x="896770" y="87248"/>
                </a:lnTo>
                <a:lnTo>
                  <a:pt x="909199" y="81657"/>
                </a:lnTo>
                <a:cubicBezTo>
                  <a:pt x="1042329" y="29076"/>
                  <a:pt x="1188698" y="0"/>
                  <a:pt x="1342340" y="0"/>
                </a:cubicBezTo>
                <a:close/>
              </a:path>
            </a:pathLst>
          </a:custGeom>
          <a:solidFill>
            <a:schemeClr val="bg1"/>
          </a:solidFill>
          <a:ln>
            <a:noFill/>
          </a:ln>
          <a:effectLst>
            <a:outerShdw dist="38100" dir="2700000" algn="tl" rotWithShape="0">
              <a:schemeClr val="tx1">
                <a:lumMod val="95000"/>
                <a:lumOff val="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8" name="图片 7">
            <a:extLst>
              <a:ext uri="{FF2B5EF4-FFF2-40B4-BE49-F238E27FC236}">
                <a16:creationId xmlns:a16="http://schemas.microsoft.com/office/drawing/2014/main" id="{E6A32E07-17CF-45E7-B009-1B847C4F4F3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189780"/>
            <a:ext cx="1648177" cy="1041619"/>
          </a:xfrm>
          <a:prstGeom prst="rect">
            <a:avLst/>
          </a:prstGeom>
        </p:spPr>
      </p:pic>
      <p:pic>
        <p:nvPicPr>
          <p:cNvPr id="9" name="图片 8">
            <a:extLst>
              <a:ext uri="{FF2B5EF4-FFF2-40B4-BE49-F238E27FC236}">
                <a16:creationId xmlns:a16="http://schemas.microsoft.com/office/drawing/2014/main" id="{6D73F69A-37B1-4F17-AC43-89779CDF51C5}"/>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0242260" y="-292210"/>
            <a:ext cx="2189885" cy="1701800"/>
          </a:xfrm>
          <a:prstGeom prst="rect">
            <a:avLst/>
          </a:prstGeom>
        </p:spPr>
      </p:pic>
      <p:pic>
        <p:nvPicPr>
          <p:cNvPr id="10" name="图片 9">
            <a:extLst>
              <a:ext uri="{FF2B5EF4-FFF2-40B4-BE49-F238E27FC236}">
                <a16:creationId xmlns:a16="http://schemas.microsoft.com/office/drawing/2014/main" id="{6B45B2C1-AB70-4B02-A4D7-F1501B52D01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877"/>
          <a:stretch/>
        </p:blipFill>
        <p:spPr>
          <a:xfrm>
            <a:off x="-63503" y="5232618"/>
            <a:ext cx="2159003" cy="1690518"/>
          </a:xfrm>
          <a:prstGeom prst="rect">
            <a:avLst/>
          </a:prstGeom>
        </p:spPr>
      </p:pic>
      <p:pic>
        <p:nvPicPr>
          <p:cNvPr id="11" name="图片 10">
            <a:extLst>
              <a:ext uri="{FF2B5EF4-FFF2-40B4-BE49-F238E27FC236}">
                <a16:creationId xmlns:a16="http://schemas.microsoft.com/office/drawing/2014/main" id="{5748E723-FE91-410A-ADFE-D1C51EFD4B06}"/>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10657752" y="5448408"/>
            <a:ext cx="1358900" cy="1571869"/>
          </a:xfrm>
          <a:prstGeom prst="rect">
            <a:avLst/>
          </a:prstGeom>
        </p:spPr>
      </p:pic>
    </p:spTree>
    <p:extLst>
      <p:ext uri="{BB962C8B-B14F-4D97-AF65-F5344CB8AC3E}">
        <p14:creationId xmlns:p14="http://schemas.microsoft.com/office/powerpoint/2010/main" val="594298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D1328A-AF91-4EF2-9BF2-A60F3847DF4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131B804-16E0-4448-906D-DAE606E12506}"/>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3D6F082-DBAA-4E83-A19D-CF3DCC0A6E24}"/>
              </a:ext>
            </a:extLst>
          </p:cNvPr>
          <p:cNvSpPr>
            <a:spLocks noGrp="1"/>
          </p:cNvSpPr>
          <p:nvPr>
            <p:ph type="dt" sz="half" idx="10"/>
          </p:nvPr>
        </p:nvSpPr>
        <p:spPr>
          <a:xfrm>
            <a:off x="838200" y="6356350"/>
            <a:ext cx="2743200" cy="365125"/>
          </a:xfrm>
          <a:prstGeom prst="rect">
            <a:avLst/>
          </a:prstGeom>
        </p:spPr>
        <p:txBody>
          <a:bodyPr/>
          <a:lstStyle/>
          <a:p>
            <a:fld id="{A9A7C4F8-97DD-4510-AEE9-7A78FA5175F2}" type="datetimeFigureOut">
              <a:rPr lang="zh-CN" altLang="en-US" smtClean="0"/>
              <a:t>2025/2/15</a:t>
            </a:fld>
            <a:endParaRPr lang="zh-CN" altLang="en-US"/>
          </a:p>
        </p:txBody>
      </p:sp>
      <p:sp>
        <p:nvSpPr>
          <p:cNvPr id="5" name="页脚占位符 4">
            <a:extLst>
              <a:ext uri="{FF2B5EF4-FFF2-40B4-BE49-F238E27FC236}">
                <a16:creationId xmlns:a16="http://schemas.microsoft.com/office/drawing/2014/main" id="{D975EF53-007F-499E-BD66-08DAF8F2FDE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F514B30-45D5-4639-97D8-5421EA07E888}"/>
              </a:ext>
            </a:extLst>
          </p:cNvPr>
          <p:cNvSpPr>
            <a:spLocks noGrp="1"/>
          </p:cNvSpPr>
          <p:nvPr>
            <p:ph type="sldNum" sz="quarter" idx="12"/>
          </p:nvPr>
        </p:nvSpPr>
        <p:spPr>
          <a:xfrm>
            <a:off x="8610600" y="6356350"/>
            <a:ext cx="2743200" cy="365125"/>
          </a:xfrm>
          <a:prstGeom prst="rect">
            <a:avLst/>
          </a:prstGeom>
        </p:spPr>
        <p:txBody>
          <a:bodyPr/>
          <a:lstStyle/>
          <a:p>
            <a:fld id="{3AFE5C5D-EC37-4B35-B8D7-C960E40D741E}" type="slidenum">
              <a:rPr lang="zh-CN" altLang="en-US" smtClean="0"/>
              <a:t>‹#›</a:t>
            </a:fld>
            <a:endParaRPr lang="zh-CN" altLang="en-US"/>
          </a:p>
        </p:txBody>
      </p:sp>
    </p:spTree>
    <p:extLst>
      <p:ext uri="{BB962C8B-B14F-4D97-AF65-F5344CB8AC3E}">
        <p14:creationId xmlns:p14="http://schemas.microsoft.com/office/powerpoint/2010/main" val="13691070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43A19B-0682-408F-9EA3-BB32B1588B7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D51779F-090D-49F5-AD8E-9573BCA67D9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E177304-A0BB-4F8B-AF67-B54F76E33256}"/>
              </a:ext>
            </a:extLst>
          </p:cNvPr>
          <p:cNvSpPr>
            <a:spLocks noGrp="1"/>
          </p:cNvSpPr>
          <p:nvPr>
            <p:ph type="dt" sz="half" idx="10"/>
          </p:nvPr>
        </p:nvSpPr>
        <p:spPr>
          <a:xfrm>
            <a:off x="838200" y="6356350"/>
            <a:ext cx="2743200" cy="365125"/>
          </a:xfrm>
          <a:prstGeom prst="rect">
            <a:avLst/>
          </a:prstGeom>
        </p:spPr>
        <p:txBody>
          <a:bodyPr/>
          <a:lstStyle/>
          <a:p>
            <a:fld id="{A9A7C4F8-97DD-4510-AEE9-7A78FA5175F2}" type="datetimeFigureOut">
              <a:rPr lang="zh-CN" altLang="en-US" smtClean="0"/>
              <a:t>2025/2/15</a:t>
            </a:fld>
            <a:endParaRPr lang="zh-CN" altLang="en-US"/>
          </a:p>
        </p:txBody>
      </p:sp>
      <p:sp>
        <p:nvSpPr>
          <p:cNvPr id="5" name="页脚占位符 4">
            <a:extLst>
              <a:ext uri="{FF2B5EF4-FFF2-40B4-BE49-F238E27FC236}">
                <a16:creationId xmlns:a16="http://schemas.microsoft.com/office/drawing/2014/main" id="{7015A844-2A9E-49B4-B12E-92ECFD06D13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ABA4C34-718E-4023-A977-A983BF893D5E}"/>
              </a:ext>
            </a:extLst>
          </p:cNvPr>
          <p:cNvSpPr>
            <a:spLocks noGrp="1"/>
          </p:cNvSpPr>
          <p:nvPr>
            <p:ph type="sldNum" sz="quarter" idx="12"/>
          </p:nvPr>
        </p:nvSpPr>
        <p:spPr>
          <a:xfrm>
            <a:off x="8610600" y="6356350"/>
            <a:ext cx="2743200" cy="365125"/>
          </a:xfrm>
          <a:prstGeom prst="rect">
            <a:avLst/>
          </a:prstGeom>
        </p:spPr>
        <p:txBody>
          <a:bodyPr/>
          <a:lstStyle/>
          <a:p>
            <a:fld id="{3AFE5C5D-EC37-4B35-B8D7-C960E40D741E}" type="slidenum">
              <a:rPr lang="zh-CN" altLang="en-US" smtClean="0"/>
              <a:t>‹#›</a:t>
            </a:fld>
            <a:endParaRPr lang="zh-CN" altLang="en-US"/>
          </a:p>
        </p:txBody>
      </p:sp>
    </p:spTree>
    <p:extLst>
      <p:ext uri="{BB962C8B-B14F-4D97-AF65-F5344CB8AC3E}">
        <p14:creationId xmlns:p14="http://schemas.microsoft.com/office/powerpoint/2010/main" val="26823654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382586-EFE0-4680-8AB6-845349AE9FC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05A1601-5DB8-4538-883C-7F7091A0415D}"/>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5259F6A-47F6-41F4-B97A-0DFBE630F581}"/>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3D84CC4-197B-4581-B982-7503C39C7B29}"/>
              </a:ext>
            </a:extLst>
          </p:cNvPr>
          <p:cNvSpPr>
            <a:spLocks noGrp="1"/>
          </p:cNvSpPr>
          <p:nvPr>
            <p:ph type="dt" sz="half" idx="10"/>
          </p:nvPr>
        </p:nvSpPr>
        <p:spPr>
          <a:xfrm>
            <a:off x="838200" y="6356350"/>
            <a:ext cx="2743200" cy="365125"/>
          </a:xfrm>
          <a:prstGeom prst="rect">
            <a:avLst/>
          </a:prstGeom>
        </p:spPr>
        <p:txBody>
          <a:bodyPr/>
          <a:lstStyle/>
          <a:p>
            <a:fld id="{A9A7C4F8-97DD-4510-AEE9-7A78FA5175F2}" type="datetimeFigureOut">
              <a:rPr lang="zh-CN" altLang="en-US" smtClean="0"/>
              <a:t>2025/2/15</a:t>
            </a:fld>
            <a:endParaRPr lang="zh-CN" altLang="en-US"/>
          </a:p>
        </p:txBody>
      </p:sp>
      <p:sp>
        <p:nvSpPr>
          <p:cNvPr id="6" name="页脚占位符 5">
            <a:extLst>
              <a:ext uri="{FF2B5EF4-FFF2-40B4-BE49-F238E27FC236}">
                <a16:creationId xmlns:a16="http://schemas.microsoft.com/office/drawing/2014/main" id="{308974A7-D859-477E-96A5-15469B44944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84580CF-9D27-4B22-AF32-1F8143F6C9C5}"/>
              </a:ext>
            </a:extLst>
          </p:cNvPr>
          <p:cNvSpPr>
            <a:spLocks noGrp="1"/>
          </p:cNvSpPr>
          <p:nvPr>
            <p:ph type="sldNum" sz="quarter" idx="12"/>
          </p:nvPr>
        </p:nvSpPr>
        <p:spPr>
          <a:xfrm>
            <a:off x="8610600" y="6356350"/>
            <a:ext cx="2743200" cy="365125"/>
          </a:xfrm>
          <a:prstGeom prst="rect">
            <a:avLst/>
          </a:prstGeom>
        </p:spPr>
        <p:txBody>
          <a:bodyPr/>
          <a:lstStyle/>
          <a:p>
            <a:fld id="{3AFE5C5D-EC37-4B35-B8D7-C960E40D741E}" type="slidenum">
              <a:rPr lang="zh-CN" altLang="en-US" smtClean="0"/>
              <a:t>‹#›</a:t>
            </a:fld>
            <a:endParaRPr lang="zh-CN" altLang="en-US"/>
          </a:p>
        </p:txBody>
      </p:sp>
    </p:spTree>
    <p:extLst>
      <p:ext uri="{BB962C8B-B14F-4D97-AF65-F5344CB8AC3E}">
        <p14:creationId xmlns:p14="http://schemas.microsoft.com/office/powerpoint/2010/main" val="38549218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C06900-4403-460F-9E67-95BCBBC82C15}"/>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6C7519B-0D75-4132-A6B5-3269A9DFA59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8591BEC-E165-482E-898E-D163F8F23653}"/>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D493E77-15C9-4BDD-9417-87AA9953FD4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35D6D69-92B4-4677-91A7-B481A9AF9E2B}"/>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F34D0883-C436-4230-8609-FF141345DACB}"/>
              </a:ext>
            </a:extLst>
          </p:cNvPr>
          <p:cNvSpPr>
            <a:spLocks noGrp="1"/>
          </p:cNvSpPr>
          <p:nvPr>
            <p:ph type="dt" sz="half" idx="10"/>
          </p:nvPr>
        </p:nvSpPr>
        <p:spPr>
          <a:xfrm>
            <a:off x="838200" y="6356350"/>
            <a:ext cx="2743200" cy="365125"/>
          </a:xfrm>
          <a:prstGeom prst="rect">
            <a:avLst/>
          </a:prstGeom>
        </p:spPr>
        <p:txBody>
          <a:bodyPr/>
          <a:lstStyle/>
          <a:p>
            <a:fld id="{A9A7C4F8-97DD-4510-AEE9-7A78FA5175F2}" type="datetimeFigureOut">
              <a:rPr lang="zh-CN" altLang="en-US" smtClean="0"/>
              <a:t>2025/2/15</a:t>
            </a:fld>
            <a:endParaRPr lang="zh-CN" altLang="en-US"/>
          </a:p>
        </p:txBody>
      </p:sp>
      <p:sp>
        <p:nvSpPr>
          <p:cNvPr id="8" name="页脚占位符 7">
            <a:extLst>
              <a:ext uri="{FF2B5EF4-FFF2-40B4-BE49-F238E27FC236}">
                <a16:creationId xmlns:a16="http://schemas.microsoft.com/office/drawing/2014/main" id="{3F67E65F-3E20-4095-87BC-58601A4C68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F78E9A2-DEAD-49F2-9B6C-ADC1E59A5021}"/>
              </a:ext>
            </a:extLst>
          </p:cNvPr>
          <p:cNvSpPr>
            <a:spLocks noGrp="1"/>
          </p:cNvSpPr>
          <p:nvPr>
            <p:ph type="sldNum" sz="quarter" idx="12"/>
          </p:nvPr>
        </p:nvSpPr>
        <p:spPr>
          <a:xfrm>
            <a:off x="8610600" y="6356350"/>
            <a:ext cx="2743200" cy="365125"/>
          </a:xfrm>
          <a:prstGeom prst="rect">
            <a:avLst/>
          </a:prstGeom>
        </p:spPr>
        <p:txBody>
          <a:bodyPr/>
          <a:lstStyle/>
          <a:p>
            <a:fld id="{3AFE5C5D-EC37-4B35-B8D7-C960E40D741E}" type="slidenum">
              <a:rPr lang="zh-CN" altLang="en-US" smtClean="0"/>
              <a:t>‹#›</a:t>
            </a:fld>
            <a:endParaRPr lang="zh-CN" altLang="en-US"/>
          </a:p>
        </p:txBody>
      </p:sp>
    </p:spTree>
    <p:extLst>
      <p:ext uri="{BB962C8B-B14F-4D97-AF65-F5344CB8AC3E}">
        <p14:creationId xmlns:p14="http://schemas.microsoft.com/office/powerpoint/2010/main" val="3389537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8C6F2E2A-F91D-4BDF-BE8A-7EE0610203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333" r="8333"/>
          <a:stretch/>
        </p:blipFill>
        <p:spPr>
          <a:xfrm>
            <a:off x="0" y="0"/>
            <a:ext cx="12192000" cy="6858000"/>
          </a:xfrm>
          <a:prstGeom prst="rect">
            <a:avLst/>
          </a:prstGeom>
        </p:spPr>
      </p:pic>
      <p:sp>
        <p:nvSpPr>
          <p:cNvPr id="7" name="任意多边形: 形状 6">
            <a:extLst>
              <a:ext uri="{FF2B5EF4-FFF2-40B4-BE49-F238E27FC236}">
                <a16:creationId xmlns:a16="http://schemas.microsoft.com/office/drawing/2014/main" id="{760D2BA7-057D-436F-862C-60F1F1E23B49}"/>
              </a:ext>
            </a:extLst>
          </p:cNvPr>
          <p:cNvSpPr/>
          <p:nvPr userDrawn="1"/>
        </p:nvSpPr>
        <p:spPr>
          <a:xfrm>
            <a:off x="401106" y="241081"/>
            <a:ext cx="11450489" cy="6375837"/>
          </a:xfrm>
          <a:custGeom>
            <a:avLst/>
            <a:gdLst>
              <a:gd name="connsiteX0" fmla="*/ 1342340 w 11735925"/>
              <a:gd name="connsiteY0" fmla="*/ 0 h 6534773"/>
              <a:gd name="connsiteX1" fmla="*/ 1896229 w 11735925"/>
              <a:gd name="connsiteY1" fmla="*/ 137667 h 6534773"/>
              <a:gd name="connsiteX2" fmla="*/ 1908614 w 11735925"/>
              <a:gd name="connsiteY2" fmla="*/ 145681 h 6534773"/>
              <a:gd name="connsiteX3" fmla="*/ 1953126 w 11735925"/>
              <a:gd name="connsiteY3" fmla="*/ 138076 h 6534773"/>
              <a:gd name="connsiteX4" fmla="*/ 2812707 w 11735925"/>
              <a:gd name="connsiteY4" fmla="*/ 83452 h 6534773"/>
              <a:gd name="connsiteX5" fmla="*/ 3672288 w 11735925"/>
              <a:gd name="connsiteY5" fmla="*/ 138076 h 6534773"/>
              <a:gd name="connsiteX6" fmla="*/ 4032014 w 11735925"/>
              <a:gd name="connsiteY6" fmla="*/ 199534 h 6534773"/>
              <a:gd name="connsiteX7" fmla="*/ 4161453 w 11735925"/>
              <a:gd name="connsiteY7" fmla="*/ 147097 h 6534773"/>
              <a:gd name="connsiteX8" fmla="*/ 5021033 w 11735925"/>
              <a:gd name="connsiteY8" fmla="*/ 1153 h 6534773"/>
              <a:gd name="connsiteX9" fmla="*/ 6073654 w 11735925"/>
              <a:gd name="connsiteY9" fmla="*/ 225300 h 6534773"/>
              <a:gd name="connsiteX10" fmla="*/ 6165974 w 11735925"/>
              <a:gd name="connsiteY10" fmla="*/ 272467 h 6534773"/>
              <a:gd name="connsiteX11" fmla="*/ 6272292 w 11735925"/>
              <a:gd name="connsiteY11" fmla="*/ 229396 h 6534773"/>
              <a:gd name="connsiteX12" fmla="*/ 7131873 w 11735925"/>
              <a:gd name="connsiteY12" fmla="*/ 83452 h 6534773"/>
              <a:gd name="connsiteX13" fmla="*/ 7991454 w 11735925"/>
              <a:gd name="connsiteY13" fmla="*/ 229396 h 6534773"/>
              <a:gd name="connsiteX14" fmla="*/ 8132705 w 11735925"/>
              <a:gd name="connsiteY14" fmla="*/ 286619 h 6534773"/>
              <a:gd name="connsiteX15" fmla="*/ 8252725 w 11735925"/>
              <a:gd name="connsiteY15" fmla="*/ 225300 h 6534773"/>
              <a:gd name="connsiteX16" fmla="*/ 9305346 w 11735925"/>
              <a:gd name="connsiteY16" fmla="*/ 1153 h 6534773"/>
              <a:gd name="connsiteX17" fmla="*/ 10115085 w 11735925"/>
              <a:gd name="connsiteY17" fmla="*/ 129971 h 6534773"/>
              <a:gd name="connsiteX18" fmla="*/ 10134470 w 11735925"/>
              <a:gd name="connsiteY18" fmla="*/ 137579 h 6534773"/>
              <a:gd name="connsiteX19" fmla="*/ 10172516 w 11735925"/>
              <a:gd name="connsiteY19" fmla="*/ 122166 h 6534773"/>
              <a:gd name="connsiteX20" fmla="*/ 10610559 w 11735925"/>
              <a:gd name="connsiteY20" fmla="*/ 47793 h 6534773"/>
              <a:gd name="connsiteX21" fmla="*/ 11735925 w 11735925"/>
              <a:gd name="connsiteY21" fmla="*/ 994194 h 6534773"/>
              <a:gd name="connsiteX22" fmla="*/ 11543730 w 11735925"/>
              <a:gd name="connsiteY22" fmla="*/ 1523336 h 6534773"/>
              <a:gd name="connsiteX23" fmla="*/ 11486526 w 11735925"/>
              <a:gd name="connsiteY23" fmla="*/ 1581642 h 6534773"/>
              <a:gd name="connsiteX24" fmla="*/ 11502274 w 11735925"/>
              <a:gd name="connsiteY24" fmla="*/ 1668414 h 6534773"/>
              <a:gd name="connsiteX25" fmla="*/ 11513675 w 11735925"/>
              <a:gd name="connsiteY25" fmla="*/ 1858296 h 6534773"/>
              <a:gd name="connsiteX26" fmla="*/ 11414393 w 11735925"/>
              <a:gd name="connsiteY26" fmla="*/ 2410553 h 6534773"/>
              <a:gd name="connsiteX27" fmla="*/ 11390737 w 11735925"/>
              <a:gd name="connsiteY27" fmla="*/ 2464906 h 6534773"/>
              <a:gd name="connsiteX28" fmla="*/ 11478519 w 11735925"/>
              <a:gd name="connsiteY28" fmla="*/ 2600913 h 6534773"/>
              <a:gd name="connsiteX29" fmla="*/ 11566956 w 11735925"/>
              <a:gd name="connsiteY29" fmla="*/ 2969295 h 6534773"/>
              <a:gd name="connsiteX30" fmla="*/ 11563756 w 11735925"/>
              <a:gd name="connsiteY30" fmla="*/ 2995992 h 6534773"/>
              <a:gd name="connsiteX31" fmla="*/ 11565130 w 11735925"/>
              <a:gd name="connsiteY31" fmla="*/ 2998122 h 6534773"/>
              <a:gd name="connsiteX32" fmla="*/ 11653567 w 11735925"/>
              <a:gd name="connsiteY32" fmla="*/ 3366503 h 6534773"/>
              <a:gd name="connsiteX33" fmla="*/ 11323955 w 11735925"/>
              <a:gd name="connsiteY33" fmla="*/ 4035710 h 6534773"/>
              <a:gd name="connsiteX34" fmla="*/ 11298777 w 11735925"/>
              <a:gd name="connsiteY34" fmla="*/ 4053180 h 6534773"/>
              <a:gd name="connsiteX35" fmla="*/ 11298777 w 11735925"/>
              <a:gd name="connsiteY35" fmla="*/ 4108951 h 6534773"/>
              <a:gd name="connsiteX36" fmla="*/ 11355706 w 11735925"/>
              <a:gd name="connsiteY36" fmla="*/ 4169159 h 6534773"/>
              <a:gd name="connsiteX37" fmla="*/ 11685318 w 11735925"/>
              <a:gd name="connsiteY37" fmla="*/ 5095142 h 6534773"/>
              <a:gd name="connsiteX38" fmla="*/ 11684476 w 11735925"/>
              <a:gd name="connsiteY38" fmla="*/ 5104861 h 6534773"/>
              <a:gd name="connsiteX39" fmla="*/ 11685318 w 11735925"/>
              <a:gd name="connsiteY39" fmla="*/ 5109783 h 6534773"/>
              <a:gd name="connsiteX40" fmla="*/ 11682748 w 11735925"/>
              <a:gd name="connsiteY40" fmla="*/ 5124805 h 6534773"/>
              <a:gd name="connsiteX41" fmla="*/ 11662455 w 11735925"/>
              <a:gd name="connsiteY41" fmla="*/ 5359060 h 6534773"/>
              <a:gd name="connsiteX42" fmla="*/ 10559952 w 11735925"/>
              <a:gd name="connsiteY42" fmla="*/ 6404681 h 6534773"/>
              <a:gd name="connsiteX43" fmla="*/ 10225303 w 11735925"/>
              <a:gd name="connsiteY43" fmla="*/ 6345807 h 6534773"/>
              <a:gd name="connsiteX44" fmla="*/ 10088045 w 11735925"/>
              <a:gd name="connsiteY44" fmla="*/ 6282876 h 6534773"/>
              <a:gd name="connsiteX45" fmla="*/ 9974204 w 11735925"/>
              <a:gd name="connsiteY45" fmla="*/ 6322282 h 6534773"/>
              <a:gd name="connsiteX46" fmla="*/ 9562451 w 11735925"/>
              <a:gd name="connsiteY46" fmla="*/ 6381156 h 6534773"/>
              <a:gd name="connsiteX47" fmla="*/ 9150698 w 11735925"/>
              <a:gd name="connsiteY47" fmla="*/ 6322282 h 6534773"/>
              <a:gd name="connsiteX48" fmla="*/ 9086732 w 11735925"/>
              <a:gd name="connsiteY48" fmla="*/ 6300140 h 6534773"/>
              <a:gd name="connsiteX49" fmla="*/ 8568199 w 11735925"/>
              <a:gd name="connsiteY49" fmla="*/ 6360448 h 6534773"/>
              <a:gd name="connsiteX50" fmla="*/ 7248963 w 11735925"/>
              <a:gd name="connsiteY50" fmla="*/ 6419322 h 6534773"/>
              <a:gd name="connsiteX51" fmla="*/ 5929727 w 11735925"/>
              <a:gd name="connsiteY51" fmla="*/ 6360448 h 6534773"/>
              <a:gd name="connsiteX52" fmla="*/ 5475758 w 11735925"/>
              <a:gd name="connsiteY52" fmla="*/ 6307649 h 6534773"/>
              <a:gd name="connsiteX53" fmla="*/ 5378253 w 11735925"/>
              <a:gd name="connsiteY53" fmla="*/ 6352071 h 6534773"/>
              <a:gd name="connsiteX54" fmla="*/ 4839286 w 11735925"/>
              <a:gd name="connsiteY54" fmla="*/ 6454981 h 6534773"/>
              <a:gd name="connsiteX55" fmla="*/ 4363195 w 11735925"/>
              <a:gd name="connsiteY55" fmla="*/ 6375519 h 6534773"/>
              <a:gd name="connsiteX56" fmla="*/ 4314943 w 11735925"/>
              <a:gd name="connsiteY56" fmla="*/ 6356551 h 6534773"/>
              <a:gd name="connsiteX57" fmla="*/ 4209036 w 11735925"/>
              <a:gd name="connsiteY57" fmla="*/ 6341264 h 6534773"/>
              <a:gd name="connsiteX58" fmla="*/ 3828084 w 11735925"/>
              <a:gd name="connsiteY58" fmla="*/ 6209815 h 6534773"/>
              <a:gd name="connsiteX59" fmla="*/ 3777163 w 11735925"/>
              <a:gd name="connsiteY59" fmla="*/ 6180558 h 6534773"/>
              <a:gd name="connsiteX60" fmla="*/ 3710544 w 11735925"/>
              <a:gd name="connsiteY60" fmla="*/ 6227672 h 6534773"/>
              <a:gd name="connsiteX61" fmla="*/ 2936372 w 11735925"/>
              <a:gd name="connsiteY61" fmla="*/ 6451321 h 6534773"/>
              <a:gd name="connsiteX62" fmla="*/ 2276364 w 11735925"/>
              <a:gd name="connsiteY62" fmla="*/ 6293267 h 6534773"/>
              <a:gd name="connsiteX63" fmla="*/ 2225718 w 11735925"/>
              <a:gd name="connsiteY63" fmla="*/ 6264168 h 6534773"/>
              <a:gd name="connsiteX64" fmla="*/ 2172577 w 11735925"/>
              <a:gd name="connsiteY64" fmla="*/ 6302223 h 6534773"/>
              <a:gd name="connsiteX65" fmla="*/ 1384652 w 11735925"/>
              <a:gd name="connsiteY65" fmla="*/ 6534773 h 6534773"/>
              <a:gd name="connsiteX66" fmla="*/ 0 w 11735925"/>
              <a:gd name="connsiteY66" fmla="*/ 5225234 h 6534773"/>
              <a:gd name="connsiteX67" fmla="*/ 316187 w 11735925"/>
              <a:gd name="connsiteY67" fmla="*/ 4392246 h 6534773"/>
              <a:gd name="connsiteX68" fmla="*/ 389480 w 11735925"/>
              <a:gd name="connsiteY68" fmla="*/ 4315978 h 6534773"/>
              <a:gd name="connsiteX69" fmla="*/ 389480 w 11735925"/>
              <a:gd name="connsiteY69" fmla="*/ 3976723 h 6534773"/>
              <a:gd name="connsiteX70" fmla="*/ 373122 w 11735925"/>
              <a:gd name="connsiteY70" fmla="*/ 3949466 h 6534773"/>
              <a:gd name="connsiteX71" fmla="*/ 56935 w 11735925"/>
              <a:gd name="connsiteY71" fmla="*/ 2615587 h 6534773"/>
              <a:gd name="connsiteX72" fmla="*/ 165748 w 11735925"/>
              <a:gd name="connsiteY72" fmla="*/ 1799345 h 6534773"/>
              <a:gd name="connsiteX73" fmla="*/ 175081 w 11735925"/>
              <a:gd name="connsiteY73" fmla="*/ 1770003 h 6534773"/>
              <a:gd name="connsiteX74" fmla="*/ 167231 w 11735925"/>
              <a:gd name="connsiteY74" fmla="*/ 1600081 h 6534773"/>
              <a:gd name="connsiteX75" fmla="*/ 221855 w 11735925"/>
              <a:gd name="connsiteY75" fmla="*/ 1009740 h 6534773"/>
              <a:gd name="connsiteX76" fmla="*/ 243148 w 11735925"/>
              <a:gd name="connsiteY76" fmla="*/ 913296 h 6534773"/>
              <a:gd name="connsiteX77" fmla="*/ 252175 w 11735925"/>
              <a:gd name="connsiteY77" fmla="*/ 829674 h 6534773"/>
              <a:gd name="connsiteX78" fmla="*/ 317015 w 11735925"/>
              <a:gd name="connsiteY78" fmla="*/ 634627 h 6534773"/>
              <a:gd name="connsiteX79" fmla="*/ 349649 w 11735925"/>
              <a:gd name="connsiteY79" fmla="*/ 578484 h 6534773"/>
              <a:gd name="connsiteX80" fmla="*/ 370819 w 11735925"/>
              <a:gd name="connsiteY80" fmla="*/ 527662 h 6534773"/>
              <a:gd name="connsiteX81" fmla="*/ 862324 w 11735925"/>
              <a:gd name="connsiteY81" fmla="*/ 83453 h 6534773"/>
              <a:gd name="connsiteX82" fmla="*/ 896770 w 11735925"/>
              <a:gd name="connsiteY82" fmla="*/ 87248 h 6534773"/>
              <a:gd name="connsiteX83" fmla="*/ 909199 w 11735925"/>
              <a:gd name="connsiteY83" fmla="*/ 81657 h 6534773"/>
              <a:gd name="connsiteX84" fmla="*/ 1342340 w 11735925"/>
              <a:gd name="connsiteY84" fmla="*/ 0 h 653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1735925" h="6534773">
                <a:moveTo>
                  <a:pt x="1342340" y="0"/>
                </a:moveTo>
                <a:cubicBezTo>
                  <a:pt x="1543994" y="0"/>
                  <a:pt x="1733121" y="50088"/>
                  <a:pt x="1896229" y="137667"/>
                </a:cubicBezTo>
                <a:lnTo>
                  <a:pt x="1908614" y="145681"/>
                </a:lnTo>
                <a:lnTo>
                  <a:pt x="1953126" y="138076"/>
                </a:lnTo>
                <a:cubicBezTo>
                  <a:pt x="2217327" y="102903"/>
                  <a:pt x="2507801" y="83452"/>
                  <a:pt x="2812707" y="83452"/>
                </a:cubicBezTo>
                <a:cubicBezTo>
                  <a:pt x="3117613" y="83452"/>
                  <a:pt x="3408087" y="102903"/>
                  <a:pt x="3672288" y="138076"/>
                </a:cubicBezTo>
                <a:lnTo>
                  <a:pt x="4032014" y="199534"/>
                </a:lnTo>
                <a:lnTo>
                  <a:pt x="4161453" y="147097"/>
                </a:lnTo>
                <a:cubicBezTo>
                  <a:pt x="4425654" y="53120"/>
                  <a:pt x="4716127" y="1153"/>
                  <a:pt x="5021033" y="1153"/>
                </a:cubicBezTo>
                <a:cubicBezTo>
                  <a:pt x="5402166" y="1153"/>
                  <a:pt x="5760748" y="82352"/>
                  <a:pt x="6073654" y="225300"/>
                </a:cubicBezTo>
                <a:lnTo>
                  <a:pt x="6165974" y="272467"/>
                </a:lnTo>
                <a:lnTo>
                  <a:pt x="6272292" y="229396"/>
                </a:lnTo>
                <a:cubicBezTo>
                  <a:pt x="6536493" y="135419"/>
                  <a:pt x="6826967" y="83452"/>
                  <a:pt x="7131873" y="83452"/>
                </a:cubicBezTo>
                <a:cubicBezTo>
                  <a:pt x="7436780" y="83452"/>
                  <a:pt x="7727254" y="135419"/>
                  <a:pt x="7991454" y="229396"/>
                </a:cubicBezTo>
                <a:lnTo>
                  <a:pt x="8132705" y="286619"/>
                </a:lnTo>
                <a:lnTo>
                  <a:pt x="8252725" y="225300"/>
                </a:lnTo>
                <a:cubicBezTo>
                  <a:pt x="8565631" y="82351"/>
                  <a:pt x="8924213" y="1153"/>
                  <a:pt x="9305346" y="1153"/>
                </a:cubicBezTo>
                <a:cubicBezTo>
                  <a:pt x="9591196" y="1153"/>
                  <a:pt x="9864361" y="46827"/>
                  <a:pt x="10115085" y="129971"/>
                </a:cubicBezTo>
                <a:lnTo>
                  <a:pt x="10134470" y="137579"/>
                </a:lnTo>
                <a:lnTo>
                  <a:pt x="10172516" y="122166"/>
                </a:lnTo>
                <a:cubicBezTo>
                  <a:pt x="10307153" y="74275"/>
                  <a:pt x="10455178" y="47793"/>
                  <a:pt x="10610559" y="47793"/>
                </a:cubicBezTo>
                <a:cubicBezTo>
                  <a:pt x="11232081" y="47793"/>
                  <a:pt x="11735925" y="471511"/>
                  <a:pt x="11735925" y="994194"/>
                </a:cubicBezTo>
                <a:cubicBezTo>
                  <a:pt x="11735925" y="1190200"/>
                  <a:pt x="11665072" y="1372289"/>
                  <a:pt x="11543730" y="1523336"/>
                </a:cubicBezTo>
                <a:lnTo>
                  <a:pt x="11486526" y="1581642"/>
                </a:lnTo>
                <a:lnTo>
                  <a:pt x="11502274" y="1668414"/>
                </a:lnTo>
                <a:cubicBezTo>
                  <a:pt x="11509813" y="1730846"/>
                  <a:pt x="11513675" y="1794192"/>
                  <a:pt x="11513675" y="1858296"/>
                </a:cubicBezTo>
                <a:cubicBezTo>
                  <a:pt x="11513675" y="2050610"/>
                  <a:pt x="11478916" y="2236096"/>
                  <a:pt x="11414393" y="2410553"/>
                </a:cubicBezTo>
                <a:lnTo>
                  <a:pt x="11390737" y="2464906"/>
                </a:lnTo>
                <a:lnTo>
                  <a:pt x="11478519" y="2600913"/>
                </a:lnTo>
                <a:cubicBezTo>
                  <a:pt x="11535466" y="2714138"/>
                  <a:pt x="11566956" y="2838624"/>
                  <a:pt x="11566956" y="2969295"/>
                </a:cubicBezTo>
                <a:lnTo>
                  <a:pt x="11563756" y="2995992"/>
                </a:lnTo>
                <a:lnTo>
                  <a:pt x="11565130" y="2998122"/>
                </a:lnTo>
                <a:cubicBezTo>
                  <a:pt x="11622077" y="3111348"/>
                  <a:pt x="11653567" y="3235833"/>
                  <a:pt x="11653567" y="3366503"/>
                </a:cubicBezTo>
                <a:cubicBezTo>
                  <a:pt x="11653567" y="3627845"/>
                  <a:pt x="11527606" y="3864445"/>
                  <a:pt x="11323955" y="4035710"/>
                </a:cubicBezTo>
                <a:lnTo>
                  <a:pt x="11298777" y="4053180"/>
                </a:lnTo>
                <a:lnTo>
                  <a:pt x="11298777" y="4108951"/>
                </a:lnTo>
                <a:lnTo>
                  <a:pt x="11355706" y="4169159"/>
                </a:lnTo>
                <a:cubicBezTo>
                  <a:pt x="11559357" y="4406139"/>
                  <a:pt x="11685318" y="4733523"/>
                  <a:pt x="11685318" y="5095142"/>
                </a:cubicBezTo>
                <a:lnTo>
                  <a:pt x="11684476" y="5104861"/>
                </a:lnTo>
                <a:lnTo>
                  <a:pt x="11685318" y="5109783"/>
                </a:lnTo>
                <a:lnTo>
                  <a:pt x="11682748" y="5124805"/>
                </a:lnTo>
                <a:lnTo>
                  <a:pt x="11662455" y="5359060"/>
                </a:lnTo>
                <a:cubicBezTo>
                  <a:pt x="11557518" y="5955795"/>
                  <a:pt x="11103784" y="6404681"/>
                  <a:pt x="10559952" y="6404681"/>
                </a:cubicBezTo>
                <a:cubicBezTo>
                  <a:pt x="10443416" y="6404681"/>
                  <a:pt x="10331018" y="6384069"/>
                  <a:pt x="10225303" y="6345807"/>
                </a:cubicBezTo>
                <a:lnTo>
                  <a:pt x="10088045" y="6282876"/>
                </a:lnTo>
                <a:lnTo>
                  <a:pt x="9974204" y="6322282"/>
                </a:lnTo>
                <a:cubicBezTo>
                  <a:pt x="9844131" y="6360544"/>
                  <a:pt x="9705836" y="6381156"/>
                  <a:pt x="9562451" y="6381156"/>
                </a:cubicBezTo>
                <a:cubicBezTo>
                  <a:pt x="9419066" y="6381156"/>
                  <a:pt x="9280771" y="6360544"/>
                  <a:pt x="9150698" y="6322282"/>
                </a:cubicBezTo>
                <a:lnTo>
                  <a:pt x="9086732" y="6300140"/>
                </a:lnTo>
                <a:lnTo>
                  <a:pt x="8568199" y="6360448"/>
                </a:lnTo>
                <a:cubicBezTo>
                  <a:pt x="8151453" y="6398710"/>
                  <a:pt x="7708363" y="6419322"/>
                  <a:pt x="7248963" y="6419322"/>
                </a:cubicBezTo>
                <a:cubicBezTo>
                  <a:pt x="6789564" y="6419322"/>
                  <a:pt x="6346474" y="6398710"/>
                  <a:pt x="5929727" y="6360448"/>
                </a:cubicBezTo>
                <a:lnTo>
                  <a:pt x="5475758" y="6307649"/>
                </a:lnTo>
                <a:lnTo>
                  <a:pt x="5378253" y="6352071"/>
                </a:lnTo>
                <a:cubicBezTo>
                  <a:pt x="5212596" y="6418337"/>
                  <a:pt x="5030465" y="6454981"/>
                  <a:pt x="4839286" y="6454981"/>
                </a:cubicBezTo>
                <a:cubicBezTo>
                  <a:pt x="4672002" y="6454981"/>
                  <a:pt x="4511648" y="6426926"/>
                  <a:pt x="4363195" y="6375519"/>
                </a:cubicBezTo>
                <a:lnTo>
                  <a:pt x="4314943" y="6356551"/>
                </a:lnTo>
                <a:lnTo>
                  <a:pt x="4209036" y="6341264"/>
                </a:lnTo>
                <a:cubicBezTo>
                  <a:pt x="4073830" y="6315098"/>
                  <a:pt x="3945802" y="6270294"/>
                  <a:pt x="3828084" y="6209815"/>
                </a:cubicBezTo>
                <a:lnTo>
                  <a:pt x="3777163" y="6180558"/>
                </a:lnTo>
                <a:lnTo>
                  <a:pt x="3710544" y="6227672"/>
                </a:lnTo>
                <a:cubicBezTo>
                  <a:pt x="3489552" y="6368873"/>
                  <a:pt x="3223143" y="6451321"/>
                  <a:pt x="2936372" y="6451321"/>
                </a:cubicBezTo>
                <a:cubicBezTo>
                  <a:pt x="2697396" y="6451321"/>
                  <a:pt x="2472560" y="6394065"/>
                  <a:pt x="2276364" y="6293267"/>
                </a:cubicBezTo>
                <a:lnTo>
                  <a:pt x="2225718" y="6264168"/>
                </a:lnTo>
                <a:lnTo>
                  <a:pt x="2172577" y="6302223"/>
                </a:lnTo>
                <a:cubicBezTo>
                  <a:pt x="1948924" y="6448854"/>
                  <a:pt x="1677397" y="6534773"/>
                  <a:pt x="1384652" y="6534773"/>
                </a:cubicBezTo>
                <a:cubicBezTo>
                  <a:pt x="619930" y="6534773"/>
                  <a:pt x="0" y="5948472"/>
                  <a:pt x="0" y="5225234"/>
                </a:cubicBezTo>
                <a:cubicBezTo>
                  <a:pt x="0" y="4908818"/>
                  <a:pt x="118658" y="4618612"/>
                  <a:pt x="316187" y="4392246"/>
                </a:cubicBezTo>
                <a:lnTo>
                  <a:pt x="389480" y="4315978"/>
                </a:lnTo>
                <a:lnTo>
                  <a:pt x="389480" y="3976723"/>
                </a:lnTo>
                <a:lnTo>
                  <a:pt x="373122" y="3949466"/>
                </a:lnTo>
                <a:cubicBezTo>
                  <a:pt x="175594" y="3586983"/>
                  <a:pt x="56935" y="3122271"/>
                  <a:pt x="56935" y="2615587"/>
                </a:cubicBezTo>
                <a:cubicBezTo>
                  <a:pt x="56935" y="2326054"/>
                  <a:pt x="95681" y="2050225"/>
                  <a:pt x="165748" y="1799345"/>
                </a:cubicBezTo>
                <a:lnTo>
                  <a:pt x="175081" y="1770003"/>
                </a:lnTo>
                <a:lnTo>
                  <a:pt x="167231" y="1600081"/>
                </a:lnTo>
                <a:cubicBezTo>
                  <a:pt x="167231" y="1390678"/>
                  <a:pt x="186681" y="1191187"/>
                  <a:pt x="221855" y="1009740"/>
                </a:cubicBezTo>
                <a:lnTo>
                  <a:pt x="243148" y="913296"/>
                </a:lnTo>
                <a:lnTo>
                  <a:pt x="252175" y="829674"/>
                </a:lnTo>
                <a:cubicBezTo>
                  <a:pt x="266999" y="762032"/>
                  <a:pt x="288860" y="696784"/>
                  <a:pt x="317015" y="634627"/>
                </a:cubicBezTo>
                <a:lnTo>
                  <a:pt x="349649" y="578484"/>
                </a:lnTo>
                <a:lnTo>
                  <a:pt x="370819" y="527662"/>
                </a:lnTo>
                <a:cubicBezTo>
                  <a:pt x="496606" y="253207"/>
                  <a:pt x="670379" y="83453"/>
                  <a:pt x="862324" y="83453"/>
                </a:cubicBezTo>
                <a:lnTo>
                  <a:pt x="896770" y="87248"/>
                </a:lnTo>
                <a:lnTo>
                  <a:pt x="909199" y="81657"/>
                </a:lnTo>
                <a:cubicBezTo>
                  <a:pt x="1042329" y="29076"/>
                  <a:pt x="1188698" y="0"/>
                  <a:pt x="1342340" y="0"/>
                </a:cubicBezTo>
                <a:close/>
              </a:path>
            </a:pathLst>
          </a:custGeom>
          <a:solidFill>
            <a:schemeClr val="bg1"/>
          </a:solidFill>
          <a:ln>
            <a:noFill/>
          </a:ln>
          <a:effectLst>
            <a:outerShdw dist="38100" dir="2700000" algn="tl" rotWithShape="0">
              <a:schemeClr val="tx1">
                <a:lumMod val="95000"/>
                <a:lumOff val="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extLst>
      <p:ext uri="{BB962C8B-B14F-4D97-AF65-F5344CB8AC3E}">
        <p14:creationId xmlns:p14="http://schemas.microsoft.com/office/powerpoint/2010/main" val="1239953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B03DD86-1992-4E00-99DE-DCF34EA124B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333" r="8333"/>
          <a:stretch/>
        </p:blipFill>
        <p:spPr>
          <a:xfrm>
            <a:off x="0" y="0"/>
            <a:ext cx="12192000" cy="6858000"/>
          </a:xfrm>
          <a:prstGeom prst="rect">
            <a:avLst/>
          </a:prstGeom>
        </p:spPr>
      </p:pic>
    </p:spTree>
    <p:extLst>
      <p:ext uri="{BB962C8B-B14F-4D97-AF65-F5344CB8AC3E}">
        <p14:creationId xmlns:p14="http://schemas.microsoft.com/office/powerpoint/2010/main" val="35759563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76881A-7624-41FB-B7E7-F723B86DFCB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079A044-98F0-4F59-867E-80EB5DD03AD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978202C-16F9-4CC3-B38A-818E4DA0FA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3DAD757-D038-42F5-AE98-55FDC2EA107F}"/>
              </a:ext>
            </a:extLst>
          </p:cNvPr>
          <p:cNvSpPr>
            <a:spLocks noGrp="1"/>
          </p:cNvSpPr>
          <p:nvPr>
            <p:ph type="dt" sz="half" idx="10"/>
          </p:nvPr>
        </p:nvSpPr>
        <p:spPr>
          <a:xfrm>
            <a:off x="838200" y="6356350"/>
            <a:ext cx="2743200" cy="365125"/>
          </a:xfrm>
          <a:prstGeom prst="rect">
            <a:avLst/>
          </a:prstGeom>
        </p:spPr>
        <p:txBody>
          <a:bodyPr/>
          <a:lstStyle/>
          <a:p>
            <a:fld id="{A9A7C4F8-97DD-4510-AEE9-7A78FA5175F2}" type="datetimeFigureOut">
              <a:rPr lang="zh-CN" altLang="en-US" smtClean="0"/>
              <a:t>2025/2/15</a:t>
            </a:fld>
            <a:endParaRPr lang="zh-CN" altLang="en-US"/>
          </a:p>
        </p:txBody>
      </p:sp>
      <p:sp>
        <p:nvSpPr>
          <p:cNvPr id="6" name="页脚占位符 5">
            <a:extLst>
              <a:ext uri="{FF2B5EF4-FFF2-40B4-BE49-F238E27FC236}">
                <a16:creationId xmlns:a16="http://schemas.microsoft.com/office/drawing/2014/main" id="{F67ACFB1-C0F6-459D-B6F4-4DA6CCE47FF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59EACF2-748E-41FE-B60D-BACA734CBF57}"/>
              </a:ext>
            </a:extLst>
          </p:cNvPr>
          <p:cNvSpPr>
            <a:spLocks noGrp="1"/>
          </p:cNvSpPr>
          <p:nvPr>
            <p:ph type="sldNum" sz="quarter" idx="12"/>
          </p:nvPr>
        </p:nvSpPr>
        <p:spPr>
          <a:xfrm>
            <a:off x="8610600" y="6356350"/>
            <a:ext cx="2743200" cy="365125"/>
          </a:xfrm>
          <a:prstGeom prst="rect">
            <a:avLst/>
          </a:prstGeom>
        </p:spPr>
        <p:txBody>
          <a:bodyPr/>
          <a:lstStyle/>
          <a:p>
            <a:fld id="{3AFE5C5D-EC37-4B35-B8D7-C960E40D741E}" type="slidenum">
              <a:rPr lang="zh-CN" altLang="en-US" smtClean="0"/>
              <a:t>‹#›</a:t>
            </a:fld>
            <a:endParaRPr lang="zh-CN" altLang="en-US"/>
          </a:p>
        </p:txBody>
      </p:sp>
    </p:spTree>
    <p:extLst>
      <p:ext uri="{BB962C8B-B14F-4D97-AF65-F5344CB8AC3E}">
        <p14:creationId xmlns:p14="http://schemas.microsoft.com/office/powerpoint/2010/main" val="97918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B8BB46-04ED-44C2-A651-B9D1D38FA76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1CBBC31-31A9-471E-8E1F-28915E4F661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0EB3C59-FFD8-4408-9745-A18DD04AD43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01E271B-7319-437D-8F36-37172D9D2AB3}"/>
              </a:ext>
            </a:extLst>
          </p:cNvPr>
          <p:cNvSpPr>
            <a:spLocks noGrp="1"/>
          </p:cNvSpPr>
          <p:nvPr>
            <p:ph type="dt" sz="half" idx="10"/>
          </p:nvPr>
        </p:nvSpPr>
        <p:spPr>
          <a:xfrm>
            <a:off x="838200" y="6356350"/>
            <a:ext cx="2743200" cy="365125"/>
          </a:xfrm>
          <a:prstGeom prst="rect">
            <a:avLst/>
          </a:prstGeom>
        </p:spPr>
        <p:txBody>
          <a:bodyPr/>
          <a:lstStyle/>
          <a:p>
            <a:fld id="{A9A7C4F8-97DD-4510-AEE9-7A78FA5175F2}" type="datetimeFigureOut">
              <a:rPr lang="zh-CN" altLang="en-US" smtClean="0"/>
              <a:t>2025/2/15</a:t>
            </a:fld>
            <a:endParaRPr lang="zh-CN" altLang="en-US"/>
          </a:p>
        </p:txBody>
      </p:sp>
      <p:sp>
        <p:nvSpPr>
          <p:cNvPr id="6" name="页脚占位符 5">
            <a:extLst>
              <a:ext uri="{FF2B5EF4-FFF2-40B4-BE49-F238E27FC236}">
                <a16:creationId xmlns:a16="http://schemas.microsoft.com/office/drawing/2014/main" id="{AEE3B651-7228-483C-B4F4-E750988740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7B4D0DBF-B94A-442E-B217-386BA2F37188}"/>
              </a:ext>
            </a:extLst>
          </p:cNvPr>
          <p:cNvSpPr>
            <a:spLocks noGrp="1"/>
          </p:cNvSpPr>
          <p:nvPr>
            <p:ph type="sldNum" sz="quarter" idx="12"/>
          </p:nvPr>
        </p:nvSpPr>
        <p:spPr>
          <a:xfrm>
            <a:off x="8610600" y="6356350"/>
            <a:ext cx="2743200" cy="365125"/>
          </a:xfrm>
          <a:prstGeom prst="rect">
            <a:avLst/>
          </a:prstGeom>
        </p:spPr>
        <p:txBody>
          <a:bodyPr/>
          <a:lstStyle/>
          <a:p>
            <a:fld id="{3AFE5C5D-EC37-4B35-B8D7-C960E40D741E}" type="slidenum">
              <a:rPr lang="zh-CN" altLang="en-US" smtClean="0"/>
              <a:t>‹#›</a:t>
            </a:fld>
            <a:endParaRPr lang="zh-CN" altLang="en-US"/>
          </a:p>
        </p:txBody>
      </p:sp>
    </p:spTree>
    <p:extLst>
      <p:ext uri="{BB962C8B-B14F-4D97-AF65-F5344CB8AC3E}">
        <p14:creationId xmlns:p14="http://schemas.microsoft.com/office/powerpoint/2010/main" val="2256062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5145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11.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35.png"/><Relationship Id="rId4" Type="http://schemas.openxmlformats.org/officeDocument/2006/relationships/image" Target="../media/image9.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2.png"/><Relationship Id="rId5" Type="http://schemas.openxmlformats.org/officeDocument/2006/relationships/image" Target="../media/image19.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3.jpg"/><Relationship Id="rId5" Type="http://schemas.openxmlformats.org/officeDocument/2006/relationships/image" Target="../media/image19.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4.png"/><Relationship Id="rId5" Type="http://schemas.openxmlformats.org/officeDocument/2006/relationships/image" Target="../media/image19.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5.png"/><Relationship Id="rId5" Type="http://schemas.openxmlformats.org/officeDocument/2006/relationships/image" Target="../media/image19.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BB313164-B1E6-4EFF-935A-27C0F791C9D6}"/>
              </a:ext>
            </a:extLst>
          </p:cNvPr>
          <p:cNvPicPr>
            <a:picLocks noChangeAspect="1"/>
          </p:cNvPicPr>
          <p:nvPr/>
        </p:nvPicPr>
        <p:blipFill rotWithShape="1">
          <a:blip r:embed="rId3">
            <a:extLst>
              <a:ext uri="{28A0092B-C50C-407E-A947-70E740481C1C}">
                <a14:useLocalDpi xmlns:a14="http://schemas.microsoft.com/office/drawing/2010/main" val="0"/>
              </a:ext>
            </a:extLst>
          </a:blip>
          <a:srcRect l="8333" r="8333"/>
          <a:stretch/>
        </p:blipFill>
        <p:spPr>
          <a:xfrm>
            <a:off x="4097" y="0"/>
            <a:ext cx="12192000" cy="6858000"/>
          </a:xfrm>
          <a:prstGeom prst="rect">
            <a:avLst/>
          </a:prstGeom>
        </p:spPr>
      </p:pic>
      <p:pic>
        <p:nvPicPr>
          <p:cNvPr id="19" name="图片 18">
            <a:extLst>
              <a:ext uri="{FF2B5EF4-FFF2-40B4-BE49-F238E27FC236}">
                <a16:creationId xmlns:a16="http://schemas.microsoft.com/office/drawing/2014/main" id="{01CF54DC-5811-4695-8B51-7D77DBE35256}"/>
              </a:ext>
            </a:extLst>
          </p:cNvPr>
          <p:cNvPicPr>
            <a:picLocks noChangeAspect="1"/>
          </p:cNvPicPr>
          <p:nvPr/>
        </p:nvPicPr>
        <p:blipFill rotWithShape="1">
          <a:blip r:embed="rId4">
            <a:extLst>
              <a:ext uri="{28A0092B-C50C-407E-A947-70E740481C1C}">
                <a14:useLocalDpi xmlns:a14="http://schemas.microsoft.com/office/drawing/2010/main" val="0"/>
              </a:ext>
            </a:extLst>
          </a:blip>
          <a:srcRect l="1948" r="14718"/>
          <a:stretch/>
        </p:blipFill>
        <p:spPr>
          <a:xfrm>
            <a:off x="0" y="0"/>
            <a:ext cx="12174794" cy="6848322"/>
          </a:xfrm>
          <a:prstGeom prst="rect">
            <a:avLst/>
          </a:prstGeom>
        </p:spPr>
      </p:pic>
      <p:grpSp>
        <p:nvGrpSpPr>
          <p:cNvPr id="21" name="组合 20">
            <a:extLst>
              <a:ext uri="{FF2B5EF4-FFF2-40B4-BE49-F238E27FC236}">
                <a16:creationId xmlns:a16="http://schemas.microsoft.com/office/drawing/2014/main" id="{E3CE30D8-6742-401B-A9CB-E4463038E944}"/>
              </a:ext>
            </a:extLst>
          </p:cNvPr>
          <p:cNvGrpSpPr/>
          <p:nvPr/>
        </p:nvGrpSpPr>
        <p:grpSpPr>
          <a:xfrm>
            <a:off x="-137926" y="12856"/>
            <a:ext cx="12331770" cy="6880616"/>
            <a:chOff x="7330890" y="-22616"/>
            <a:chExt cx="12331770" cy="6880616"/>
          </a:xfrm>
        </p:grpSpPr>
        <p:pic>
          <p:nvPicPr>
            <p:cNvPr id="7" name="图片 6">
              <a:extLst>
                <a:ext uri="{FF2B5EF4-FFF2-40B4-BE49-F238E27FC236}">
                  <a16:creationId xmlns:a16="http://schemas.microsoft.com/office/drawing/2014/main" id="{9F009A30-7D0A-4236-B79B-837F8C6E1E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6029" y="763192"/>
              <a:ext cx="11264056" cy="5280027"/>
            </a:xfrm>
            <a:prstGeom prst="rect">
              <a:avLst/>
            </a:prstGeom>
          </p:spPr>
        </p:pic>
        <p:pic>
          <p:nvPicPr>
            <p:cNvPr id="17" name="图片 16">
              <a:extLst>
                <a:ext uri="{FF2B5EF4-FFF2-40B4-BE49-F238E27FC236}">
                  <a16:creationId xmlns:a16="http://schemas.microsoft.com/office/drawing/2014/main" id="{2B0B8ADB-B8EE-4348-8B59-B155E5AC7180}"/>
                </a:ext>
              </a:extLst>
            </p:cNvPr>
            <p:cNvPicPr>
              <a:picLocks noChangeAspect="1"/>
            </p:cNvPicPr>
            <p:nvPr/>
          </p:nvPicPr>
          <p:blipFill rotWithShape="1">
            <a:blip r:embed="rId6">
              <a:extLst>
                <a:ext uri="{28A0092B-C50C-407E-A947-70E740481C1C}">
                  <a14:useLocalDpi xmlns:a14="http://schemas.microsoft.com/office/drawing/2010/main" val="0"/>
                </a:ext>
              </a:extLst>
            </a:blip>
            <a:srcRect l="84599" t="65934"/>
            <a:stretch/>
          </p:blipFill>
          <p:spPr>
            <a:xfrm>
              <a:off x="17795760" y="4922307"/>
              <a:ext cx="1866900" cy="1935693"/>
            </a:xfrm>
            <a:prstGeom prst="rect">
              <a:avLst/>
            </a:prstGeom>
          </p:spPr>
        </p:pic>
        <p:pic>
          <p:nvPicPr>
            <p:cNvPr id="20" name="图片 19">
              <a:extLst>
                <a:ext uri="{FF2B5EF4-FFF2-40B4-BE49-F238E27FC236}">
                  <a16:creationId xmlns:a16="http://schemas.microsoft.com/office/drawing/2014/main" id="{5A215A47-D5F4-4467-873C-A93C5172B35F}"/>
                </a:ext>
              </a:extLst>
            </p:cNvPr>
            <p:cNvPicPr>
              <a:picLocks noChangeAspect="1"/>
            </p:cNvPicPr>
            <p:nvPr/>
          </p:nvPicPr>
          <p:blipFill rotWithShape="1">
            <a:blip r:embed="rId6">
              <a:extLst>
                <a:ext uri="{28A0092B-C50C-407E-A947-70E740481C1C}">
                  <a14:useLocalDpi xmlns:a14="http://schemas.microsoft.com/office/drawing/2010/main" val="0"/>
                </a:ext>
              </a:extLst>
            </a:blip>
            <a:srcRect l="-577" t="-3241" r="85176" b="66763"/>
            <a:stretch/>
          </p:blipFill>
          <p:spPr>
            <a:xfrm>
              <a:off x="7462057" y="-22616"/>
              <a:ext cx="1866900" cy="2072744"/>
            </a:xfrm>
            <a:prstGeom prst="rect">
              <a:avLst/>
            </a:prstGeom>
          </p:spPr>
        </p:pic>
        <p:pic>
          <p:nvPicPr>
            <p:cNvPr id="11" name="图片 10">
              <a:extLst>
                <a:ext uri="{FF2B5EF4-FFF2-40B4-BE49-F238E27FC236}">
                  <a16:creationId xmlns:a16="http://schemas.microsoft.com/office/drawing/2014/main" id="{E5AEF16B-03E9-4172-A507-F510D7824485}"/>
                </a:ext>
              </a:extLst>
            </p:cNvPr>
            <p:cNvPicPr>
              <a:picLocks noChangeAspect="1"/>
            </p:cNvPicPr>
            <p:nvPr/>
          </p:nvPicPr>
          <p:blipFill rotWithShape="1">
            <a:blip r:embed="rId7">
              <a:extLst>
                <a:ext uri="{28A0092B-C50C-407E-A947-70E740481C1C}">
                  <a14:useLocalDpi xmlns:a14="http://schemas.microsoft.com/office/drawing/2010/main" val="0"/>
                </a:ext>
              </a:extLst>
            </a:blip>
            <a:srcRect l="4511" t="61786" r="61618"/>
            <a:stretch/>
          </p:blipFill>
          <p:spPr>
            <a:xfrm>
              <a:off x="7330890" y="1160908"/>
              <a:ext cx="3590480" cy="1898807"/>
            </a:xfrm>
            <a:prstGeom prst="rect">
              <a:avLst/>
            </a:prstGeom>
          </p:spPr>
        </p:pic>
      </p:grpSp>
      <p:pic>
        <p:nvPicPr>
          <p:cNvPr id="15" name="图片 14">
            <a:extLst>
              <a:ext uri="{FF2B5EF4-FFF2-40B4-BE49-F238E27FC236}">
                <a16:creationId xmlns:a16="http://schemas.microsoft.com/office/drawing/2014/main" id="{9D859401-34BA-4481-916F-19A205F3B68A}"/>
              </a:ext>
            </a:extLst>
          </p:cNvPr>
          <p:cNvPicPr>
            <a:picLocks noChangeAspect="1"/>
          </p:cNvPicPr>
          <p:nvPr/>
        </p:nvPicPr>
        <p:blipFill rotWithShape="1">
          <a:blip r:embed="rId8">
            <a:extLst>
              <a:ext uri="{28A0092B-C50C-407E-A947-70E740481C1C}">
                <a14:useLocalDpi xmlns:a14="http://schemas.microsoft.com/office/drawing/2010/main" val="0"/>
              </a:ext>
            </a:extLst>
          </a:blip>
          <a:srcRect l="8333" r="8333"/>
          <a:stretch/>
        </p:blipFill>
        <p:spPr>
          <a:xfrm>
            <a:off x="-17206" y="-79332"/>
            <a:ext cx="12192000" cy="6858000"/>
          </a:xfrm>
          <a:prstGeom prst="rect">
            <a:avLst/>
          </a:prstGeom>
        </p:spPr>
      </p:pic>
      <p:pic>
        <p:nvPicPr>
          <p:cNvPr id="14" name="Picture 13">
            <a:extLst>
              <a:ext uri="{FF2B5EF4-FFF2-40B4-BE49-F238E27FC236}">
                <a16:creationId xmlns:a16="http://schemas.microsoft.com/office/drawing/2014/main" id="{1FA2BCDC-C9F6-E112-A1BF-88A860DBDE65}"/>
              </a:ext>
            </a:extLst>
          </p:cNvPr>
          <p:cNvPicPr>
            <a:picLocks noChangeAspect="1"/>
          </p:cNvPicPr>
          <p:nvPr/>
        </p:nvPicPr>
        <p:blipFill>
          <a:blip r:embed="rId9"/>
          <a:stretch>
            <a:fillRect/>
          </a:stretch>
        </p:blipFill>
        <p:spPr>
          <a:xfrm>
            <a:off x="9673499" y="236991"/>
            <a:ext cx="2517866" cy="1670449"/>
          </a:xfrm>
          <a:prstGeom prst="rect">
            <a:avLst/>
          </a:prstGeom>
        </p:spPr>
      </p:pic>
      <p:pic>
        <p:nvPicPr>
          <p:cNvPr id="3" name="Picture 2">
            <a:extLst>
              <a:ext uri="{FF2B5EF4-FFF2-40B4-BE49-F238E27FC236}">
                <a16:creationId xmlns:a16="http://schemas.microsoft.com/office/drawing/2014/main" id="{CE5869DF-7D27-5DC6-49CA-522754E99BD5}"/>
              </a:ext>
            </a:extLst>
          </p:cNvPr>
          <p:cNvPicPr>
            <a:picLocks noChangeAspect="1"/>
          </p:cNvPicPr>
          <p:nvPr/>
        </p:nvPicPr>
        <p:blipFill>
          <a:blip r:embed="rId10"/>
          <a:stretch>
            <a:fillRect/>
          </a:stretch>
        </p:blipFill>
        <p:spPr>
          <a:xfrm>
            <a:off x="1888176" y="1848537"/>
            <a:ext cx="8628497" cy="2775290"/>
          </a:xfrm>
          <a:prstGeom prst="rect">
            <a:avLst/>
          </a:prstGeom>
        </p:spPr>
      </p:pic>
      <p:pic>
        <p:nvPicPr>
          <p:cNvPr id="4" name="Picture 3">
            <a:extLst>
              <a:ext uri="{FF2B5EF4-FFF2-40B4-BE49-F238E27FC236}">
                <a16:creationId xmlns:a16="http://schemas.microsoft.com/office/drawing/2014/main" id="{E80FC7F5-EBD4-CE7C-ED79-355C808D0515}"/>
              </a:ext>
            </a:extLst>
          </p:cNvPr>
          <p:cNvPicPr>
            <a:picLocks noChangeAspect="1"/>
          </p:cNvPicPr>
          <p:nvPr/>
        </p:nvPicPr>
        <p:blipFill>
          <a:blip r:embed="rId11"/>
          <a:stretch>
            <a:fillRect/>
          </a:stretch>
        </p:blipFill>
        <p:spPr>
          <a:xfrm>
            <a:off x="5044333" y="4618435"/>
            <a:ext cx="2469094" cy="1072989"/>
          </a:xfrm>
          <a:prstGeom prst="rect">
            <a:avLst/>
          </a:prstGeom>
        </p:spPr>
      </p:pic>
    </p:spTree>
    <p:extLst>
      <p:ext uri="{BB962C8B-B14F-4D97-AF65-F5344CB8AC3E}">
        <p14:creationId xmlns:p14="http://schemas.microsoft.com/office/powerpoint/2010/main" val="222312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EBD14-182B-4692-2C54-A6276ECF9AA6}"/>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1DAFA06F-DACE-9AC8-04B7-52963B483FF8}"/>
              </a:ext>
            </a:extLst>
          </p:cNvPr>
          <p:cNvGrpSpPr/>
          <p:nvPr/>
        </p:nvGrpSpPr>
        <p:grpSpPr>
          <a:xfrm>
            <a:off x="620226" y="373627"/>
            <a:ext cx="707130" cy="692458"/>
            <a:chOff x="3117618" y="2017113"/>
            <a:chExt cx="936765" cy="936765"/>
          </a:xfrm>
        </p:grpSpPr>
        <p:sp>
          <p:nvSpPr>
            <p:cNvPr id="2" name="椭圆 2">
              <a:extLst>
                <a:ext uri="{FF2B5EF4-FFF2-40B4-BE49-F238E27FC236}">
                  <a16:creationId xmlns:a16="http://schemas.microsoft.com/office/drawing/2014/main" id="{49A29926-05C7-66AC-A7A5-39361D459806}"/>
                </a:ext>
              </a:extLst>
            </p:cNvPr>
            <p:cNvSpPr/>
            <p:nvPr/>
          </p:nvSpPr>
          <p:spPr>
            <a:xfrm>
              <a:off x="3117618" y="2017113"/>
              <a:ext cx="936765" cy="9367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9">
              <a:extLst>
                <a:ext uri="{FF2B5EF4-FFF2-40B4-BE49-F238E27FC236}">
                  <a16:creationId xmlns:a16="http://schemas.microsoft.com/office/drawing/2014/main" id="{22F8EC10-6BF0-16B3-EE86-2329DD4291FB}"/>
                </a:ext>
              </a:extLst>
            </p:cNvPr>
            <p:cNvSpPr txBox="1"/>
            <p:nvPr/>
          </p:nvSpPr>
          <p:spPr>
            <a:xfrm>
              <a:off x="3175590" y="2079514"/>
              <a:ext cx="820821" cy="874364"/>
            </a:xfrm>
            <a:prstGeom prst="rect">
              <a:avLst/>
            </a:prstGeom>
            <a:noFill/>
          </p:spPr>
          <p:txBody>
            <a:bodyPr wrap="square">
              <a:spAutoFit/>
            </a:bodyPr>
            <a:lstStyle/>
            <a:p>
              <a:pPr algn="ctr"/>
              <a:r>
                <a:rPr lang="en-US" altLang="zh-CN" sz="3600" b="1" spc="300" dirty="0">
                  <a:ln w="12700">
                    <a:noFill/>
                  </a:ln>
                  <a:solidFill>
                    <a:schemeClr val="bg1"/>
                  </a:solidFill>
                  <a:latin typeface="思源宋体 CN Medium" panose="02020500000000000000" pitchFamily="18" charset="-122"/>
                  <a:ea typeface="思源宋体 CN Medium" panose="02020500000000000000" pitchFamily="18" charset="-122"/>
                  <a:cs typeface="三极正极黑简体" panose="00000500000000000000" charset="-122"/>
                  <a:sym typeface="+mn-ea"/>
                </a:rPr>
                <a:t>4</a:t>
              </a:r>
              <a:endParaRPr lang="zh-CN" altLang="en-US" sz="3600" b="1" spc="300" dirty="0">
                <a:solidFill>
                  <a:schemeClr val="bg1"/>
                </a:solidFill>
              </a:endParaRPr>
            </a:p>
          </p:txBody>
        </p:sp>
      </p:grpSp>
      <p:grpSp>
        <p:nvGrpSpPr>
          <p:cNvPr id="7" name="Group 6">
            <a:extLst>
              <a:ext uri="{FF2B5EF4-FFF2-40B4-BE49-F238E27FC236}">
                <a16:creationId xmlns:a16="http://schemas.microsoft.com/office/drawing/2014/main" id="{47918A40-A2A7-E675-F24F-7A160E2BF4A9}"/>
              </a:ext>
            </a:extLst>
          </p:cNvPr>
          <p:cNvGrpSpPr/>
          <p:nvPr/>
        </p:nvGrpSpPr>
        <p:grpSpPr>
          <a:xfrm>
            <a:off x="1359687" y="196228"/>
            <a:ext cx="9766806" cy="1198232"/>
            <a:chOff x="1371117" y="379108"/>
            <a:chExt cx="4587231" cy="1472552"/>
          </a:xfrm>
        </p:grpSpPr>
        <p:sp>
          <p:nvSpPr>
            <p:cNvPr id="5" name="矩形: 圆角 8">
              <a:extLst>
                <a:ext uri="{FF2B5EF4-FFF2-40B4-BE49-F238E27FC236}">
                  <a16:creationId xmlns:a16="http://schemas.microsoft.com/office/drawing/2014/main" id="{EC2E16C4-870C-3730-E548-ED4087EC8D39}"/>
                </a:ext>
              </a:extLst>
            </p:cNvPr>
            <p:cNvSpPr/>
            <p:nvPr/>
          </p:nvSpPr>
          <p:spPr>
            <a:xfrm>
              <a:off x="1371117" y="379108"/>
              <a:ext cx="4587231" cy="1472552"/>
            </a:xfrm>
            <a:custGeom>
              <a:avLst/>
              <a:gdLst>
                <a:gd name="connsiteX0" fmla="*/ 0 w 9766806"/>
                <a:gd name="connsiteY0" fmla="*/ 599116 h 1198232"/>
                <a:gd name="connsiteX1" fmla="*/ 599116 w 9766806"/>
                <a:gd name="connsiteY1" fmla="*/ 0 h 1198232"/>
                <a:gd name="connsiteX2" fmla="*/ 1429609 w 9766806"/>
                <a:gd name="connsiteY2" fmla="*/ 0 h 1198232"/>
                <a:gd name="connsiteX3" fmla="*/ 1917358 w 9766806"/>
                <a:gd name="connsiteY3" fmla="*/ 0 h 1198232"/>
                <a:gd name="connsiteX4" fmla="*/ 2576479 w 9766806"/>
                <a:gd name="connsiteY4" fmla="*/ 0 h 1198232"/>
                <a:gd name="connsiteX5" fmla="*/ 3064229 w 9766806"/>
                <a:gd name="connsiteY5" fmla="*/ 0 h 1198232"/>
                <a:gd name="connsiteX6" fmla="*/ 3466293 w 9766806"/>
                <a:gd name="connsiteY6" fmla="*/ 0 h 1198232"/>
                <a:gd name="connsiteX7" fmla="*/ 4039728 w 9766806"/>
                <a:gd name="connsiteY7" fmla="*/ 0 h 1198232"/>
                <a:gd name="connsiteX8" fmla="*/ 4613163 w 9766806"/>
                <a:gd name="connsiteY8" fmla="*/ 0 h 1198232"/>
                <a:gd name="connsiteX9" fmla="*/ 5272284 w 9766806"/>
                <a:gd name="connsiteY9" fmla="*/ 0 h 1198232"/>
                <a:gd name="connsiteX10" fmla="*/ 5931406 w 9766806"/>
                <a:gd name="connsiteY10" fmla="*/ 0 h 1198232"/>
                <a:gd name="connsiteX11" fmla="*/ 6761898 w 9766806"/>
                <a:gd name="connsiteY11" fmla="*/ 0 h 1198232"/>
                <a:gd name="connsiteX12" fmla="*/ 7592391 w 9766806"/>
                <a:gd name="connsiteY12" fmla="*/ 0 h 1198232"/>
                <a:gd name="connsiteX13" fmla="*/ 8080140 w 9766806"/>
                <a:gd name="connsiteY13" fmla="*/ 0 h 1198232"/>
                <a:gd name="connsiteX14" fmla="*/ 8482204 w 9766806"/>
                <a:gd name="connsiteY14" fmla="*/ 0 h 1198232"/>
                <a:gd name="connsiteX15" fmla="*/ 9167690 w 9766806"/>
                <a:gd name="connsiteY15" fmla="*/ 0 h 1198232"/>
                <a:gd name="connsiteX16" fmla="*/ 9766806 w 9766806"/>
                <a:gd name="connsiteY16" fmla="*/ 599116 h 1198232"/>
                <a:gd name="connsiteX17" fmla="*/ 9766806 w 9766806"/>
                <a:gd name="connsiteY17" fmla="*/ 599116 h 1198232"/>
                <a:gd name="connsiteX18" fmla="*/ 9167690 w 9766806"/>
                <a:gd name="connsiteY18" fmla="*/ 1198232 h 1198232"/>
                <a:gd name="connsiteX19" fmla="*/ 8679940 w 9766806"/>
                <a:gd name="connsiteY19" fmla="*/ 1198232 h 1198232"/>
                <a:gd name="connsiteX20" fmla="*/ 8277877 w 9766806"/>
                <a:gd name="connsiteY20" fmla="*/ 1198232 h 1198232"/>
                <a:gd name="connsiteX21" fmla="*/ 7875813 w 9766806"/>
                <a:gd name="connsiteY21" fmla="*/ 1198232 h 1198232"/>
                <a:gd name="connsiteX22" fmla="*/ 7388063 w 9766806"/>
                <a:gd name="connsiteY22" fmla="*/ 1198232 h 1198232"/>
                <a:gd name="connsiteX23" fmla="*/ 6985999 w 9766806"/>
                <a:gd name="connsiteY23" fmla="*/ 1198232 h 1198232"/>
                <a:gd name="connsiteX24" fmla="*/ 6412564 w 9766806"/>
                <a:gd name="connsiteY24" fmla="*/ 1198232 h 1198232"/>
                <a:gd name="connsiteX25" fmla="*/ 6010500 w 9766806"/>
                <a:gd name="connsiteY25" fmla="*/ 1198232 h 1198232"/>
                <a:gd name="connsiteX26" fmla="*/ 5437065 w 9766806"/>
                <a:gd name="connsiteY26" fmla="*/ 1198232 h 1198232"/>
                <a:gd name="connsiteX27" fmla="*/ 4777944 w 9766806"/>
                <a:gd name="connsiteY27" fmla="*/ 1198232 h 1198232"/>
                <a:gd name="connsiteX28" fmla="*/ 4375880 w 9766806"/>
                <a:gd name="connsiteY28" fmla="*/ 1198232 h 1198232"/>
                <a:gd name="connsiteX29" fmla="*/ 3631073 w 9766806"/>
                <a:gd name="connsiteY29" fmla="*/ 1198232 h 1198232"/>
                <a:gd name="connsiteX30" fmla="*/ 3143323 w 9766806"/>
                <a:gd name="connsiteY30" fmla="*/ 1198232 h 1198232"/>
                <a:gd name="connsiteX31" fmla="*/ 2484202 w 9766806"/>
                <a:gd name="connsiteY31" fmla="*/ 1198232 h 1198232"/>
                <a:gd name="connsiteX32" fmla="*/ 1910767 w 9766806"/>
                <a:gd name="connsiteY32" fmla="*/ 1198232 h 1198232"/>
                <a:gd name="connsiteX33" fmla="*/ 599116 w 9766806"/>
                <a:gd name="connsiteY33" fmla="*/ 1198232 h 1198232"/>
                <a:gd name="connsiteX34" fmla="*/ 0 w 9766806"/>
                <a:gd name="connsiteY34" fmla="*/ 599116 h 119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766806" h="1198232" fill="none" extrusionOk="0">
                  <a:moveTo>
                    <a:pt x="0" y="599116"/>
                  </a:moveTo>
                  <a:cubicBezTo>
                    <a:pt x="5544" y="252890"/>
                    <a:pt x="303733" y="47004"/>
                    <a:pt x="599116" y="0"/>
                  </a:cubicBezTo>
                  <a:cubicBezTo>
                    <a:pt x="769557" y="-29130"/>
                    <a:pt x="1023632" y="9110"/>
                    <a:pt x="1429609" y="0"/>
                  </a:cubicBezTo>
                  <a:cubicBezTo>
                    <a:pt x="1835586" y="-9110"/>
                    <a:pt x="1704393" y="16652"/>
                    <a:pt x="1917358" y="0"/>
                  </a:cubicBezTo>
                  <a:cubicBezTo>
                    <a:pt x="2130323" y="-16652"/>
                    <a:pt x="2253095" y="-16098"/>
                    <a:pt x="2576479" y="0"/>
                  </a:cubicBezTo>
                  <a:cubicBezTo>
                    <a:pt x="2899863" y="16098"/>
                    <a:pt x="2902283" y="-18182"/>
                    <a:pt x="3064229" y="0"/>
                  </a:cubicBezTo>
                  <a:cubicBezTo>
                    <a:pt x="3226175" y="18182"/>
                    <a:pt x="3358520" y="545"/>
                    <a:pt x="3466293" y="0"/>
                  </a:cubicBezTo>
                  <a:cubicBezTo>
                    <a:pt x="3574066" y="-545"/>
                    <a:pt x="3860852" y="10433"/>
                    <a:pt x="4039728" y="0"/>
                  </a:cubicBezTo>
                  <a:cubicBezTo>
                    <a:pt x="4218605" y="-10433"/>
                    <a:pt x="4425332" y="5684"/>
                    <a:pt x="4613163" y="0"/>
                  </a:cubicBezTo>
                  <a:cubicBezTo>
                    <a:pt x="4800995" y="-5684"/>
                    <a:pt x="5016995" y="-7199"/>
                    <a:pt x="5272284" y="0"/>
                  </a:cubicBezTo>
                  <a:cubicBezTo>
                    <a:pt x="5527573" y="7199"/>
                    <a:pt x="5794528" y="-2936"/>
                    <a:pt x="5931406" y="0"/>
                  </a:cubicBezTo>
                  <a:cubicBezTo>
                    <a:pt x="6068284" y="2936"/>
                    <a:pt x="6569420" y="28442"/>
                    <a:pt x="6761898" y="0"/>
                  </a:cubicBezTo>
                  <a:cubicBezTo>
                    <a:pt x="6954376" y="-28442"/>
                    <a:pt x="7274768" y="-3723"/>
                    <a:pt x="7592391" y="0"/>
                  </a:cubicBezTo>
                  <a:cubicBezTo>
                    <a:pt x="7910014" y="3723"/>
                    <a:pt x="7940490" y="3117"/>
                    <a:pt x="8080140" y="0"/>
                  </a:cubicBezTo>
                  <a:cubicBezTo>
                    <a:pt x="8219790" y="-3117"/>
                    <a:pt x="8388071" y="3679"/>
                    <a:pt x="8482204" y="0"/>
                  </a:cubicBezTo>
                  <a:cubicBezTo>
                    <a:pt x="8576337" y="-3679"/>
                    <a:pt x="8962865" y="-5696"/>
                    <a:pt x="9167690" y="0"/>
                  </a:cubicBezTo>
                  <a:cubicBezTo>
                    <a:pt x="9526882" y="-11327"/>
                    <a:pt x="9770077" y="282233"/>
                    <a:pt x="9766806" y="599116"/>
                  </a:cubicBezTo>
                  <a:lnTo>
                    <a:pt x="9766806" y="599116"/>
                  </a:lnTo>
                  <a:cubicBezTo>
                    <a:pt x="9765988" y="948514"/>
                    <a:pt x="9475787" y="1231822"/>
                    <a:pt x="9167690" y="1198232"/>
                  </a:cubicBezTo>
                  <a:cubicBezTo>
                    <a:pt x="8961818" y="1195652"/>
                    <a:pt x="8801215" y="1205043"/>
                    <a:pt x="8679940" y="1198232"/>
                  </a:cubicBezTo>
                  <a:cubicBezTo>
                    <a:pt x="8558665" y="1191422"/>
                    <a:pt x="8473769" y="1186378"/>
                    <a:pt x="8277877" y="1198232"/>
                  </a:cubicBezTo>
                  <a:cubicBezTo>
                    <a:pt x="8081985" y="1210086"/>
                    <a:pt x="8067267" y="1189896"/>
                    <a:pt x="7875813" y="1198232"/>
                  </a:cubicBezTo>
                  <a:cubicBezTo>
                    <a:pt x="7684359" y="1206568"/>
                    <a:pt x="7576272" y="1177337"/>
                    <a:pt x="7388063" y="1198232"/>
                  </a:cubicBezTo>
                  <a:cubicBezTo>
                    <a:pt x="7199854" y="1219128"/>
                    <a:pt x="7096844" y="1197865"/>
                    <a:pt x="6985999" y="1198232"/>
                  </a:cubicBezTo>
                  <a:cubicBezTo>
                    <a:pt x="6875154" y="1198599"/>
                    <a:pt x="6682233" y="1194493"/>
                    <a:pt x="6412564" y="1198232"/>
                  </a:cubicBezTo>
                  <a:cubicBezTo>
                    <a:pt x="6142895" y="1201971"/>
                    <a:pt x="6155077" y="1206729"/>
                    <a:pt x="6010500" y="1198232"/>
                  </a:cubicBezTo>
                  <a:cubicBezTo>
                    <a:pt x="5865923" y="1189735"/>
                    <a:pt x="5657076" y="1184694"/>
                    <a:pt x="5437065" y="1198232"/>
                  </a:cubicBezTo>
                  <a:cubicBezTo>
                    <a:pt x="5217054" y="1211770"/>
                    <a:pt x="4946851" y="1230749"/>
                    <a:pt x="4777944" y="1198232"/>
                  </a:cubicBezTo>
                  <a:cubicBezTo>
                    <a:pt x="4609037" y="1165715"/>
                    <a:pt x="4465741" y="1202165"/>
                    <a:pt x="4375880" y="1198232"/>
                  </a:cubicBezTo>
                  <a:cubicBezTo>
                    <a:pt x="4286019" y="1194299"/>
                    <a:pt x="3860940" y="1185862"/>
                    <a:pt x="3631073" y="1198232"/>
                  </a:cubicBezTo>
                  <a:cubicBezTo>
                    <a:pt x="3401206" y="1210602"/>
                    <a:pt x="3280190" y="1176952"/>
                    <a:pt x="3143323" y="1198232"/>
                  </a:cubicBezTo>
                  <a:cubicBezTo>
                    <a:pt x="3006456" y="1219513"/>
                    <a:pt x="2651131" y="1206316"/>
                    <a:pt x="2484202" y="1198232"/>
                  </a:cubicBezTo>
                  <a:cubicBezTo>
                    <a:pt x="2317273" y="1190148"/>
                    <a:pt x="2141056" y="1172034"/>
                    <a:pt x="1910767" y="1198232"/>
                  </a:cubicBezTo>
                  <a:cubicBezTo>
                    <a:pt x="1680478" y="1224430"/>
                    <a:pt x="972647" y="1215547"/>
                    <a:pt x="599116" y="1198232"/>
                  </a:cubicBezTo>
                  <a:cubicBezTo>
                    <a:pt x="349763" y="1201326"/>
                    <a:pt x="61912" y="962609"/>
                    <a:pt x="0" y="599116"/>
                  </a:cubicBezTo>
                  <a:close/>
                </a:path>
                <a:path w="9766806" h="1198232" stroke="0" extrusionOk="0">
                  <a:moveTo>
                    <a:pt x="0" y="599116"/>
                  </a:moveTo>
                  <a:cubicBezTo>
                    <a:pt x="66315" y="274748"/>
                    <a:pt x="337519" y="25859"/>
                    <a:pt x="599116" y="0"/>
                  </a:cubicBezTo>
                  <a:cubicBezTo>
                    <a:pt x="734998" y="-9160"/>
                    <a:pt x="938773" y="7182"/>
                    <a:pt x="1172551" y="0"/>
                  </a:cubicBezTo>
                  <a:cubicBezTo>
                    <a:pt x="1406329" y="-7182"/>
                    <a:pt x="1764601" y="-41061"/>
                    <a:pt x="2003044" y="0"/>
                  </a:cubicBezTo>
                  <a:cubicBezTo>
                    <a:pt x="2241487" y="41061"/>
                    <a:pt x="2423615" y="-6158"/>
                    <a:pt x="2576479" y="0"/>
                  </a:cubicBezTo>
                  <a:cubicBezTo>
                    <a:pt x="2729343" y="6158"/>
                    <a:pt x="2942134" y="20651"/>
                    <a:pt x="3149915" y="0"/>
                  </a:cubicBezTo>
                  <a:cubicBezTo>
                    <a:pt x="3357696" y="-20651"/>
                    <a:pt x="3527339" y="-10713"/>
                    <a:pt x="3637664" y="0"/>
                  </a:cubicBezTo>
                  <a:cubicBezTo>
                    <a:pt x="3747989" y="10713"/>
                    <a:pt x="4091615" y="4983"/>
                    <a:pt x="4211100" y="0"/>
                  </a:cubicBezTo>
                  <a:cubicBezTo>
                    <a:pt x="4330585" y="-4983"/>
                    <a:pt x="4523229" y="-22852"/>
                    <a:pt x="4784535" y="0"/>
                  </a:cubicBezTo>
                  <a:cubicBezTo>
                    <a:pt x="5045842" y="22852"/>
                    <a:pt x="5367899" y="21318"/>
                    <a:pt x="5615027" y="0"/>
                  </a:cubicBezTo>
                  <a:cubicBezTo>
                    <a:pt x="5862155" y="-21318"/>
                    <a:pt x="5947891" y="-10040"/>
                    <a:pt x="6102777" y="0"/>
                  </a:cubicBezTo>
                  <a:cubicBezTo>
                    <a:pt x="6257663" y="10040"/>
                    <a:pt x="6425468" y="11186"/>
                    <a:pt x="6590527" y="0"/>
                  </a:cubicBezTo>
                  <a:cubicBezTo>
                    <a:pt x="6755586" y="-11186"/>
                    <a:pt x="6891314" y="-8835"/>
                    <a:pt x="6992590" y="0"/>
                  </a:cubicBezTo>
                  <a:cubicBezTo>
                    <a:pt x="7093866" y="8835"/>
                    <a:pt x="7372658" y="-18442"/>
                    <a:pt x="7480340" y="0"/>
                  </a:cubicBezTo>
                  <a:cubicBezTo>
                    <a:pt x="7588022" y="18442"/>
                    <a:pt x="7904350" y="-27712"/>
                    <a:pt x="8225147" y="0"/>
                  </a:cubicBezTo>
                  <a:cubicBezTo>
                    <a:pt x="8545944" y="27712"/>
                    <a:pt x="8806856" y="-6793"/>
                    <a:pt x="9167690" y="0"/>
                  </a:cubicBezTo>
                  <a:cubicBezTo>
                    <a:pt x="9488417" y="-3868"/>
                    <a:pt x="9799635" y="308369"/>
                    <a:pt x="9766806" y="599116"/>
                  </a:cubicBezTo>
                  <a:lnTo>
                    <a:pt x="9766806" y="599116"/>
                  </a:lnTo>
                  <a:cubicBezTo>
                    <a:pt x="9815560" y="909870"/>
                    <a:pt x="9432475" y="1218264"/>
                    <a:pt x="9167690" y="1198232"/>
                  </a:cubicBezTo>
                  <a:cubicBezTo>
                    <a:pt x="8923130" y="1226322"/>
                    <a:pt x="8707561" y="1196740"/>
                    <a:pt x="8508569" y="1198232"/>
                  </a:cubicBezTo>
                  <a:cubicBezTo>
                    <a:pt x="8309577" y="1199724"/>
                    <a:pt x="8081929" y="1165602"/>
                    <a:pt x="7678076" y="1198232"/>
                  </a:cubicBezTo>
                  <a:cubicBezTo>
                    <a:pt x="7274223" y="1230862"/>
                    <a:pt x="7366632" y="1193928"/>
                    <a:pt x="7276013" y="1198232"/>
                  </a:cubicBezTo>
                  <a:cubicBezTo>
                    <a:pt x="7185394" y="1202536"/>
                    <a:pt x="6730950" y="1195252"/>
                    <a:pt x="6445520" y="1198232"/>
                  </a:cubicBezTo>
                  <a:cubicBezTo>
                    <a:pt x="6160090" y="1201212"/>
                    <a:pt x="6192709" y="1211385"/>
                    <a:pt x="6043456" y="1198232"/>
                  </a:cubicBezTo>
                  <a:cubicBezTo>
                    <a:pt x="5894203" y="1185079"/>
                    <a:pt x="5426623" y="1172846"/>
                    <a:pt x="5212964" y="1198232"/>
                  </a:cubicBezTo>
                  <a:cubicBezTo>
                    <a:pt x="4999305" y="1223618"/>
                    <a:pt x="4747578" y="1202317"/>
                    <a:pt x="4468157" y="1198232"/>
                  </a:cubicBezTo>
                  <a:cubicBezTo>
                    <a:pt x="4188736" y="1194147"/>
                    <a:pt x="4174165" y="1185828"/>
                    <a:pt x="4066093" y="1198232"/>
                  </a:cubicBezTo>
                  <a:cubicBezTo>
                    <a:pt x="3958021" y="1210636"/>
                    <a:pt x="3496446" y="1208154"/>
                    <a:pt x="3235600" y="1198232"/>
                  </a:cubicBezTo>
                  <a:cubicBezTo>
                    <a:pt x="2974754" y="1188310"/>
                    <a:pt x="2789758" y="1178933"/>
                    <a:pt x="2662165" y="1198232"/>
                  </a:cubicBezTo>
                  <a:cubicBezTo>
                    <a:pt x="2534572" y="1217531"/>
                    <a:pt x="2341564" y="1177956"/>
                    <a:pt x="2174415" y="1198232"/>
                  </a:cubicBezTo>
                  <a:cubicBezTo>
                    <a:pt x="2007266" y="1218509"/>
                    <a:pt x="1600455" y="1175794"/>
                    <a:pt x="1429609" y="1198232"/>
                  </a:cubicBezTo>
                  <a:cubicBezTo>
                    <a:pt x="1258763" y="1220670"/>
                    <a:pt x="853713" y="1173075"/>
                    <a:pt x="599116" y="1198232"/>
                  </a:cubicBezTo>
                  <a:cubicBezTo>
                    <a:pt x="281903" y="1215285"/>
                    <a:pt x="32932" y="911369"/>
                    <a:pt x="0" y="599116"/>
                  </a:cubicBezTo>
                  <a:close/>
                </a:path>
              </a:pathLst>
            </a:custGeom>
            <a:solidFill>
              <a:srgbClr val="079692"/>
            </a:solidFill>
            <a:ln>
              <a:solidFill>
                <a:srgbClr val="079692"/>
              </a:solidFill>
              <a:extLst>
                <a:ext uri="{C807C97D-BFC1-408E-A445-0C87EB9F89A2}">
                  <ask:lineSketchStyleProps xmlns:ask="http://schemas.microsoft.com/office/drawing/2018/sketchyshapes" xmlns="" sd="1777857782">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a:extLst>
                <a:ext uri="{FF2B5EF4-FFF2-40B4-BE49-F238E27FC236}">
                  <a16:creationId xmlns:a16="http://schemas.microsoft.com/office/drawing/2014/main" id="{E3E8C245-7311-685B-C0CA-627DB0A2D540}"/>
                </a:ext>
              </a:extLst>
            </p:cNvPr>
            <p:cNvSpPr txBox="1"/>
            <p:nvPr/>
          </p:nvSpPr>
          <p:spPr>
            <a:xfrm>
              <a:off x="1573161" y="427468"/>
              <a:ext cx="4264685" cy="1323833"/>
            </a:xfrm>
            <a:prstGeom prst="rect">
              <a:avLst/>
            </a:prstGeom>
            <a:noFill/>
          </p:spPr>
          <p:txBody>
            <a:bodyPr wrap="square" rtlCol="0">
              <a:spAutoFit/>
            </a:bodyPr>
            <a:lstStyle/>
            <a:p>
              <a:r>
                <a:rPr lang="vi-VN" sz="3200" b="1" i="1" dirty="0">
                  <a:solidFill>
                    <a:schemeClr val="bg1"/>
                  </a:solidFill>
                  <a:latin typeface="Cambria" panose="02040503050406030204" pitchFamily="18" charset="0"/>
                  <a:ea typeface="Cambria" panose="02040503050406030204" pitchFamily="18" charset="0"/>
                </a:rPr>
                <a:t>Quan sát hình vẽ và cho biết quả lê hay quả xoài có thể tích lớn hơn.</a:t>
              </a:r>
              <a:endParaRPr lang="en-US" sz="3200" b="1" dirty="0">
                <a:solidFill>
                  <a:schemeClr val="bg1"/>
                </a:solidFill>
                <a:latin typeface="Cambria" panose="02040503050406030204" pitchFamily="18" charset="0"/>
                <a:ea typeface="Cambria" panose="02040503050406030204" pitchFamily="18" charset="0"/>
              </a:endParaRPr>
            </a:p>
          </p:txBody>
        </p:sp>
      </p:grpSp>
      <p:pic>
        <p:nvPicPr>
          <p:cNvPr id="13" name="Picture 12">
            <a:extLst>
              <a:ext uri="{FF2B5EF4-FFF2-40B4-BE49-F238E27FC236}">
                <a16:creationId xmlns:a16="http://schemas.microsoft.com/office/drawing/2014/main" id="{16CED818-DB39-7042-CC33-9611301EF5AC}"/>
              </a:ext>
            </a:extLst>
          </p:cNvPr>
          <p:cNvPicPr>
            <a:picLocks noChangeAspect="1"/>
          </p:cNvPicPr>
          <p:nvPr/>
        </p:nvPicPr>
        <p:blipFill>
          <a:blip r:embed="rId3"/>
          <a:stretch>
            <a:fillRect/>
          </a:stretch>
        </p:blipFill>
        <p:spPr>
          <a:xfrm>
            <a:off x="1813560" y="1544002"/>
            <a:ext cx="8930640" cy="2845047"/>
          </a:xfrm>
          <a:prstGeom prst="rect">
            <a:avLst/>
          </a:prstGeom>
        </p:spPr>
      </p:pic>
      <p:sp>
        <p:nvSpPr>
          <p:cNvPr id="15" name="TextBox 14">
            <a:extLst>
              <a:ext uri="{FF2B5EF4-FFF2-40B4-BE49-F238E27FC236}">
                <a16:creationId xmlns:a16="http://schemas.microsoft.com/office/drawing/2014/main" id="{8E4F6A28-B820-2B65-2624-0130F538EE0C}"/>
              </a:ext>
            </a:extLst>
          </p:cNvPr>
          <p:cNvSpPr txBox="1"/>
          <p:nvPr/>
        </p:nvSpPr>
        <p:spPr>
          <a:xfrm>
            <a:off x="1611630" y="4514850"/>
            <a:ext cx="9315450" cy="1815882"/>
          </a:xfrm>
          <a:prstGeom prst="rect">
            <a:avLst/>
          </a:prstGeom>
          <a:noFill/>
        </p:spPr>
        <p:txBody>
          <a:bodyPr wrap="square" rtlCol="0">
            <a:spAutoFit/>
          </a:bodyPr>
          <a:lstStyle/>
          <a:p>
            <a:pPr algn="just"/>
            <a:r>
              <a:rPr lang="vi-VN" sz="2800" dirty="0">
                <a:solidFill>
                  <a:srgbClr val="FF0000"/>
                </a:solidFill>
                <a:latin typeface="Cambria" panose="02040503050406030204" pitchFamily="18" charset="0"/>
                <a:ea typeface="Cambria" panose="02040503050406030204" pitchFamily="18" charset="0"/>
              </a:rPr>
              <a:t>Khi chưa thả quả lê và xoài vào trong các bình nước thì các cột nước có độ cao như nhau. Khi thả vào thì cột nước chứa quả xoài cao hơn.</a:t>
            </a:r>
            <a:endParaRPr lang="en-US" sz="2800" dirty="0">
              <a:solidFill>
                <a:srgbClr val="FF0000"/>
              </a:solidFill>
              <a:latin typeface="Cambria" panose="02040503050406030204" pitchFamily="18" charset="0"/>
              <a:ea typeface="Cambria" panose="02040503050406030204" pitchFamily="18" charset="0"/>
            </a:endParaRPr>
          </a:p>
          <a:p>
            <a:pPr algn="just"/>
            <a:r>
              <a:rPr lang="en-US" sz="2800" b="1" dirty="0">
                <a:solidFill>
                  <a:srgbClr val="FF0000"/>
                </a:solidFill>
                <a:latin typeface="Cambria" panose="02040503050406030204" pitchFamily="18" charset="0"/>
                <a:ea typeface="Cambria" panose="02040503050406030204" pitchFamily="18" charset="0"/>
                <a:sym typeface="Wingdings" panose="05000000000000000000" pitchFamily="2" charset="2"/>
              </a:rPr>
              <a:t> </a:t>
            </a:r>
            <a:r>
              <a:rPr lang="vi-VN" sz="2800" b="1" dirty="0">
                <a:solidFill>
                  <a:srgbClr val="FF0000"/>
                </a:solidFill>
                <a:latin typeface="Cambria" panose="02040503050406030204" pitchFamily="18" charset="0"/>
                <a:ea typeface="Cambria" panose="02040503050406030204" pitchFamily="18" charset="0"/>
              </a:rPr>
              <a:t>Vậy quả xoài có thể tích lớn hơn quả lê</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5222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wipe(down)">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Effect transition="in" filter="wipe(down)">
                                      <p:cBhvr>
                                        <p:cTn id="2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任意多边形: 形状 34">
            <a:extLst>
              <a:ext uri="{FF2B5EF4-FFF2-40B4-BE49-F238E27FC236}">
                <a16:creationId xmlns:a16="http://schemas.microsoft.com/office/drawing/2014/main" id="{DD345092-BCF9-420D-92D9-A7DCF173CC00}"/>
              </a:ext>
            </a:extLst>
          </p:cNvPr>
          <p:cNvSpPr/>
          <p:nvPr/>
        </p:nvSpPr>
        <p:spPr>
          <a:xfrm>
            <a:off x="452233" y="2707017"/>
            <a:ext cx="3448251" cy="1709412"/>
          </a:xfrm>
          <a:custGeom>
            <a:avLst/>
            <a:gdLst>
              <a:gd name="connsiteX0" fmla="*/ 1745467 w 3499936"/>
              <a:gd name="connsiteY0" fmla="*/ 0 h 1652856"/>
              <a:gd name="connsiteX1" fmla="*/ 2225801 w 3499936"/>
              <a:gd name="connsiteY1" fmla="*/ 136948 h 1652856"/>
              <a:gd name="connsiteX2" fmla="*/ 2346258 w 3499936"/>
              <a:gd name="connsiteY2" fmla="*/ 229712 h 1652856"/>
              <a:gd name="connsiteX3" fmla="*/ 2435041 w 3499936"/>
              <a:gd name="connsiteY3" fmla="*/ 182472 h 1652856"/>
              <a:gd name="connsiteX4" fmla="*/ 2757094 w 3499936"/>
              <a:gd name="connsiteY4" fmla="*/ 114662 h 1652856"/>
              <a:gd name="connsiteX5" fmla="*/ 3499936 w 3499936"/>
              <a:gd name="connsiteY5" fmla="*/ 802318 h 1652856"/>
              <a:gd name="connsiteX6" fmla="*/ 2757094 w 3499936"/>
              <a:gd name="connsiteY6" fmla="*/ 1489974 h 1652856"/>
              <a:gd name="connsiteX7" fmla="*/ 2682743 w 3499936"/>
              <a:gd name="connsiteY7" fmla="*/ 1483036 h 1652856"/>
              <a:gd name="connsiteX8" fmla="*/ 2616998 w 3499936"/>
              <a:gd name="connsiteY8" fmla="*/ 1535415 h 1652856"/>
              <a:gd name="connsiteX9" fmla="*/ 2218839 w 3499936"/>
              <a:gd name="connsiteY9" fmla="*/ 1652856 h 1652856"/>
              <a:gd name="connsiteX10" fmla="*/ 1941645 w 3499936"/>
              <a:gd name="connsiteY10" fmla="*/ 1598817 h 1652856"/>
              <a:gd name="connsiteX11" fmla="*/ 1919543 w 3499936"/>
              <a:gd name="connsiteY11" fmla="*/ 1587232 h 1652856"/>
              <a:gd name="connsiteX12" fmla="*/ 1918607 w 3499936"/>
              <a:gd name="connsiteY12" fmla="*/ 1587457 h 1652856"/>
              <a:gd name="connsiteX13" fmla="*/ 1745467 w 3499936"/>
              <a:gd name="connsiteY13" fmla="*/ 1603748 h 1652856"/>
              <a:gd name="connsiteX14" fmla="*/ 1265133 w 3499936"/>
              <a:gd name="connsiteY14" fmla="*/ 1466801 h 1652856"/>
              <a:gd name="connsiteX15" fmla="*/ 1259489 w 3499936"/>
              <a:gd name="connsiteY15" fmla="*/ 1462454 h 1652856"/>
              <a:gd name="connsiteX16" fmla="*/ 1193509 w 3499936"/>
              <a:gd name="connsiteY16" fmla="*/ 1491120 h 1652856"/>
              <a:gd name="connsiteX17" fmla="*/ 859106 w 3499936"/>
              <a:gd name="connsiteY17" fmla="*/ 1545159 h 1652856"/>
              <a:gd name="connsiteX18" fmla="*/ 0 w 3499936"/>
              <a:gd name="connsiteY18" fmla="*/ 857503 h 1652856"/>
              <a:gd name="connsiteX19" fmla="*/ 859106 w 3499936"/>
              <a:gd name="connsiteY19" fmla="*/ 169847 h 1652856"/>
              <a:gd name="connsiteX20" fmla="*/ 1032246 w 3499936"/>
              <a:gd name="connsiteY20" fmla="*/ 183818 h 1652856"/>
              <a:gd name="connsiteX21" fmla="*/ 1162308 w 3499936"/>
              <a:gd name="connsiteY21" fmla="*/ 216134 h 1652856"/>
              <a:gd name="connsiteX22" fmla="*/ 1265133 w 3499936"/>
              <a:gd name="connsiteY22" fmla="*/ 136948 h 1652856"/>
              <a:gd name="connsiteX23" fmla="*/ 1745467 w 3499936"/>
              <a:gd name="connsiteY23" fmla="*/ 0 h 1652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99936" h="1652856">
                <a:moveTo>
                  <a:pt x="1745467" y="0"/>
                </a:moveTo>
                <a:cubicBezTo>
                  <a:pt x="1923394" y="0"/>
                  <a:pt x="2088687" y="50486"/>
                  <a:pt x="2225801" y="136948"/>
                </a:cubicBezTo>
                <a:lnTo>
                  <a:pt x="2346258" y="229712"/>
                </a:lnTo>
                <a:lnTo>
                  <a:pt x="2435041" y="182472"/>
                </a:lnTo>
                <a:cubicBezTo>
                  <a:pt x="2532467" y="139015"/>
                  <a:pt x="2641708" y="114662"/>
                  <a:pt x="2757094" y="114662"/>
                </a:cubicBezTo>
                <a:cubicBezTo>
                  <a:pt x="3167354" y="114662"/>
                  <a:pt x="3499936" y="422536"/>
                  <a:pt x="3499936" y="802318"/>
                </a:cubicBezTo>
                <a:cubicBezTo>
                  <a:pt x="3499936" y="1182100"/>
                  <a:pt x="3167354" y="1489974"/>
                  <a:pt x="2757094" y="1489974"/>
                </a:cubicBezTo>
                <a:lnTo>
                  <a:pt x="2682743" y="1483036"/>
                </a:lnTo>
                <a:lnTo>
                  <a:pt x="2616998" y="1535415"/>
                </a:lnTo>
                <a:cubicBezTo>
                  <a:pt x="2503341" y="1609561"/>
                  <a:pt x="2366326" y="1652856"/>
                  <a:pt x="2218839" y="1652856"/>
                </a:cubicBezTo>
                <a:cubicBezTo>
                  <a:pt x="2120514" y="1652856"/>
                  <a:pt x="2026844" y="1633614"/>
                  <a:pt x="1941645" y="1598817"/>
                </a:cubicBezTo>
                <a:lnTo>
                  <a:pt x="1919543" y="1587232"/>
                </a:lnTo>
                <a:lnTo>
                  <a:pt x="1918607" y="1587457"/>
                </a:lnTo>
                <a:cubicBezTo>
                  <a:pt x="1862681" y="1598139"/>
                  <a:pt x="1804776" y="1603748"/>
                  <a:pt x="1745467" y="1603748"/>
                </a:cubicBezTo>
                <a:cubicBezTo>
                  <a:pt x="1567540" y="1603748"/>
                  <a:pt x="1402247" y="1553262"/>
                  <a:pt x="1265133" y="1466801"/>
                </a:cubicBezTo>
                <a:lnTo>
                  <a:pt x="1259489" y="1462454"/>
                </a:lnTo>
                <a:lnTo>
                  <a:pt x="1193509" y="1491120"/>
                </a:lnTo>
                <a:cubicBezTo>
                  <a:pt x="1090727" y="1525917"/>
                  <a:pt x="977724" y="1545159"/>
                  <a:pt x="859106" y="1545159"/>
                </a:cubicBezTo>
                <a:cubicBezTo>
                  <a:pt x="384635" y="1545159"/>
                  <a:pt x="0" y="1237285"/>
                  <a:pt x="0" y="857503"/>
                </a:cubicBezTo>
                <a:cubicBezTo>
                  <a:pt x="0" y="477721"/>
                  <a:pt x="384635" y="169847"/>
                  <a:pt x="859106" y="169847"/>
                </a:cubicBezTo>
                <a:cubicBezTo>
                  <a:pt x="918415" y="169847"/>
                  <a:pt x="976320" y="174658"/>
                  <a:pt x="1032246" y="183818"/>
                </a:cubicBezTo>
                <a:lnTo>
                  <a:pt x="1162308" y="216134"/>
                </a:lnTo>
                <a:lnTo>
                  <a:pt x="1265133" y="136948"/>
                </a:lnTo>
                <a:cubicBezTo>
                  <a:pt x="1402247" y="50486"/>
                  <a:pt x="1567540" y="0"/>
                  <a:pt x="1745467" y="0"/>
                </a:cubicBezTo>
                <a:close/>
              </a:path>
            </a:pathLst>
          </a:custGeom>
          <a:solidFill>
            <a:schemeClr val="bg1"/>
          </a:solidFill>
          <a:ln w="28575">
            <a:solidFill>
              <a:srgbClr val="66CCC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31" name="图片 30">
            <a:extLst>
              <a:ext uri="{FF2B5EF4-FFF2-40B4-BE49-F238E27FC236}">
                <a16:creationId xmlns:a16="http://schemas.microsoft.com/office/drawing/2014/main" id="{68247A92-5CC4-4905-81EA-4D3DB84108D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947848" y="377439"/>
            <a:ext cx="4213965" cy="1975296"/>
          </a:xfrm>
          <a:prstGeom prst="rect">
            <a:avLst/>
          </a:prstGeom>
        </p:spPr>
      </p:pic>
      <p:pic>
        <p:nvPicPr>
          <p:cNvPr id="51" name="图片 50">
            <a:extLst>
              <a:ext uri="{FF2B5EF4-FFF2-40B4-BE49-F238E27FC236}">
                <a16:creationId xmlns:a16="http://schemas.microsoft.com/office/drawing/2014/main" id="{A0C087D2-94A0-4D71-ACE7-BE9372D24B07}"/>
              </a:ext>
            </a:extLst>
          </p:cNvPr>
          <p:cNvPicPr>
            <a:picLocks noChangeAspect="1"/>
          </p:cNvPicPr>
          <p:nvPr/>
        </p:nvPicPr>
        <p:blipFill rotWithShape="1">
          <a:blip r:embed="rId3">
            <a:extLst>
              <a:ext uri="{28A0092B-C50C-407E-A947-70E740481C1C}">
                <a14:useLocalDpi xmlns:a14="http://schemas.microsoft.com/office/drawing/2010/main" val="0"/>
              </a:ext>
            </a:extLst>
          </a:blip>
          <a:srcRect t="-1" r="60606" b="36945"/>
          <a:stretch/>
        </p:blipFill>
        <p:spPr>
          <a:xfrm>
            <a:off x="2828473" y="-155831"/>
            <a:ext cx="3738772" cy="2805216"/>
          </a:xfrm>
          <a:prstGeom prst="rect">
            <a:avLst/>
          </a:prstGeom>
        </p:spPr>
      </p:pic>
      <p:pic>
        <p:nvPicPr>
          <p:cNvPr id="53" name="图片 52">
            <a:extLst>
              <a:ext uri="{FF2B5EF4-FFF2-40B4-BE49-F238E27FC236}">
                <a16:creationId xmlns:a16="http://schemas.microsoft.com/office/drawing/2014/main" id="{8FB9DE20-668F-4792-A224-3CEE231C2F6F}"/>
              </a:ext>
            </a:extLst>
          </p:cNvPr>
          <p:cNvPicPr>
            <a:picLocks noChangeAspect="1"/>
          </p:cNvPicPr>
          <p:nvPr/>
        </p:nvPicPr>
        <p:blipFill rotWithShape="1">
          <a:blip r:embed="rId4">
            <a:extLst>
              <a:ext uri="{28A0092B-C50C-407E-A947-70E740481C1C}">
                <a14:useLocalDpi xmlns:a14="http://schemas.microsoft.com/office/drawing/2010/main" val="0"/>
              </a:ext>
            </a:extLst>
          </a:blip>
          <a:srcRect l="63252"/>
          <a:stretch/>
        </p:blipFill>
        <p:spPr>
          <a:xfrm>
            <a:off x="9934358" y="4147142"/>
            <a:ext cx="2115599" cy="2698642"/>
          </a:xfrm>
          <a:prstGeom prst="rect">
            <a:avLst/>
          </a:prstGeom>
        </p:spPr>
      </p:pic>
      <p:pic>
        <p:nvPicPr>
          <p:cNvPr id="56" name="图片 55">
            <a:extLst>
              <a:ext uri="{FF2B5EF4-FFF2-40B4-BE49-F238E27FC236}">
                <a16:creationId xmlns:a16="http://schemas.microsoft.com/office/drawing/2014/main" id="{7CD0F059-900E-4579-9F6F-47E558A1E33E}"/>
              </a:ext>
            </a:extLst>
          </p:cNvPr>
          <p:cNvPicPr>
            <a:picLocks noChangeAspect="1"/>
          </p:cNvPicPr>
          <p:nvPr/>
        </p:nvPicPr>
        <p:blipFill rotWithShape="1">
          <a:blip r:embed="rId5">
            <a:extLst>
              <a:ext uri="{28A0092B-C50C-407E-A947-70E740481C1C}">
                <a14:useLocalDpi xmlns:a14="http://schemas.microsoft.com/office/drawing/2010/main" val="0"/>
              </a:ext>
            </a:extLst>
          </a:blip>
          <a:srcRect r="81785" b="63738"/>
          <a:stretch/>
        </p:blipFill>
        <p:spPr>
          <a:xfrm>
            <a:off x="7343894" y="668922"/>
            <a:ext cx="2588727" cy="2415748"/>
          </a:xfrm>
          <a:prstGeom prst="rect">
            <a:avLst/>
          </a:prstGeom>
        </p:spPr>
      </p:pic>
      <p:pic>
        <p:nvPicPr>
          <p:cNvPr id="57" name="图片 56">
            <a:extLst>
              <a:ext uri="{FF2B5EF4-FFF2-40B4-BE49-F238E27FC236}">
                <a16:creationId xmlns:a16="http://schemas.microsoft.com/office/drawing/2014/main" id="{F6EB6D0C-FE07-41F2-9AB8-D578D49E7068}"/>
              </a:ext>
            </a:extLst>
          </p:cNvPr>
          <p:cNvPicPr>
            <a:picLocks noChangeAspect="1"/>
          </p:cNvPicPr>
          <p:nvPr/>
        </p:nvPicPr>
        <p:blipFill rotWithShape="1">
          <a:blip r:embed="rId5">
            <a:extLst>
              <a:ext uri="{28A0092B-C50C-407E-A947-70E740481C1C}">
                <a14:useLocalDpi xmlns:a14="http://schemas.microsoft.com/office/drawing/2010/main" val="0"/>
              </a:ext>
            </a:extLst>
          </a:blip>
          <a:srcRect l="86947" t="62836" r="-2989" b="-3356"/>
          <a:stretch/>
        </p:blipFill>
        <p:spPr>
          <a:xfrm flipH="1">
            <a:off x="-460882" y="4032703"/>
            <a:ext cx="2472527" cy="2927519"/>
          </a:xfrm>
          <a:prstGeom prst="rect">
            <a:avLst/>
          </a:prstGeom>
        </p:spPr>
      </p:pic>
      <p:pic>
        <p:nvPicPr>
          <p:cNvPr id="2" name="Picture 1">
            <a:extLst>
              <a:ext uri="{FF2B5EF4-FFF2-40B4-BE49-F238E27FC236}">
                <a16:creationId xmlns:a16="http://schemas.microsoft.com/office/drawing/2014/main" id="{FD60C3D3-9825-217E-D670-3F2E036AC5C0}"/>
              </a:ext>
            </a:extLst>
          </p:cNvPr>
          <p:cNvPicPr>
            <a:picLocks noChangeAspect="1"/>
          </p:cNvPicPr>
          <p:nvPr/>
        </p:nvPicPr>
        <p:blipFill>
          <a:blip r:embed="rId6"/>
          <a:stretch>
            <a:fillRect/>
          </a:stretch>
        </p:blipFill>
        <p:spPr>
          <a:xfrm>
            <a:off x="1090804" y="1006717"/>
            <a:ext cx="10217782" cy="3694496"/>
          </a:xfrm>
          <a:prstGeom prst="rect">
            <a:avLst/>
          </a:prstGeom>
        </p:spPr>
      </p:pic>
    </p:spTree>
    <p:extLst>
      <p:ext uri="{BB962C8B-B14F-4D97-AF65-F5344CB8AC3E}">
        <p14:creationId xmlns:p14="http://schemas.microsoft.com/office/powerpoint/2010/main" val="123900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anim calcmode="lin" valueType="num">
                                      <p:cBhvr>
                                        <p:cTn id="8" dur="500" fill="hold"/>
                                        <p:tgtEl>
                                          <p:spTgt spid="51"/>
                                        </p:tgtEl>
                                        <p:attrNameLst>
                                          <p:attrName>ppt_x</p:attrName>
                                        </p:attrNameLst>
                                      </p:cBhvr>
                                      <p:tavLst>
                                        <p:tav tm="0">
                                          <p:val>
                                            <p:strVal val="#ppt_x"/>
                                          </p:val>
                                        </p:tav>
                                        <p:tav tm="100000">
                                          <p:val>
                                            <p:strVal val="#ppt_x"/>
                                          </p:val>
                                        </p:tav>
                                      </p:tavLst>
                                    </p:anim>
                                    <p:anim calcmode="lin" valueType="num">
                                      <p:cBhvr>
                                        <p:cTn id="9" dur="500" fill="hold"/>
                                        <p:tgtEl>
                                          <p:spTgt spid="5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anim calcmode="lin" valueType="num">
                                      <p:cBhvr>
                                        <p:cTn id="13" dur="500" fill="hold"/>
                                        <p:tgtEl>
                                          <p:spTgt spid="56"/>
                                        </p:tgtEl>
                                        <p:attrNameLst>
                                          <p:attrName>ppt_x</p:attrName>
                                        </p:attrNameLst>
                                      </p:cBhvr>
                                      <p:tavLst>
                                        <p:tav tm="0">
                                          <p:val>
                                            <p:strVal val="#ppt_x"/>
                                          </p:val>
                                        </p:tav>
                                        <p:tav tm="100000">
                                          <p:val>
                                            <p:strVal val="#ppt_x"/>
                                          </p:val>
                                        </p:tav>
                                      </p:tavLst>
                                    </p:anim>
                                    <p:anim calcmode="lin" valueType="num">
                                      <p:cBhvr>
                                        <p:cTn id="14" dur="500" fill="hold"/>
                                        <p:tgtEl>
                                          <p:spTgt spid="56"/>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53"/>
                                        </p:tgtEl>
                                        <p:attrNameLst>
                                          <p:attrName>style.visibility</p:attrName>
                                        </p:attrNameLst>
                                      </p:cBhvr>
                                      <p:to>
                                        <p:strVal val="visible"/>
                                      </p:to>
                                    </p:set>
                                    <p:anim calcmode="lin" valueType="num">
                                      <p:cBhvr>
                                        <p:cTn id="18" dur="500" fill="hold"/>
                                        <p:tgtEl>
                                          <p:spTgt spid="53"/>
                                        </p:tgtEl>
                                        <p:attrNameLst>
                                          <p:attrName>ppt_w</p:attrName>
                                        </p:attrNameLst>
                                      </p:cBhvr>
                                      <p:tavLst>
                                        <p:tav tm="0">
                                          <p:val>
                                            <p:fltVal val="0"/>
                                          </p:val>
                                        </p:tav>
                                        <p:tav tm="100000">
                                          <p:val>
                                            <p:strVal val="#ppt_w"/>
                                          </p:val>
                                        </p:tav>
                                      </p:tavLst>
                                    </p:anim>
                                    <p:anim calcmode="lin" valueType="num">
                                      <p:cBhvr>
                                        <p:cTn id="19" dur="500" fill="hold"/>
                                        <p:tgtEl>
                                          <p:spTgt spid="53"/>
                                        </p:tgtEl>
                                        <p:attrNameLst>
                                          <p:attrName>ppt_h</p:attrName>
                                        </p:attrNameLst>
                                      </p:cBhvr>
                                      <p:tavLst>
                                        <p:tav tm="0">
                                          <p:val>
                                            <p:fltVal val="0"/>
                                          </p:val>
                                        </p:tav>
                                        <p:tav tm="100000">
                                          <p:val>
                                            <p:strVal val="#ppt_h"/>
                                          </p:val>
                                        </p:tav>
                                      </p:tavLst>
                                    </p:anim>
                                    <p:animEffect transition="in" filter="fade">
                                      <p:cBhvr>
                                        <p:cTn id="20" dur="500"/>
                                        <p:tgtEl>
                                          <p:spTgt spid="53"/>
                                        </p:tgtEl>
                                      </p:cBhvr>
                                    </p:animEffect>
                                  </p:childTnLst>
                                </p:cTn>
                              </p:par>
                              <p:par>
                                <p:cTn id="21" presetID="53" presetClass="entr" presetSubtype="16"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p:cTn id="23" dur="500" fill="hold"/>
                                        <p:tgtEl>
                                          <p:spTgt spid="57"/>
                                        </p:tgtEl>
                                        <p:attrNameLst>
                                          <p:attrName>ppt_w</p:attrName>
                                        </p:attrNameLst>
                                      </p:cBhvr>
                                      <p:tavLst>
                                        <p:tav tm="0">
                                          <p:val>
                                            <p:fltVal val="0"/>
                                          </p:val>
                                        </p:tav>
                                        <p:tav tm="100000">
                                          <p:val>
                                            <p:strVal val="#ppt_w"/>
                                          </p:val>
                                        </p:tav>
                                      </p:tavLst>
                                    </p:anim>
                                    <p:anim calcmode="lin" valueType="num">
                                      <p:cBhvr>
                                        <p:cTn id="24" dur="500" fill="hold"/>
                                        <p:tgtEl>
                                          <p:spTgt spid="57"/>
                                        </p:tgtEl>
                                        <p:attrNameLst>
                                          <p:attrName>ppt_h</p:attrName>
                                        </p:attrNameLst>
                                      </p:cBhvr>
                                      <p:tavLst>
                                        <p:tav tm="0">
                                          <p:val>
                                            <p:fltVal val="0"/>
                                          </p:val>
                                        </p:tav>
                                        <p:tav tm="100000">
                                          <p:val>
                                            <p:strVal val="#ppt_h"/>
                                          </p:val>
                                        </p:tav>
                                      </p:tavLst>
                                    </p:anim>
                                    <p:animEffect transition="in" filter="fade">
                                      <p:cBhvr>
                                        <p:cTn id="25" dur="500"/>
                                        <p:tgtEl>
                                          <p:spTgt spid="5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67865-3249-CAB8-11DB-C2C7BFCB3683}"/>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7CB872F3-C35B-DF00-6CD8-7D678ED1AF35}"/>
              </a:ext>
            </a:extLst>
          </p:cNvPr>
          <p:cNvGrpSpPr/>
          <p:nvPr/>
        </p:nvGrpSpPr>
        <p:grpSpPr>
          <a:xfrm>
            <a:off x="364235" y="284801"/>
            <a:ext cx="707130" cy="692458"/>
            <a:chOff x="3117618" y="2017113"/>
            <a:chExt cx="936765" cy="936765"/>
          </a:xfrm>
        </p:grpSpPr>
        <p:sp>
          <p:nvSpPr>
            <p:cNvPr id="10" name="椭圆 2">
              <a:extLst>
                <a:ext uri="{FF2B5EF4-FFF2-40B4-BE49-F238E27FC236}">
                  <a16:creationId xmlns:a16="http://schemas.microsoft.com/office/drawing/2014/main" id="{DB2201CF-38C2-2245-4C27-0C9304597F11}"/>
                </a:ext>
              </a:extLst>
            </p:cNvPr>
            <p:cNvSpPr/>
            <p:nvPr/>
          </p:nvSpPr>
          <p:spPr>
            <a:xfrm>
              <a:off x="3117618" y="2017113"/>
              <a:ext cx="936765" cy="9367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文本框 9">
              <a:extLst>
                <a:ext uri="{FF2B5EF4-FFF2-40B4-BE49-F238E27FC236}">
                  <a16:creationId xmlns:a16="http://schemas.microsoft.com/office/drawing/2014/main" id="{2F76A6D2-71BD-C43E-10B3-01A08CEFB12D}"/>
                </a:ext>
              </a:extLst>
            </p:cNvPr>
            <p:cNvSpPr txBox="1"/>
            <p:nvPr/>
          </p:nvSpPr>
          <p:spPr>
            <a:xfrm>
              <a:off x="3175590" y="2079514"/>
              <a:ext cx="820821" cy="8743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300" normalizeH="0" baseline="0" noProof="0" dirty="0">
                  <a:ln w="12700">
                    <a:noFill/>
                  </a:ln>
                  <a:solidFill>
                    <a:prstClr val="white"/>
                  </a:solidFill>
                  <a:effectLst/>
                  <a:uLnTx/>
                  <a:uFillTx/>
                  <a:latin typeface="思源宋体 CN Medium" panose="02020500000000000000" pitchFamily="18" charset="-122"/>
                  <a:ea typeface="思源宋体 CN Medium" panose="02020500000000000000" pitchFamily="18" charset="-122"/>
                  <a:cs typeface="三极正极黑简体" panose="00000500000000000000" charset="-122"/>
                  <a:sym typeface="+mn-ea"/>
                </a:rPr>
                <a:t>5</a:t>
              </a:r>
              <a:endParaRPr kumimoji="0" lang="zh-CN" altLang="en-US" sz="3600" b="1" i="0" u="none" strike="noStrike" kern="1200" cap="none" spc="30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2" name="TextBox 1">
            <a:extLst>
              <a:ext uri="{FF2B5EF4-FFF2-40B4-BE49-F238E27FC236}">
                <a16:creationId xmlns:a16="http://schemas.microsoft.com/office/drawing/2014/main" id="{D43BCA51-F5D2-D0FB-27BC-CD1669243561}"/>
              </a:ext>
            </a:extLst>
          </p:cNvPr>
          <p:cNvSpPr txBox="1"/>
          <p:nvPr/>
        </p:nvSpPr>
        <p:spPr>
          <a:xfrm>
            <a:off x="655839" y="984844"/>
            <a:ext cx="10903181" cy="2862322"/>
          </a:xfrm>
          <a:prstGeom prst="rect">
            <a:avLst/>
          </a:prstGeom>
          <a:noFill/>
        </p:spPr>
        <p:txBody>
          <a:bodyPr wrap="square" rtlCol="0">
            <a:spAutoFit/>
          </a:bodyPr>
          <a:lstStyle/>
          <a:p>
            <a:pPr algn="just">
              <a:spcBef>
                <a:spcPts val="600"/>
              </a:spcBef>
            </a:pPr>
            <a:r>
              <a:rPr lang="vi-VN" sz="3200" b="1" dirty="0">
                <a:solidFill>
                  <a:srgbClr val="002060"/>
                </a:solidFill>
              </a:rPr>
              <a:t>Thực hành:</a:t>
            </a:r>
            <a:endParaRPr lang="en-US" sz="3200" b="1" dirty="0">
              <a:solidFill>
                <a:srgbClr val="002060"/>
              </a:solidFill>
            </a:endParaRPr>
          </a:p>
          <a:p>
            <a:pPr algn="just">
              <a:spcBef>
                <a:spcPts val="600"/>
              </a:spcBef>
            </a:pPr>
            <a:r>
              <a:rPr lang="en-US" sz="3200" dirty="0">
                <a:solidFill>
                  <a:srgbClr val="002060"/>
                </a:solidFill>
              </a:rPr>
              <a:t>- </a:t>
            </a:r>
            <a:r>
              <a:rPr lang="vi-VN" sz="3200" dirty="0">
                <a:solidFill>
                  <a:srgbClr val="002060"/>
                </a:solidFill>
              </a:rPr>
              <a:t>Lấy ra một chiếc hộp có dạng hình hộp chữ nhật.</a:t>
            </a:r>
            <a:endParaRPr lang="en-US" sz="3200" dirty="0">
              <a:solidFill>
                <a:srgbClr val="002060"/>
              </a:solidFill>
            </a:endParaRPr>
          </a:p>
          <a:p>
            <a:pPr algn="just">
              <a:spcBef>
                <a:spcPts val="600"/>
              </a:spcBef>
            </a:pPr>
            <a:r>
              <a:rPr lang="vi-VN" sz="3200" dirty="0">
                <a:solidFill>
                  <a:srgbClr val="002060"/>
                </a:solidFill>
              </a:rPr>
              <a:t>- Xếp các hình lập phương như nhau lấp đầy chiếc hộp.</a:t>
            </a:r>
            <a:endParaRPr lang="en-US" sz="3200" dirty="0">
              <a:solidFill>
                <a:srgbClr val="002060"/>
              </a:solidFill>
            </a:endParaRPr>
          </a:p>
          <a:p>
            <a:pPr algn="just">
              <a:spcBef>
                <a:spcPts val="600"/>
              </a:spcBef>
            </a:pPr>
            <a:r>
              <a:rPr lang="en-US" sz="3200" dirty="0">
                <a:solidFill>
                  <a:srgbClr val="002060"/>
                </a:solidFill>
              </a:rPr>
              <a:t>- </a:t>
            </a:r>
            <a:r>
              <a:rPr lang="vi-VN" sz="3200" dirty="0">
                <a:solidFill>
                  <a:srgbClr val="002060"/>
                </a:solidFill>
              </a:rPr>
              <a:t>Đếm số hình lập phương nhỏ đã sử dụng.</a:t>
            </a:r>
            <a:endParaRPr lang="en-US" sz="3200" dirty="0">
              <a:solidFill>
                <a:srgbClr val="002060"/>
              </a:solidFill>
            </a:endParaRPr>
          </a:p>
          <a:p>
            <a:pPr algn="just">
              <a:spcBef>
                <a:spcPts val="600"/>
              </a:spcBef>
            </a:pPr>
            <a:r>
              <a:rPr lang="vi-VN" sz="3200" dirty="0">
                <a:solidFill>
                  <a:srgbClr val="002060"/>
                </a:solidFill>
              </a:rPr>
              <a:t>- Nói: Thể tích chiếc hộp khoảng ? hình lập phương nhỏ.</a:t>
            </a:r>
            <a:endParaRPr lang="en-US" sz="3200" dirty="0">
              <a:solidFill>
                <a:srgbClr val="002060"/>
              </a:solidFill>
            </a:endParaRPr>
          </a:p>
        </p:txBody>
      </p:sp>
    </p:spTree>
    <p:extLst>
      <p:ext uri="{BB962C8B-B14F-4D97-AF65-F5344CB8AC3E}">
        <p14:creationId xmlns:p14="http://schemas.microsoft.com/office/powerpoint/2010/main" val="402270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9ABD654-6136-419B-B498-0D73A9F7A35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220641" y="1539246"/>
            <a:ext cx="5318754" cy="5318754"/>
          </a:xfrm>
          <a:prstGeom prst="rect">
            <a:avLst/>
          </a:prstGeom>
        </p:spPr>
      </p:pic>
      <p:pic>
        <p:nvPicPr>
          <p:cNvPr id="4" name="Picture 3">
            <a:extLst>
              <a:ext uri="{FF2B5EF4-FFF2-40B4-BE49-F238E27FC236}">
                <a16:creationId xmlns:a16="http://schemas.microsoft.com/office/drawing/2014/main" id="{CA4D698F-FF7E-7F6F-872D-C69F4808F2D0}"/>
              </a:ext>
            </a:extLst>
          </p:cNvPr>
          <p:cNvPicPr>
            <a:picLocks noChangeAspect="1"/>
          </p:cNvPicPr>
          <p:nvPr/>
        </p:nvPicPr>
        <p:blipFill>
          <a:blip r:embed="rId4"/>
          <a:stretch>
            <a:fillRect/>
          </a:stretch>
        </p:blipFill>
        <p:spPr>
          <a:xfrm>
            <a:off x="3258605" y="201378"/>
            <a:ext cx="5480779" cy="1926503"/>
          </a:xfrm>
          <a:prstGeom prst="rect">
            <a:avLst/>
          </a:prstGeom>
        </p:spPr>
      </p:pic>
      <p:pic>
        <p:nvPicPr>
          <p:cNvPr id="6" name="Picture 5">
            <a:extLst>
              <a:ext uri="{FF2B5EF4-FFF2-40B4-BE49-F238E27FC236}">
                <a16:creationId xmlns:a16="http://schemas.microsoft.com/office/drawing/2014/main" id="{CE543575-7318-025A-C59B-6209EFE110A0}"/>
              </a:ext>
            </a:extLst>
          </p:cNvPr>
          <p:cNvPicPr>
            <a:picLocks noChangeAspect="1"/>
          </p:cNvPicPr>
          <p:nvPr/>
        </p:nvPicPr>
        <p:blipFill>
          <a:blip r:embed="rId5"/>
          <a:stretch>
            <a:fillRect/>
          </a:stretch>
        </p:blipFill>
        <p:spPr>
          <a:xfrm>
            <a:off x="3258605" y="2507369"/>
            <a:ext cx="8407113" cy="1182727"/>
          </a:xfrm>
          <a:prstGeom prst="rect">
            <a:avLst/>
          </a:prstGeom>
        </p:spPr>
      </p:pic>
      <p:pic>
        <p:nvPicPr>
          <p:cNvPr id="9" name="Picture 8">
            <a:extLst>
              <a:ext uri="{FF2B5EF4-FFF2-40B4-BE49-F238E27FC236}">
                <a16:creationId xmlns:a16="http://schemas.microsoft.com/office/drawing/2014/main" id="{7C2EA1BC-EB88-CD1C-86BD-93C53731111C}"/>
              </a:ext>
            </a:extLst>
          </p:cNvPr>
          <p:cNvPicPr>
            <a:picLocks noChangeAspect="1"/>
          </p:cNvPicPr>
          <p:nvPr/>
        </p:nvPicPr>
        <p:blipFill>
          <a:blip r:embed="rId6"/>
          <a:stretch>
            <a:fillRect/>
          </a:stretch>
        </p:blipFill>
        <p:spPr>
          <a:xfrm>
            <a:off x="6221518" y="3610308"/>
            <a:ext cx="5035732" cy="11766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BB313164-B1E6-4EFF-935A-27C0F791C9D6}"/>
              </a:ext>
            </a:extLst>
          </p:cNvPr>
          <p:cNvPicPr>
            <a:picLocks noChangeAspect="1"/>
          </p:cNvPicPr>
          <p:nvPr/>
        </p:nvPicPr>
        <p:blipFill rotWithShape="1">
          <a:blip r:embed="rId3">
            <a:extLst>
              <a:ext uri="{28A0092B-C50C-407E-A947-70E740481C1C}">
                <a14:useLocalDpi xmlns:a14="http://schemas.microsoft.com/office/drawing/2010/main" val="0"/>
              </a:ext>
            </a:extLst>
          </a:blip>
          <a:srcRect l="8333" r="8333"/>
          <a:stretch/>
        </p:blipFill>
        <p:spPr>
          <a:xfrm>
            <a:off x="4097" y="0"/>
            <a:ext cx="12192000" cy="6858000"/>
          </a:xfrm>
          <a:prstGeom prst="rect">
            <a:avLst/>
          </a:prstGeom>
        </p:spPr>
      </p:pic>
      <p:pic>
        <p:nvPicPr>
          <p:cNvPr id="19" name="图片 18">
            <a:extLst>
              <a:ext uri="{FF2B5EF4-FFF2-40B4-BE49-F238E27FC236}">
                <a16:creationId xmlns:a16="http://schemas.microsoft.com/office/drawing/2014/main" id="{01CF54DC-5811-4695-8B51-7D77DBE35256}"/>
              </a:ext>
            </a:extLst>
          </p:cNvPr>
          <p:cNvPicPr>
            <a:picLocks noChangeAspect="1"/>
          </p:cNvPicPr>
          <p:nvPr/>
        </p:nvPicPr>
        <p:blipFill rotWithShape="1">
          <a:blip r:embed="rId4">
            <a:extLst>
              <a:ext uri="{28A0092B-C50C-407E-A947-70E740481C1C}">
                <a14:useLocalDpi xmlns:a14="http://schemas.microsoft.com/office/drawing/2010/main" val="0"/>
              </a:ext>
            </a:extLst>
          </a:blip>
          <a:srcRect l="1948" r="14718"/>
          <a:stretch/>
        </p:blipFill>
        <p:spPr>
          <a:xfrm>
            <a:off x="0" y="0"/>
            <a:ext cx="12174794" cy="6848322"/>
          </a:xfrm>
          <a:prstGeom prst="rect">
            <a:avLst/>
          </a:prstGeom>
        </p:spPr>
      </p:pic>
      <p:grpSp>
        <p:nvGrpSpPr>
          <p:cNvPr id="22" name="组合 21">
            <a:extLst>
              <a:ext uri="{FF2B5EF4-FFF2-40B4-BE49-F238E27FC236}">
                <a16:creationId xmlns:a16="http://schemas.microsoft.com/office/drawing/2014/main" id="{9FE40BCE-5D60-4D64-B868-D24876D7FC7E}"/>
              </a:ext>
            </a:extLst>
          </p:cNvPr>
          <p:cNvGrpSpPr/>
          <p:nvPr/>
        </p:nvGrpSpPr>
        <p:grpSpPr>
          <a:xfrm>
            <a:off x="-6759" y="9678"/>
            <a:ext cx="12200603" cy="6883794"/>
            <a:chOff x="-3640394" y="2713583"/>
            <a:chExt cx="12200603" cy="6883794"/>
          </a:xfrm>
        </p:grpSpPr>
        <p:grpSp>
          <p:nvGrpSpPr>
            <p:cNvPr id="21" name="组合 20">
              <a:extLst>
                <a:ext uri="{FF2B5EF4-FFF2-40B4-BE49-F238E27FC236}">
                  <a16:creationId xmlns:a16="http://schemas.microsoft.com/office/drawing/2014/main" id="{E3CE30D8-6742-401B-A9CB-E4463038E944}"/>
                </a:ext>
              </a:extLst>
            </p:cNvPr>
            <p:cNvGrpSpPr/>
            <p:nvPr/>
          </p:nvGrpSpPr>
          <p:grpSpPr>
            <a:xfrm>
              <a:off x="-3640394" y="2713583"/>
              <a:ext cx="12200603" cy="6883794"/>
              <a:chOff x="7462057" y="-25794"/>
              <a:chExt cx="12200603" cy="6883794"/>
            </a:xfrm>
          </p:grpSpPr>
          <p:pic>
            <p:nvPicPr>
              <p:cNvPr id="7" name="图片 6">
                <a:extLst>
                  <a:ext uri="{FF2B5EF4-FFF2-40B4-BE49-F238E27FC236}">
                    <a16:creationId xmlns:a16="http://schemas.microsoft.com/office/drawing/2014/main" id="{9F009A30-7D0A-4236-B79B-837F8C6E1E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6029" y="763192"/>
                <a:ext cx="11264056" cy="5280027"/>
              </a:xfrm>
              <a:prstGeom prst="rect">
                <a:avLst/>
              </a:prstGeom>
            </p:spPr>
          </p:pic>
          <p:pic>
            <p:nvPicPr>
              <p:cNvPr id="17" name="图片 16">
                <a:extLst>
                  <a:ext uri="{FF2B5EF4-FFF2-40B4-BE49-F238E27FC236}">
                    <a16:creationId xmlns:a16="http://schemas.microsoft.com/office/drawing/2014/main" id="{2B0B8ADB-B8EE-4348-8B59-B155E5AC7180}"/>
                  </a:ext>
                </a:extLst>
              </p:cNvPr>
              <p:cNvPicPr>
                <a:picLocks noChangeAspect="1"/>
              </p:cNvPicPr>
              <p:nvPr/>
            </p:nvPicPr>
            <p:blipFill rotWithShape="1">
              <a:blip r:embed="rId6">
                <a:extLst>
                  <a:ext uri="{28A0092B-C50C-407E-A947-70E740481C1C}">
                    <a14:useLocalDpi xmlns:a14="http://schemas.microsoft.com/office/drawing/2010/main" val="0"/>
                  </a:ext>
                </a:extLst>
              </a:blip>
              <a:srcRect l="84599" t="65934"/>
              <a:stretch/>
            </p:blipFill>
            <p:spPr>
              <a:xfrm>
                <a:off x="17795760" y="4922307"/>
                <a:ext cx="1866900" cy="1935693"/>
              </a:xfrm>
              <a:prstGeom prst="rect">
                <a:avLst/>
              </a:prstGeom>
            </p:spPr>
          </p:pic>
          <p:pic>
            <p:nvPicPr>
              <p:cNvPr id="20" name="图片 19">
                <a:extLst>
                  <a:ext uri="{FF2B5EF4-FFF2-40B4-BE49-F238E27FC236}">
                    <a16:creationId xmlns:a16="http://schemas.microsoft.com/office/drawing/2014/main" id="{5A215A47-D5F4-4467-873C-A93C5172B35F}"/>
                  </a:ext>
                </a:extLst>
              </p:cNvPr>
              <p:cNvPicPr>
                <a:picLocks noChangeAspect="1"/>
              </p:cNvPicPr>
              <p:nvPr/>
            </p:nvPicPr>
            <p:blipFill rotWithShape="1">
              <a:blip r:embed="rId6">
                <a:extLst>
                  <a:ext uri="{28A0092B-C50C-407E-A947-70E740481C1C}">
                    <a14:useLocalDpi xmlns:a14="http://schemas.microsoft.com/office/drawing/2010/main" val="0"/>
                  </a:ext>
                </a:extLst>
              </a:blip>
              <a:srcRect l="-577" t="-3241" r="85176" b="66763"/>
              <a:stretch/>
            </p:blipFill>
            <p:spPr>
              <a:xfrm>
                <a:off x="7462057" y="-22616"/>
                <a:ext cx="1866900" cy="2072744"/>
              </a:xfrm>
              <a:prstGeom prst="rect">
                <a:avLst/>
              </a:prstGeom>
            </p:spPr>
          </p:pic>
          <p:pic>
            <p:nvPicPr>
              <p:cNvPr id="13" name="图片 12">
                <a:extLst>
                  <a:ext uri="{FF2B5EF4-FFF2-40B4-BE49-F238E27FC236}">
                    <a16:creationId xmlns:a16="http://schemas.microsoft.com/office/drawing/2014/main" id="{F0BBC490-637B-45FE-BF34-AE291B48BE7D}"/>
                  </a:ext>
                </a:extLst>
              </p:cNvPr>
              <p:cNvPicPr>
                <a:picLocks noChangeAspect="1"/>
              </p:cNvPicPr>
              <p:nvPr/>
            </p:nvPicPr>
            <p:blipFill rotWithShape="1">
              <a:blip r:embed="rId7">
                <a:extLst>
                  <a:ext uri="{28A0092B-C50C-407E-A947-70E740481C1C}">
                    <a14:useLocalDpi xmlns:a14="http://schemas.microsoft.com/office/drawing/2010/main" val="0"/>
                  </a:ext>
                </a:extLst>
              </a:blip>
              <a:srcRect l="66702"/>
              <a:stretch/>
            </p:blipFill>
            <p:spPr>
              <a:xfrm>
                <a:off x="14819027" y="-25794"/>
                <a:ext cx="4835030" cy="6806411"/>
              </a:xfrm>
              <a:prstGeom prst="rect">
                <a:avLst/>
              </a:prstGeom>
            </p:spPr>
          </p:pic>
          <p:pic>
            <p:nvPicPr>
              <p:cNvPr id="11" name="图片 10">
                <a:extLst>
                  <a:ext uri="{FF2B5EF4-FFF2-40B4-BE49-F238E27FC236}">
                    <a16:creationId xmlns:a16="http://schemas.microsoft.com/office/drawing/2014/main" id="{E5AEF16B-03E9-4172-A507-F510D7824485}"/>
                  </a:ext>
                </a:extLst>
              </p:cNvPr>
              <p:cNvPicPr>
                <a:picLocks noChangeAspect="1"/>
              </p:cNvPicPr>
              <p:nvPr/>
            </p:nvPicPr>
            <p:blipFill rotWithShape="1">
              <a:blip r:embed="rId8">
                <a:extLst>
                  <a:ext uri="{28A0092B-C50C-407E-A947-70E740481C1C}">
                    <a14:useLocalDpi xmlns:a14="http://schemas.microsoft.com/office/drawing/2010/main" val="0"/>
                  </a:ext>
                </a:extLst>
              </a:blip>
              <a:srcRect r="61618"/>
              <a:stretch/>
            </p:blipFill>
            <p:spPr>
              <a:xfrm>
                <a:off x="7470660" y="25795"/>
                <a:ext cx="5575875" cy="6809589"/>
              </a:xfrm>
              <a:prstGeom prst="rect">
                <a:avLst/>
              </a:prstGeom>
            </p:spPr>
          </p:pic>
        </p:grpSp>
        <p:pic>
          <p:nvPicPr>
            <p:cNvPr id="15" name="图片 14">
              <a:extLst>
                <a:ext uri="{FF2B5EF4-FFF2-40B4-BE49-F238E27FC236}">
                  <a16:creationId xmlns:a16="http://schemas.microsoft.com/office/drawing/2014/main" id="{9D859401-34BA-4481-916F-19A205F3B68A}"/>
                </a:ext>
              </a:extLst>
            </p:cNvPr>
            <p:cNvPicPr>
              <a:picLocks noChangeAspect="1"/>
            </p:cNvPicPr>
            <p:nvPr/>
          </p:nvPicPr>
          <p:blipFill rotWithShape="1">
            <a:blip r:embed="rId9">
              <a:extLst>
                <a:ext uri="{28A0092B-C50C-407E-A947-70E740481C1C}">
                  <a14:useLocalDpi xmlns:a14="http://schemas.microsoft.com/office/drawing/2010/main" val="0"/>
                </a:ext>
              </a:extLst>
            </a:blip>
            <a:srcRect l="8333" r="8333"/>
            <a:stretch/>
          </p:blipFill>
          <p:spPr>
            <a:xfrm>
              <a:off x="-3636093" y="2726480"/>
              <a:ext cx="12192000" cy="6858000"/>
            </a:xfrm>
            <a:prstGeom prst="rect">
              <a:avLst/>
            </a:prstGeom>
          </p:spPr>
        </p:pic>
      </p:grpSp>
      <p:pic>
        <p:nvPicPr>
          <p:cNvPr id="4" name="Picture 3">
            <a:extLst>
              <a:ext uri="{FF2B5EF4-FFF2-40B4-BE49-F238E27FC236}">
                <a16:creationId xmlns:a16="http://schemas.microsoft.com/office/drawing/2014/main" id="{7E05DB17-AE6C-12A7-FFAB-673583F3FA12}"/>
              </a:ext>
            </a:extLst>
          </p:cNvPr>
          <p:cNvPicPr>
            <a:picLocks noChangeAspect="1"/>
          </p:cNvPicPr>
          <p:nvPr/>
        </p:nvPicPr>
        <p:blipFill>
          <a:blip r:embed="rId10"/>
          <a:stretch>
            <a:fillRect/>
          </a:stretch>
        </p:blipFill>
        <p:spPr>
          <a:xfrm>
            <a:off x="1877732" y="1712755"/>
            <a:ext cx="8457615" cy="4212870"/>
          </a:xfrm>
          <a:prstGeom prst="rect">
            <a:avLst/>
          </a:prstGeom>
        </p:spPr>
      </p:pic>
    </p:spTree>
    <p:extLst>
      <p:ext uri="{BB962C8B-B14F-4D97-AF65-F5344CB8AC3E}">
        <p14:creationId xmlns:p14="http://schemas.microsoft.com/office/powerpoint/2010/main" val="3193750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A837B146-3EA3-4FB5-A29C-40AB36262B8C}"/>
              </a:ext>
            </a:extLst>
          </p:cNvPr>
          <p:cNvPicPr>
            <a:picLocks noChangeAspect="1"/>
          </p:cNvPicPr>
          <p:nvPr/>
        </p:nvPicPr>
        <p:blipFill rotWithShape="1">
          <a:blip r:embed="rId2">
            <a:extLst>
              <a:ext uri="{28A0092B-C50C-407E-A947-70E740481C1C}">
                <a14:useLocalDpi xmlns:a14="http://schemas.microsoft.com/office/drawing/2010/main" val="0"/>
              </a:ext>
            </a:extLst>
          </a:blip>
          <a:stretch/>
        </p:blipFill>
        <p:spPr>
          <a:xfrm>
            <a:off x="559505" y="1102030"/>
            <a:ext cx="11072990" cy="5190465"/>
          </a:xfrm>
          <a:prstGeom prst="rect">
            <a:avLst/>
          </a:prstGeom>
        </p:spPr>
      </p:pic>
      <p:pic>
        <p:nvPicPr>
          <p:cNvPr id="12" name="图片 11">
            <a:extLst>
              <a:ext uri="{FF2B5EF4-FFF2-40B4-BE49-F238E27FC236}">
                <a16:creationId xmlns:a16="http://schemas.microsoft.com/office/drawing/2014/main" id="{29503CF0-267C-4AE3-9590-519444FBA1BD}"/>
              </a:ext>
            </a:extLst>
          </p:cNvPr>
          <p:cNvPicPr>
            <a:picLocks noChangeAspect="1"/>
          </p:cNvPicPr>
          <p:nvPr/>
        </p:nvPicPr>
        <p:blipFill rotWithShape="1">
          <a:blip r:embed="rId3">
            <a:extLst>
              <a:ext uri="{28A0092B-C50C-407E-A947-70E740481C1C}">
                <a14:useLocalDpi xmlns:a14="http://schemas.microsoft.com/office/drawing/2010/main" val="0"/>
              </a:ext>
            </a:extLst>
          </a:blip>
          <a:srcRect l="4488" t="62558" r="62512"/>
          <a:stretch/>
        </p:blipFill>
        <p:spPr>
          <a:xfrm>
            <a:off x="8810230" y="4515729"/>
            <a:ext cx="4051727" cy="2154921"/>
          </a:xfrm>
          <a:prstGeom prst="rect">
            <a:avLst/>
          </a:prstGeom>
        </p:spPr>
      </p:pic>
      <p:pic>
        <p:nvPicPr>
          <p:cNvPr id="18" name="图片 17">
            <a:extLst>
              <a:ext uri="{FF2B5EF4-FFF2-40B4-BE49-F238E27FC236}">
                <a16:creationId xmlns:a16="http://schemas.microsoft.com/office/drawing/2014/main" id="{5A1D5B4A-3B82-4547-8413-5A1C897C9BD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0" y="-391522"/>
            <a:ext cx="4378666" cy="4378666"/>
          </a:xfrm>
          <a:prstGeom prst="rect">
            <a:avLst/>
          </a:prstGeom>
        </p:spPr>
      </p:pic>
      <p:pic>
        <p:nvPicPr>
          <p:cNvPr id="4" name="Picture 3">
            <a:extLst>
              <a:ext uri="{FF2B5EF4-FFF2-40B4-BE49-F238E27FC236}">
                <a16:creationId xmlns:a16="http://schemas.microsoft.com/office/drawing/2014/main" id="{9E113FD2-2E75-0202-AF41-57943FE203AE}"/>
              </a:ext>
            </a:extLst>
          </p:cNvPr>
          <p:cNvPicPr>
            <a:picLocks noChangeAspect="1"/>
          </p:cNvPicPr>
          <p:nvPr/>
        </p:nvPicPr>
        <p:blipFill>
          <a:blip r:embed="rId5"/>
          <a:srcRect l="8181" t="9265" r="7720" b="17713"/>
          <a:stretch/>
        </p:blipFill>
        <p:spPr>
          <a:xfrm>
            <a:off x="2251586" y="2733368"/>
            <a:ext cx="7521678" cy="2212258"/>
          </a:xfrm>
          <a:prstGeom prst="rect">
            <a:avLst/>
          </a:prstGeom>
        </p:spPr>
      </p:pic>
    </p:spTree>
    <p:extLst>
      <p:ext uri="{BB962C8B-B14F-4D97-AF65-F5344CB8AC3E}">
        <p14:creationId xmlns:p14="http://schemas.microsoft.com/office/powerpoint/2010/main" val="50449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anim calcmode="lin" valueType="num">
                                      <p:cBhvr>
                                        <p:cTn id="12" dur="500" fill="hold"/>
                                        <p:tgtEl>
                                          <p:spTgt spid="18"/>
                                        </p:tgtEl>
                                        <p:attrNameLst>
                                          <p:attrName>ppt_x</p:attrName>
                                        </p:attrNameLst>
                                      </p:cBhvr>
                                      <p:tavLst>
                                        <p:tav tm="0">
                                          <p:val>
                                            <p:strVal val="#ppt_x"/>
                                          </p:val>
                                        </p:tav>
                                        <p:tav tm="100000">
                                          <p:val>
                                            <p:strVal val="#ppt_x"/>
                                          </p:val>
                                        </p:tav>
                                      </p:tavLst>
                                    </p:anim>
                                    <p:anim calcmode="lin" valueType="num">
                                      <p:cBhvr>
                                        <p:cTn id="13" dur="5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B03B0-DEF4-E827-7858-17807EEADBF7}"/>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02F031D8-C954-C373-4EA8-CA3198CF78DC}"/>
              </a:ext>
            </a:extLst>
          </p:cNvPr>
          <p:cNvGrpSpPr/>
          <p:nvPr/>
        </p:nvGrpSpPr>
        <p:grpSpPr>
          <a:xfrm>
            <a:off x="1461844" y="300449"/>
            <a:ext cx="9268312" cy="899086"/>
            <a:chOff x="1371117" y="379108"/>
            <a:chExt cx="4587231" cy="692458"/>
          </a:xfrm>
        </p:grpSpPr>
        <p:sp>
          <p:nvSpPr>
            <p:cNvPr id="3" name="矩形: 圆角 8">
              <a:extLst>
                <a:ext uri="{FF2B5EF4-FFF2-40B4-BE49-F238E27FC236}">
                  <a16:creationId xmlns:a16="http://schemas.microsoft.com/office/drawing/2014/main" id="{BE37730F-E640-D6E9-193A-F530BBD1868F}"/>
                </a:ext>
              </a:extLst>
            </p:cNvPr>
            <p:cNvSpPr/>
            <p:nvPr/>
          </p:nvSpPr>
          <p:spPr>
            <a:xfrm>
              <a:off x="1371117" y="379108"/>
              <a:ext cx="4587231" cy="692458"/>
            </a:xfrm>
            <a:custGeom>
              <a:avLst/>
              <a:gdLst>
                <a:gd name="connsiteX0" fmla="*/ 0 w 4587231"/>
                <a:gd name="connsiteY0" fmla="*/ 346229 h 692458"/>
                <a:gd name="connsiteX1" fmla="*/ 346229 w 4587231"/>
                <a:gd name="connsiteY1" fmla="*/ 0 h 692458"/>
                <a:gd name="connsiteX2" fmla="*/ 956410 w 4587231"/>
                <a:gd name="connsiteY2" fmla="*/ 0 h 692458"/>
                <a:gd name="connsiteX3" fmla="*/ 1644487 w 4587231"/>
                <a:gd name="connsiteY3" fmla="*/ 0 h 692458"/>
                <a:gd name="connsiteX4" fmla="*/ 2371511 w 4587231"/>
                <a:gd name="connsiteY4" fmla="*/ 0 h 692458"/>
                <a:gd name="connsiteX5" fmla="*/ 3020640 w 4587231"/>
                <a:gd name="connsiteY5" fmla="*/ 0 h 692458"/>
                <a:gd name="connsiteX6" fmla="*/ 3630821 w 4587231"/>
                <a:gd name="connsiteY6" fmla="*/ 0 h 692458"/>
                <a:gd name="connsiteX7" fmla="*/ 4241002 w 4587231"/>
                <a:gd name="connsiteY7" fmla="*/ 0 h 692458"/>
                <a:gd name="connsiteX8" fmla="*/ 4587231 w 4587231"/>
                <a:gd name="connsiteY8" fmla="*/ 346229 h 692458"/>
                <a:gd name="connsiteX9" fmla="*/ 4587231 w 4587231"/>
                <a:gd name="connsiteY9" fmla="*/ 346229 h 692458"/>
                <a:gd name="connsiteX10" fmla="*/ 4241002 w 4587231"/>
                <a:gd name="connsiteY10" fmla="*/ 692458 h 692458"/>
                <a:gd name="connsiteX11" fmla="*/ 3669769 w 4587231"/>
                <a:gd name="connsiteY11" fmla="*/ 692458 h 692458"/>
                <a:gd name="connsiteX12" fmla="*/ 3137483 w 4587231"/>
                <a:gd name="connsiteY12" fmla="*/ 692458 h 692458"/>
                <a:gd name="connsiteX13" fmla="*/ 2605197 w 4587231"/>
                <a:gd name="connsiteY13" fmla="*/ 692458 h 692458"/>
                <a:gd name="connsiteX14" fmla="*/ 2072912 w 4587231"/>
                <a:gd name="connsiteY14" fmla="*/ 692458 h 692458"/>
                <a:gd name="connsiteX15" fmla="*/ 1345887 w 4587231"/>
                <a:gd name="connsiteY15" fmla="*/ 692458 h 692458"/>
                <a:gd name="connsiteX16" fmla="*/ 346229 w 4587231"/>
                <a:gd name="connsiteY16" fmla="*/ 692458 h 692458"/>
                <a:gd name="connsiteX17" fmla="*/ 0 w 4587231"/>
                <a:gd name="connsiteY17" fmla="*/ 346229 h 69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7231" h="692458" fill="none" extrusionOk="0">
                  <a:moveTo>
                    <a:pt x="0" y="346229"/>
                  </a:moveTo>
                  <a:cubicBezTo>
                    <a:pt x="-27479" y="135189"/>
                    <a:pt x="156085" y="15989"/>
                    <a:pt x="346229" y="0"/>
                  </a:cubicBezTo>
                  <a:cubicBezTo>
                    <a:pt x="599258" y="-19087"/>
                    <a:pt x="769825" y="-4607"/>
                    <a:pt x="956410" y="0"/>
                  </a:cubicBezTo>
                  <a:cubicBezTo>
                    <a:pt x="1142995" y="4607"/>
                    <a:pt x="1349921" y="-23380"/>
                    <a:pt x="1644487" y="0"/>
                  </a:cubicBezTo>
                  <a:cubicBezTo>
                    <a:pt x="1939053" y="23380"/>
                    <a:pt x="2215610" y="17230"/>
                    <a:pt x="2371511" y="0"/>
                  </a:cubicBezTo>
                  <a:cubicBezTo>
                    <a:pt x="2527412" y="-17230"/>
                    <a:pt x="2726119" y="11739"/>
                    <a:pt x="3020640" y="0"/>
                  </a:cubicBezTo>
                  <a:cubicBezTo>
                    <a:pt x="3315161" y="-11739"/>
                    <a:pt x="3414936" y="6413"/>
                    <a:pt x="3630821" y="0"/>
                  </a:cubicBezTo>
                  <a:cubicBezTo>
                    <a:pt x="3846706" y="-6413"/>
                    <a:pt x="3992345" y="1634"/>
                    <a:pt x="4241002" y="0"/>
                  </a:cubicBezTo>
                  <a:cubicBezTo>
                    <a:pt x="4385385" y="3939"/>
                    <a:pt x="4596167" y="132166"/>
                    <a:pt x="4587231" y="346229"/>
                  </a:cubicBezTo>
                  <a:lnTo>
                    <a:pt x="4587231" y="346229"/>
                  </a:lnTo>
                  <a:cubicBezTo>
                    <a:pt x="4603417" y="494725"/>
                    <a:pt x="4410680" y="675593"/>
                    <a:pt x="4241002" y="692458"/>
                  </a:cubicBezTo>
                  <a:cubicBezTo>
                    <a:pt x="4021386" y="689855"/>
                    <a:pt x="3908353" y="676619"/>
                    <a:pt x="3669769" y="692458"/>
                  </a:cubicBezTo>
                  <a:cubicBezTo>
                    <a:pt x="3431185" y="708297"/>
                    <a:pt x="3340390" y="689615"/>
                    <a:pt x="3137483" y="692458"/>
                  </a:cubicBezTo>
                  <a:cubicBezTo>
                    <a:pt x="2934576" y="695301"/>
                    <a:pt x="2713623" y="689973"/>
                    <a:pt x="2605197" y="692458"/>
                  </a:cubicBezTo>
                  <a:cubicBezTo>
                    <a:pt x="2496771" y="694943"/>
                    <a:pt x="2214790" y="694088"/>
                    <a:pt x="2072912" y="692458"/>
                  </a:cubicBezTo>
                  <a:cubicBezTo>
                    <a:pt x="1931035" y="690828"/>
                    <a:pt x="1583394" y="668694"/>
                    <a:pt x="1345887" y="692458"/>
                  </a:cubicBezTo>
                  <a:cubicBezTo>
                    <a:pt x="1108380" y="716222"/>
                    <a:pt x="797525" y="716212"/>
                    <a:pt x="346229" y="692458"/>
                  </a:cubicBezTo>
                  <a:cubicBezTo>
                    <a:pt x="175831" y="720702"/>
                    <a:pt x="-9910" y="578703"/>
                    <a:pt x="0" y="346229"/>
                  </a:cubicBezTo>
                  <a:close/>
                </a:path>
                <a:path w="4587231" h="692458" stroke="0" extrusionOk="0">
                  <a:moveTo>
                    <a:pt x="0" y="346229"/>
                  </a:moveTo>
                  <a:cubicBezTo>
                    <a:pt x="34696" y="158421"/>
                    <a:pt x="181358" y="9833"/>
                    <a:pt x="346229" y="0"/>
                  </a:cubicBezTo>
                  <a:cubicBezTo>
                    <a:pt x="538255" y="-17305"/>
                    <a:pt x="756684" y="17456"/>
                    <a:pt x="956410" y="0"/>
                  </a:cubicBezTo>
                  <a:cubicBezTo>
                    <a:pt x="1156136" y="-17456"/>
                    <a:pt x="1422162" y="4336"/>
                    <a:pt x="1683434" y="0"/>
                  </a:cubicBezTo>
                  <a:cubicBezTo>
                    <a:pt x="1944706" y="-4336"/>
                    <a:pt x="2148774" y="30095"/>
                    <a:pt x="2293615" y="0"/>
                  </a:cubicBezTo>
                  <a:cubicBezTo>
                    <a:pt x="2438456" y="-30095"/>
                    <a:pt x="2718079" y="7936"/>
                    <a:pt x="2903797" y="0"/>
                  </a:cubicBezTo>
                  <a:cubicBezTo>
                    <a:pt x="3089515" y="-7936"/>
                    <a:pt x="3327556" y="2911"/>
                    <a:pt x="3475030" y="0"/>
                  </a:cubicBezTo>
                  <a:cubicBezTo>
                    <a:pt x="3622504" y="-2911"/>
                    <a:pt x="3930757" y="-11599"/>
                    <a:pt x="4241002" y="0"/>
                  </a:cubicBezTo>
                  <a:cubicBezTo>
                    <a:pt x="4438548" y="9478"/>
                    <a:pt x="4590273" y="160723"/>
                    <a:pt x="4587231" y="346229"/>
                  </a:cubicBezTo>
                  <a:lnTo>
                    <a:pt x="4587231" y="346229"/>
                  </a:lnTo>
                  <a:cubicBezTo>
                    <a:pt x="4552178" y="553403"/>
                    <a:pt x="4437456" y="688182"/>
                    <a:pt x="4241002" y="692458"/>
                  </a:cubicBezTo>
                  <a:cubicBezTo>
                    <a:pt x="3937067" y="712689"/>
                    <a:pt x="3782015" y="683669"/>
                    <a:pt x="3552925" y="692458"/>
                  </a:cubicBezTo>
                  <a:cubicBezTo>
                    <a:pt x="3323835" y="701247"/>
                    <a:pt x="3222127" y="674166"/>
                    <a:pt x="2981692" y="692458"/>
                  </a:cubicBezTo>
                  <a:cubicBezTo>
                    <a:pt x="2741257" y="710750"/>
                    <a:pt x="2556977" y="719830"/>
                    <a:pt x="2254668" y="692458"/>
                  </a:cubicBezTo>
                  <a:cubicBezTo>
                    <a:pt x="1952359" y="665086"/>
                    <a:pt x="1882127" y="677933"/>
                    <a:pt x="1644487" y="692458"/>
                  </a:cubicBezTo>
                  <a:cubicBezTo>
                    <a:pt x="1406847" y="706983"/>
                    <a:pt x="1166778" y="719615"/>
                    <a:pt x="1034306" y="692458"/>
                  </a:cubicBezTo>
                  <a:cubicBezTo>
                    <a:pt x="901834" y="665301"/>
                    <a:pt x="611820" y="726320"/>
                    <a:pt x="346229" y="692458"/>
                  </a:cubicBezTo>
                  <a:cubicBezTo>
                    <a:pt x="181443" y="681546"/>
                    <a:pt x="-43057" y="550495"/>
                    <a:pt x="0" y="346229"/>
                  </a:cubicBezTo>
                  <a:close/>
                </a:path>
              </a:pathLst>
            </a:custGeom>
            <a:solidFill>
              <a:srgbClr val="079692"/>
            </a:solidFill>
            <a:ln>
              <a:solidFill>
                <a:srgbClr val="079692"/>
              </a:solidFill>
              <a:extLst>
                <a:ext uri="{C807C97D-BFC1-408E-A445-0C87EB9F89A2}">
                  <ask:lineSketchStyleProps xmlns:ask="http://schemas.microsoft.com/office/drawing/2018/sketchyshapes" xmlns="" sd="1777857782">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4C3511A8-A643-217C-8CCC-861A254C7E76}"/>
                </a:ext>
              </a:extLst>
            </p:cNvPr>
            <p:cNvSpPr txBox="1"/>
            <p:nvPr/>
          </p:nvSpPr>
          <p:spPr>
            <a:xfrm>
              <a:off x="1401806" y="477897"/>
              <a:ext cx="4525853" cy="497791"/>
            </a:xfrm>
            <a:prstGeom prst="rect">
              <a:avLst/>
            </a:prstGeom>
            <a:noFill/>
          </p:spPr>
          <p:txBody>
            <a:bodyPr wrap="square" rtlCol="0">
              <a:spAutoFit/>
            </a:bodyPr>
            <a:lstStyle/>
            <a:p>
              <a:pPr algn="ctr"/>
              <a:r>
                <a:rPr lang="vi-VN" sz="3600" b="1" dirty="0">
                  <a:solidFill>
                    <a:srgbClr val="FFFF00"/>
                  </a:solidFill>
                  <a:latin typeface="Cambria" panose="02040503050406030204" pitchFamily="18" charset="0"/>
                  <a:ea typeface="Cambria" panose="02040503050406030204" pitchFamily="18" charset="0"/>
                </a:rPr>
                <a:t>Mỗi hình gồm bao nhiêu hình lập phương?</a:t>
              </a:r>
              <a:endParaRPr lang="en-US" sz="3600" b="1" dirty="0">
                <a:solidFill>
                  <a:srgbClr val="FFFF00"/>
                </a:solidFill>
                <a:latin typeface="Cambria" panose="02040503050406030204" pitchFamily="18" charset="0"/>
                <a:ea typeface="Cambria" panose="02040503050406030204" pitchFamily="18" charset="0"/>
              </a:endParaRPr>
            </a:p>
          </p:txBody>
        </p:sp>
      </p:grpSp>
      <p:pic>
        <p:nvPicPr>
          <p:cNvPr id="6" name="Picture 5" descr="A cartoon of a child&#10;&#10;Description automatically generated">
            <a:extLst>
              <a:ext uri="{FF2B5EF4-FFF2-40B4-BE49-F238E27FC236}">
                <a16:creationId xmlns:a16="http://schemas.microsoft.com/office/drawing/2014/main" id="{0FC5FAD4-6918-9A6C-A06D-56BFC8B8C1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52599" y="1504335"/>
            <a:ext cx="5210678" cy="5654561"/>
          </a:xfrm>
          <a:prstGeom prst="rect">
            <a:avLst/>
          </a:prstGeom>
        </p:spPr>
      </p:pic>
      <p:pic>
        <p:nvPicPr>
          <p:cNvPr id="12" name="Picture 11">
            <a:extLst>
              <a:ext uri="{FF2B5EF4-FFF2-40B4-BE49-F238E27FC236}">
                <a16:creationId xmlns:a16="http://schemas.microsoft.com/office/drawing/2014/main" id="{442D8AA6-D94A-AFED-271D-14867E773648}"/>
              </a:ext>
            </a:extLst>
          </p:cNvPr>
          <p:cNvPicPr>
            <a:picLocks noChangeAspect="1"/>
          </p:cNvPicPr>
          <p:nvPr/>
        </p:nvPicPr>
        <p:blipFill>
          <a:blip r:embed="rId6"/>
          <a:stretch>
            <a:fillRect/>
          </a:stretch>
        </p:blipFill>
        <p:spPr>
          <a:xfrm>
            <a:off x="5638893" y="1327802"/>
            <a:ext cx="4451503" cy="3754033"/>
          </a:xfrm>
          <a:prstGeom prst="rect">
            <a:avLst/>
          </a:prstGeom>
        </p:spPr>
      </p:pic>
      <p:sp>
        <p:nvSpPr>
          <p:cNvPr id="7" name="TextBox 6">
            <a:extLst>
              <a:ext uri="{FF2B5EF4-FFF2-40B4-BE49-F238E27FC236}">
                <a16:creationId xmlns:a16="http://schemas.microsoft.com/office/drawing/2014/main" id="{6CD2A00C-9A69-1574-43E0-2F3088997C19}"/>
              </a:ext>
            </a:extLst>
          </p:cNvPr>
          <p:cNvSpPr txBox="1"/>
          <p:nvPr/>
        </p:nvSpPr>
        <p:spPr>
          <a:xfrm>
            <a:off x="5418754" y="5393858"/>
            <a:ext cx="4891780" cy="707886"/>
          </a:xfrm>
          <a:prstGeom prst="rect">
            <a:avLst/>
          </a:prstGeom>
          <a:solidFill>
            <a:srgbClr val="FF7C80"/>
          </a:solidFill>
        </p:spPr>
        <p:txBody>
          <a:bodyPr wrap="square" rtlCol="0">
            <a:spAutoFit/>
          </a:bodyPr>
          <a:lstStyle/>
          <a:p>
            <a:r>
              <a:rPr lang="vi-VN" sz="4000" b="1" dirty="0">
                <a:solidFill>
                  <a:srgbClr val="FFFF00"/>
                </a:solidFill>
              </a:rPr>
              <a:t>8</a:t>
            </a:r>
            <a:r>
              <a:rPr lang="vi-VN" sz="4000" b="1" dirty="0"/>
              <a:t> hình lập phương</a:t>
            </a:r>
            <a:endParaRPr lang="en-US" sz="4000" b="1" dirty="0"/>
          </a:p>
        </p:txBody>
      </p:sp>
      <p:pic>
        <p:nvPicPr>
          <p:cNvPr id="8" name="ÂM THANH ĐÚNG">
            <a:hlinkClick r:id="" action="ppaction://media"/>
            <a:extLst>
              <a:ext uri="{FF2B5EF4-FFF2-40B4-BE49-F238E27FC236}">
                <a16:creationId xmlns:a16="http://schemas.microsoft.com/office/drawing/2014/main" id="{8036AE23-3882-557B-4E8A-4C0358CC2A5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24729" y="7158896"/>
            <a:ext cx="500282" cy="500282"/>
          </a:xfrm>
          <a:prstGeom prst="rect">
            <a:avLst/>
          </a:prstGeom>
        </p:spPr>
      </p:pic>
    </p:spTree>
    <p:extLst>
      <p:ext uri="{BB962C8B-B14F-4D97-AF65-F5344CB8AC3E}">
        <p14:creationId xmlns:p14="http://schemas.microsoft.com/office/powerpoint/2010/main" val="421241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 presetClass="mediacall" presetSubtype="0" fill="hold" nodeType="withEffect">
                                  <p:stCondLst>
                                    <p:cond delay="0"/>
                                  </p:stCondLst>
                                  <p:childTnLst>
                                    <p:cmd type="call" cmd="playFrom(0.0)">
                                      <p:cBhvr>
                                        <p:cTn id="21" dur="344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8"/>
                </p:tgtEl>
              </p:cMediaNode>
            </p:audio>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B03B0-DEF4-E827-7858-17807EEADBF7}"/>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02F031D8-C954-C373-4EA8-CA3198CF78DC}"/>
              </a:ext>
            </a:extLst>
          </p:cNvPr>
          <p:cNvGrpSpPr/>
          <p:nvPr/>
        </p:nvGrpSpPr>
        <p:grpSpPr>
          <a:xfrm>
            <a:off x="1461844" y="300449"/>
            <a:ext cx="9268312" cy="899086"/>
            <a:chOff x="1371117" y="379108"/>
            <a:chExt cx="4587231" cy="692458"/>
          </a:xfrm>
        </p:grpSpPr>
        <p:sp>
          <p:nvSpPr>
            <p:cNvPr id="3" name="矩形: 圆角 8">
              <a:extLst>
                <a:ext uri="{FF2B5EF4-FFF2-40B4-BE49-F238E27FC236}">
                  <a16:creationId xmlns:a16="http://schemas.microsoft.com/office/drawing/2014/main" id="{BE37730F-E640-D6E9-193A-F530BBD1868F}"/>
                </a:ext>
              </a:extLst>
            </p:cNvPr>
            <p:cNvSpPr/>
            <p:nvPr/>
          </p:nvSpPr>
          <p:spPr>
            <a:xfrm>
              <a:off x="1371117" y="379108"/>
              <a:ext cx="4587231" cy="692458"/>
            </a:xfrm>
            <a:custGeom>
              <a:avLst/>
              <a:gdLst>
                <a:gd name="connsiteX0" fmla="*/ 0 w 4587231"/>
                <a:gd name="connsiteY0" fmla="*/ 346229 h 692458"/>
                <a:gd name="connsiteX1" fmla="*/ 346229 w 4587231"/>
                <a:gd name="connsiteY1" fmla="*/ 0 h 692458"/>
                <a:gd name="connsiteX2" fmla="*/ 956410 w 4587231"/>
                <a:gd name="connsiteY2" fmla="*/ 0 h 692458"/>
                <a:gd name="connsiteX3" fmla="*/ 1644487 w 4587231"/>
                <a:gd name="connsiteY3" fmla="*/ 0 h 692458"/>
                <a:gd name="connsiteX4" fmla="*/ 2371511 w 4587231"/>
                <a:gd name="connsiteY4" fmla="*/ 0 h 692458"/>
                <a:gd name="connsiteX5" fmla="*/ 3020640 w 4587231"/>
                <a:gd name="connsiteY5" fmla="*/ 0 h 692458"/>
                <a:gd name="connsiteX6" fmla="*/ 3630821 w 4587231"/>
                <a:gd name="connsiteY6" fmla="*/ 0 h 692458"/>
                <a:gd name="connsiteX7" fmla="*/ 4241002 w 4587231"/>
                <a:gd name="connsiteY7" fmla="*/ 0 h 692458"/>
                <a:gd name="connsiteX8" fmla="*/ 4587231 w 4587231"/>
                <a:gd name="connsiteY8" fmla="*/ 346229 h 692458"/>
                <a:gd name="connsiteX9" fmla="*/ 4587231 w 4587231"/>
                <a:gd name="connsiteY9" fmla="*/ 346229 h 692458"/>
                <a:gd name="connsiteX10" fmla="*/ 4241002 w 4587231"/>
                <a:gd name="connsiteY10" fmla="*/ 692458 h 692458"/>
                <a:gd name="connsiteX11" fmla="*/ 3669769 w 4587231"/>
                <a:gd name="connsiteY11" fmla="*/ 692458 h 692458"/>
                <a:gd name="connsiteX12" fmla="*/ 3137483 w 4587231"/>
                <a:gd name="connsiteY12" fmla="*/ 692458 h 692458"/>
                <a:gd name="connsiteX13" fmla="*/ 2605197 w 4587231"/>
                <a:gd name="connsiteY13" fmla="*/ 692458 h 692458"/>
                <a:gd name="connsiteX14" fmla="*/ 2072912 w 4587231"/>
                <a:gd name="connsiteY14" fmla="*/ 692458 h 692458"/>
                <a:gd name="connsiteX15" fmla="*/ 1345887 w 4587231"/>
                <a:gd name="connsiteY15" fmla="*/ 692458 h 692458"/>
                <a:gd name="connsiteX16" fmla="*/ 346229 w 4587231"/>
                <a:gd name="connsiteY16" fmla="*/ 692458 h 692458"/>
                <a:gd name="connsiteX17" fmla="*/ 0 w 4587231"/>
                <a:gd name="connsiteY17" fmla="*/ 346229 h 69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7231" h="692458" fill="none" extrusionOk="0">
                  <a:moveTo>
                    <a:pt x="0" y="346229"/>
                  </a:moveTo>
                  <a:cubicBezTo>
                    <a:pt x="-27479" y="135189"/>
                    <a:pt x="156085" y="15989"/>
                    <a:pt x="346229" y="0"/>
                  </a:cubicBezTo>
                  <a:cubicBezTo>
                    <a:pt x="599258" y="-19087"/>
                    <a:pt x="769825" y="-4607"/>
                    <a:pt x="956410" y="0"/>
                  </a:cubicBezTo>
                  <a:cubicBezTo>
                    <a:pt x="1142995" y="4607"/>
                    <a:pt x="1349921" y="-23380"/>
                    <a:pt x="1644487" y="0"/>
                  </a:cubicBezTo>
                  <a:cubicBezTo>
                    <a:pt x="1939053" y="23380"/>
                    <a:pt x="2215610" y="17230"/>
                    <a:pt x="2371511" y="0"/>
                  </a:cubicBezTo>
                  <a:cubicBezTo>
                    <a:pt x="2527412" y="-17230"/>
                    <a:pt x="2726119" y="11739"/>
                    <a:pt x="3020640" y="0"/>
                  </a:cubicBezTo>
                  <a:cubicBezTo>
                    <a:pt x="3315161" y="-11739"/>
                    <a:pt x="3414936" y="6413"/>
                    <a:pt x="3630821" y="0"/>
                  </a:cubicBezTo>
                  <a:cubicBezTo>
                    <a:pt x="3846706" y="-6413"/>
                    <a:pt x="3992345" y="1634"/>
                    <a:pt x="4241002" y="0"/>
                  </a:cubicBezTo>
                  <a:cubicBezTo>
                    <a:pt x="4385385" y="3939"/>
                    <a:pt x="4596167" y="132166"/>
                    <a:pt x="4587231" y="346229"/>
                  </a:cubicBezTo>
                  <a:lnTo>
                    <a:pt x="4587231" y="346229"/>
                  </a:lnTo>
                  <a:cubicBezTo>
                    <a:pt x="4603417" y="494725"/>
                    <a:pt x="4410680" y="675593"/>
                    <a:pt x="4241002" y="692458"/>
                  </a:cubicBezTo>
                  <a:cubicBezTo>
                    <a:pt x="4021386" y="689855"/>
                    <a:pt x="3908353" y="676619"/>
                    <a:pt x="3669769" y="692458"/>
                  </a:cubicBezTo>
                  <a:cubicBezTo>
                    <a:pt x="3431185" y="708297"/>
                    <a:pt x="3340390" y="689615"/>
                    <a:pt x="3137483" y="692458"/>
                  </a:cubicBezTo>
                  <a:cubicBezTo>
                    <a:pt x="2934576" y="695301"/>
                    <a:pt x="2713623" y="689973"/>
                    <a:pt x="2605197" y="692458"/>
                  </a:cubicBezTo>
                  <a:cubicBezTo>
                    <a:pt x="2496771" y="694943"/>
                    <a:pt x="2214790" y="694088"/>
                    <a:pt x="2072912" y="692458"/>
                  </a:cubicBezTo>
                  <a:cubicBezTo>
                    <a:pt x="1931035" y="690828"/>
                    <a:pt x="1583394" y="668694"/>
                    <a:pt x="1345887" y="692458"/>
                  </a:cubicBezTo>
                  <a:cubicBezTo>
                    <a:pt x="1108380" y="716222"/>
                    <a:pt x="797525" y="716212"/>
                    <a:pt x="346229" y="692458"/>
                  </a:cubicBezTo>
                  <a:cubicBezTo>
                    <a:pt x="175831" y="720702"/>
                    <a:pt x="-9910" y="578703"/>
                    <a:pt x="0" y="346229"/>
                  </a:cubicBezTo>
                  <a:close/>
                </a:path>
                <a:path w="4587231" h="692458" stroke="0" extrusionOk="0">
                  <a:moveTo>
                    <a:pt x="0" y="346229"/>
                  </a:moveTo>
                  <a:cubicBezTo>
                    <a:pt x="34696" y="158421"/>
                    <a:pt x="181358" y="9833"/>
                    <a:pt x="346229" y="0"/>
                  </a:cubicBezTo>
                  <a:cubicBezTo>
                    <a:pt x="538255" y="-17305"/>
                    <a:pt x="756684" y="17456"/>
                    <a:pt x="956410" y="0"/>
                  </a:cubicBezTo>
                  <a:cubicBezTo>
                    <a:pt x="1156136" y="-17456"/>
                    <a:pt x="1422162" y="4336"/>
                    <a:pt x="1683434" y="0"/>
                  </a:cubicBezTo>
                  <a:cubicBezTo>
                    <a:pt x="1944706" y="-4336"/>
                    <a:pt x="2148774" y="30095"/>
                    <a:pt x="2293615" y="0"/>
                  </a:cubicBezTo>
                  <a:cubicBezTo>
                    <a:pt x="2438456" y="-30095"/>
                    <a:pt x="2718079" y="7936"/>
                    <a:pt x="2903797" y="0"/>
                  </a:cubicBezTo>
                  <a:cubicBezTo>
                    <a:pt x="3089515" y="-7936"/>
                    <a:pt x="3327556" y="2911"/>
                    <a:pt x="3475030" y="0"/>
                  </a:cubicBezTo>
                  <a:cubicBezTo>
                    <a:pt x="3622504" y="-2911"/>
                    <a:pt x="3930757" y="-11599"/>
                    <a:pt x="4241002" y="0"/>
                  </a:cubicBezTo>
                  <a:cubicBezTo>
                    <a:pt x="4438548" y="9478"/>
                    <a:pt x="4590273" y="160723"/>
                    <a:pt x="4587231" y="346229"/>
                  </a:cubicBezTo>
                  <a:lnTo>
                    <a:pt x="4587231" y="346229"/>
                  </a:lnTo>
                  <a:cubicBezTo>
                    <a:pt x="4552178" y="553403"/>
                    <a:pt x="4437456" y="688182"/>
                    <a:pt x="4241002" y="692458"/>
                  </a:cubicBezTo>
                  <a:cubicBezTo>
                    <a:pt x="3937067" y="712689"/>
                    <a:pt x="3782015" y="683669"/>
                    <a:pt x="3552925" y="692458"/>
                  </a:cubicBezTo>
                  <a:cubicBezTo>
                    <a:pt x="3323835" y="701247"/>
                    <a:pt x="3222127" y="674166"/>
                    <a:pt x="2981692" y="692458"/>
                  </a:cubicBezTo>
                  <a:cubicBezTo>
                    <a:pt x="2741257" y="710750"/>
                    <a:pt x="2556977" y="719830"/>
                    <a:pt x="2254668" y="692458"/>
                  </a:cubicBezTo>
                  <a:cubicBezTo>
                    <a:pt x="1952359" y="665086"/>
                    <a:pt x="1882127" y="677933"/>
                    <a:pt x="1644487" y="692458"/>
                  </a:cubicBezTo>
                  <a:cubicBezTo>
                    <a:pt x="1406847" y="706983"/>
                    <a:pt x="1166778" y="719615"/>
                    <a:pt x="1034306" y="692458"/>
                  </a:cubicBezTo>
                  <a:cubicBezTo>
                    <a:pt x="901834" y="665301"/>
                    <a:pt x="611820" y="726320"/>
                    <a:pt x="346229" y="692458"/>
                  </a:cubicBezTo>
                  <a:cubicBezTo>
                    <a:pt x="181443" y="681546"/>
                    <a:pt x="-43057" y="550495"/>
                    <a:pt x="0" y="346229"/>
                  </a:cubicBezTo>
                  <a:close/>
                </a:path>
              </a:pathLst>
            </a:custGeom>
            <a:solidFill>
              <a:srgbClr val="079692"/>
            </a:solidFill>
            <a:ln>
              <a:solidFill>
                <a:srgbClr val="079692"/>
              </a:solidFill>
              <a:extLst>
                <a:ext uri="{C807C97D-BFC1-408E-A445-0C87EB9F89A2}">
                  <ask:lineSketchStyleProps xmlns:ask="http://schemas.microsoft.com/office/drawing/2018/sketchyshapes" xmlns="" sd="1777857782">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4C3511A8-A643-217C-8CCC-861A254C7E76}"/>
                </a:ext>
              </a:extLst>
            </p:cNvPr>
            <p:cNvSpPr txBox="1"/>
            <p:nvPr/>
          </p:nvSpPr>
          <p:spPr>
            <a:xfrm>
              <a:off x="1401806" y="477897"/>
              <a:ext cx="4525853" cy="497791"/>
            </a:xfrm>
            <a:prstGeom prst="rect">
              <a:avLst/>
            </a:prstGeom>
            <a:noFill/>
          </p:spPr>
          <p:txBody>
            <a:bodyPr wrap="square" rtlCol="0">
              <a:spAutoFit/>
            </a:bodyPr>
            <a:lstStyle/>
            <a:p>
              <a:pPr algn="ctr"/>
              <a:r>
                <a:rPr lang="vi-VN" sz="3600" b="1" dirty="0">
                  <a:solidFill>
                    <a:srgbClr val="FFFF00"/>
                  </a:solidFill>
                  <a:latin typeface="Cambria" panose="02040503050406030204" pitchFamily="18" charset="0"/>
                  <a:ea typeface="Cambria" panose="02040503050406030204" pitchFamily="18" charset="0"/>
                </a:rPr>
                <a:t>Mỗi hình gồm bao nhiêu hình lập phương?</a:t>
              </a:r>
              <a:endParaRPr lang="en-US" sz="3600" b="1" dirty="0">
                <a:solidFill>
                  <a:srgbClr val="FFFF00"/>
                </a:solidFill>
                <a:latin typeface="Cambria" panose="02040503050406030204" pitchFamily="18" charset="0"/>
                <a:ea typeface="Cambria" panose="02040503050406030204" pitchFamily="18" charset="0"/>
              </a:endParaRPr>
            </a:p>
          </p:txBody>
        </p:sp>
      </p:grpSp>
      <p:pic>
        <p:nvPicPr>
          <p:cNvPr id="6" name="Picture 5" descr="A cartoon of a child&#10;&#10;Description automatically generated">
            <a:extLst>
              <a:ext uri="{FF2B5EF4-FFF2-40B4-BE49-F238E27FC236}">
                <a16:creationId xmlns:a16="http://schemas.microsoft.com/office/drawing/2014/main" id="{0FC5FAD4-6918-9A6C-A06D-56BFC8B8C1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52599" y="1504335"/>
            <a:ext cx="5210678" cy="5654561"/>
          </a:xfrm>
          <a:prstGeom prst="rect">
            <a:avLst/>
          </a:prstGeom>
        </p:spPr>
      </p:pic>
      <p:pic>
        <p:nvPicPr>
          <p:cNvPr id="5" name="Picture 4">
            <a:extLst>
              <a:ext uri="{FF2B5EF4-FFF2-40B4-BE49-F238E27FC236}">
                <a16:creationId xmlns:a16="http://schemas.microsoft.com/office/drawing/2014/main" id="{C996E173-F914-4C66-7DF8-D3AAEB919AB3}"/>
              </a:ext>
            </a:extLst>
          </p:cNvPr>
          <p:cNvPicPr>
            <a:picLocks noChangeAspect="1"/>
          </p:cNvPicPr>
          <p:nvPr/>
        </p:nvPicPr>
        <p:blipFill>
          <a:blip r:embed="rId6"/>
          <a:stretch>
            <a:fillRect/>
          </a:stretch>
        </p:blipFill>
        <p:spPr>
          <a:xfrm>
            <a:off x="5599012" y="1504335"/>
            <a:ext cx="3635424" cy="3368605"/>
          </a:xfrm>
          <a:prstGeom prst="rect">
            <a:avLst/>
          </a:prstGeom>
        </p:spPr>
      </p:pic>
      <p:sp>
        <p:nvSpPr>
          <p:cNvPr id="9" name="TextBox 8">
            <a:extLst>
              <a:ext uri="{FF2B5EF4-FFF2-40B4-BE49-F238E27FC236}">
                <a16:creationId xmlns:a16="http://schemas.microsoft.com/office/drawing/2014/main" id="{6CD2A00C-9A69-1574-43E0-2F3088997C19}"/>
              </a:ext>
            </a:extLst>
          </p:cNvPr>
          <p:cNvSpPr txBox="1"/>
          <p:nvPr/>
        </p:nvSpPr>
        <p:spPr>
          <a:xfrm>
            <a:off x="5418754" y="5393858"/>
            <a:ext cx="4891780" cy="707886"/>
          </a:xfrm>
          <a:prstGeom prst="rect">
            <a:avLst/>
          </a:prstGeom>
          <a:solidFill>
            <a:srgbClr val="FF7C80"/>
          </a:solidFill>
        </p:spPr>
        <p:txBody>
          <a:bodyPr wrap="square" rtlCol="0">
            <a:spAutoFit/>
          </a:bodyPr>
          <a:lstStyle/>
          <a:p>
            <a:r>
              <a:rPr lang="vi-VN" sz="4000" b="1" dirty="0">
                <a:solidFill>
                  <a:srgbClr val="FFFF00"/>
                </a:solidFill>
              </a:rPr>
              <a:t>6</a:t>
            </a:r>
            <a:r>
              <a:rPr lang="vi-VN" sz="4000" b="1" dirty="0"/>
              <a:t> hình lập phương</a:t>
            </a:r>
            <a:endParaRPr lang="en-US" sz="4000" b="1" dirty="0"/>
          </a:p>
        </p:txBody>
      </p:sp>
      <p:pic>
        <p:nvPicPr>
          <p:cNvPr id="10" name="ÂM THANH ĐÚNG">
            <a:hlinkClick r:id="" action="ppaction://media"/>
            <a:extLst>
              <a:ext uri="{FF2B5EF4-FFF2-40B4-BE49-F238E27FC236}">
                <a16:creationId xmlns:a16="http://schemas.microsoft.com/office/drawing/2014/main" id="{8036AE23-3882-557B-4E8A-4C0358CC2A5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24729" y="7158896"/>
            <a:ext cx="500282" cy="500282"/>
          </a:xfrm>
          <a:prstGeom prst="rect">
            <a:avLst/>
          </a:prstGeom>
        </p:spPr>
      </p:pic>
    </p:spTree>
    <p:extLst>
      <p:ext uri="{BB962C8B-B14F-4D97-AF65-F5344CB8AC3E}">
        <p14:creationId xmlns:p14="http://schemas.microsoft.com/office/powerpoint/2010/main" val="308636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 presetClass="mediacall" presetSubtype="0" fill="hold" nodeType="withEffect">
                                  <p:stCondLst>
                                    <p:cond delay="0"/>
                                  </p:stCondLst>
                                  <p:childTnLst>
                                    <p:cmd type="call" cmd="playFrom(0.0)">
                                      <p:cBhvr>
                                        <p:cTn id="19" dur="3448"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10"/>
                </p:tgtEl>
              </p:cMediaNode>
            </p:audio>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B03B0-DEF4-E827-7858-17807EEADBF7}"/>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02F031D8-C954-C373-4EA8-CA3198CF78DC}"/>
              </a:ext>
            </a:extLst>
          </p:cNvPr>
          <p:cNvGrpSpPr/>
          <p:nvPr/>
        </p:nvGrpSpPr>
        <p:grpSpPr>
          <a:xfrm>
            <a:off x="1461844" y="300449"/>
            <a:ext cx="9268312" cy="899086"/>
            <a:chOff x="1371117" y="379108"/>
            <a:chExt cx="4587231" cy="692458"/>
          </a:xfrm>
        </p:grpSpPr>
        <p:sp>
          <p:nvSpPr>
            <p:cNvPr id="3" name="矩形: 圆角 8">
              <a:extLst>
                <a:ext uri="{FF2B5EF4-FFF2-40B4-BE49-F238E27FC236}">
                  <a16:creationId xmlns:a16="http://schemas.microsoft.com/office/drawing/2014/main" id="{BE37730F-E640-D6E9-193A-F530BBD1868F}"/>
                </a:ext>
              </a:extLst>
            </p:cNvPr>
            <p:cNvSpPr/>
            <p:nvPr/>
          </p:nvSpPr>
          <p:spPr>
            <a:xfrm>
              <a:off x="1371117" y="379108"/>
              <a:ext cx="4587231" cy="692458"/>
            </a:xfrm>
            <a:custGeom>
              <a:avLst/>
              <a:gdLst>
                <a:gd name="connsiteX0" fmla="*/ 0 w 4587231"/>
                <a:gd name="connsiteY0" fmla="*/ 346229 h 692458"/>
                <a:gd name="connsiteX1" fmla="*/ 346229 w 4587231"/>
                <a:gd name="connsiteY1" fmla="*/ 0 h 692458"/>
                <a:gd name="connsiteX2" fmla="*/ 956410 w 4587231"/>
                <a:gd name="connsiteY2" fmla="*/ 0 h 692458"/>
                <a:gd name="connsiteX3" fmla="*/ 1644487 w 4587231"/>
                <a:gd name="connsiteY3" fmla="*/ 0 h 692458"/>
                <a:gd name="connsiteX4" fmla="*/ 2371511 w 4587231"/>
                <a:gd name="connsiteY4" fmla="*/ 0 h 692458"/>
                <a:gd name="connsiteX5" fmla="*/ 3020640 w 4587231"/>
                <a:gd name="connsiteY5" fmla="*/ 0 h 692458"/>
                <a:gd name="connsiteX6" fmla="*/ 3630821 w 4587231"/>
                <a:gd name="connsiteY6" fmla="*/ 0 h 692458"/>
                <a:gd name="connsiteX7" fmla="*/ 4241002 w 4587231"/>
                <a:gd name="connsiteY7" fmla="*/ 0 h 692458"/>
                <a:gd name="connsiteX8" fmla="*/ 4587231 w 4587231"/>
                <a:gd name="connsiteY8" fmla="*/ 346229 h 692458"/>
                <a:gd name="connsiteX9" fmla="*/ 4587231 w 4587231"/>
                <a:gd name="connsiteY9" fmla="*/ 346229 h 692458"/>
                <a:gd name="connsiteX10" fmla="*/ 4241002 w 4587231"/>
                <a:gd name="connsiteY10" fmla="*/ 692458 h 692458"/>
                <a:gd name="connsiteX11" fmla="*/ 3669769 w 4587231"/>
                <a:gd name="connsiteY11" fmla="*/ 692458 h 692458"/>
                <a:gd name="connsiteX12" fmla="*/ 3137483 w 4587231"/>
                <a:gd name="connsiteY12" fmla="*/ 692458 h 692458"/>
                <a:gd name="connsiteX13" fmla="*/ 2605197 w 4587231"/>
                <a:gd name="connsiteY13" fmla="*/ 692458 h 692458"/>
                <a:gd name="connsiteX14" fmla="*/ 2072912 w 4587231"/>
                <a:gd name="connsiteY14" fmla="*/ 692458 h 692458"/>
                <a:gd name="connsiteX15" fmla="*/ 1345887 w 4587231"/>
                <a:gd name="connsiteY15" fmla="*/ 692458 h 692458"/>
                <a:gd name="connsiteX16" fmla="*/ 346229 w 4587231"/>
                <a:gd name="connsiteY16" fmla="*/ 692458 h 692458"/>
                <a:gd name="connsiteX17" fmla="*/ 0 w 4587231"/>
                <a:gd name="connsiteY17" fmla="*/ 346229 h 69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7231" h="692458" fill="none" extrusionOk="0">
                  <a:moveTo>
                    <a:pt x="0" y="346229"/>
                  </a:moveTo>
                  <a:cubicBezTo>
                    <a:pt x="-27479" y="135189"/>
                    <a:pt x="156085" y="15989"/>
                    <a:pt x="346229" y="0"/>
                  </a:cubicBezTo>
                  <a:cubicBezTo>
                    <a:pt x="599258" y="-19087"/>
                    <a:pt x="769825" y="-4607"/>
                    <a:pt x="956410" y="0"/>
                  </a:cubicBezTo>
                  <a:cubicBezTo>
                    <a:pt x="1142995" y="4607"/>
                    <a:pt x="1349921" y="-23380"/>
                    <a:pt x="1644487" y="0"/>
                  </a:cubicBezTo>
                  <a:cubicBezTo>
                    <a:pt x="1939053" y="23380"/>
                    <a:pt x="2215610" y="17230"/>
                    <a:pt x="2371511" y="0"/>
                  </a:cubicBezTo>
                  <a:cubicBezTo>
                    <a:pt x="2527412" y="-17230"/>
                    <a:pt x="2726119" y="11739"/>
                    <a:pt x="3020640" y="0"/>
                  </a:cubicBezTo>
                  <a:cubicBezTo>
                    <a:pt x="3315161" y="-11739"/>
                    <a:pt x="3414936" y="6413"/>
                    <a:pt x="3630821" y="0"/>
                  </a:cubicBezTo>
                  <a:cubicBezTo>
                    <a:pt x="3846706" y="-6413"/>
                    <a:pt x="3992345" y="1634"/>
                    <a:pt x="4241002" y="0"/>
                  </a:cubicBezTo>
                  <a:cubicBezTo>
                    <a:pt x="4385385" y="3939"/>
                    <a:pt x="4596167" y="132166"/>
                    <a:pt x="4587231" y="346229"/>
                  </a:cubicBezTo>
                  <a:lnTo>
                    <a:pt x="4587231" y="346229"/>
                  </a:lnTo>
                  <a:cubicBezTo>
                    <a:pt x="4603417" y="494725"/>
                    <a:pt x="4410680" y="675593"/>
                    <a:pt x="4241002" y="692458"/>
                  </a:cubicBezTo>
                  <a:cubicBezTo>
                    <a:pt x="4021386" y="689855"/>
                    <a:pt x="3908353" y="676619"/>
                    <a:pt x="3669769" y="692458"/>
                  </a:cubicBezTo>
                  <a:cubicBezTo>
                    <a:pt x="3431185" y="708297"/>
                    <a:pt x="3340390" y="689615"/>
                    <a:pt x="3137483" y="692458"/>
                  </a:cubicBezTo>
                  <a:cubicBezTo>
                    <a:pt x="2934576" y="695301"/>
                    <a:pt x="2713623" y="689973"/>
                    <a:pt x="2605197" y="692458"/>
                  </a:cubicBezTo>
                  <a:cubicBezTo>
                    <a:pt x="2496771" y="694943"/>
                    <a:pt x="2214790" y="694088"/>
                    <a:pt x="2072912" y="692458"/>
                  </a:cubicBezTo>
                  <a:cubicBezTo>
                    <a:pt x="1931035" y="690828"/>
                    <a:pt x="1583394" y="668694"/>
                    <a:pt x="1345887" y="692458"/>
                  </a:cubicBezTo>
                  <a:cubicBezTo>
                    <a:pt x="1108380" y="716222"/>
                    <a:pt x="797525" y="716212"/>
                    <a:pt x="346229" y="692458"/>
                  </a:cubicBezTo>
                  <a:cubicBezTo>
                    <a:pt x="175831" y="720702"/>
                    <a:pt x="-9910" y="578703"/>
                    <a:pt x="0" y="346229"/>
                  </a:cubicBezTo>
                  <a:close/>
                </a:path>
                <a:path w="4587231" h="692458" stroke="0" extrusionOk="0">
                  <a:moveTo>
                    <a:pt x="0" y="346229"/>
                  </a:moveTo>
                  <a:cubicBezTo>
                    <a:pt x="34696" y="158421"/>
                    <a:pt x="181358" y="9833"/>
                    <a:pt x="346229" y="0"/>
                  </a:cubicBezTo>
                  <a:cubicBezTo>
                    <a:pt x="538255" y="-17305"/>
                    <a:pt x="756684" y="17456"/>
                    <a:pt x="956410" y="0"/>
                  </a:cubicBezTo>
                  <a:cubicBezTo>
                    <a:pt x="1156136" y="-17456"/>
                    <a:pt x="1422162" y="4336"/>
                    <a:pt x="1683434" y="0"/>
                  </a:cubicBezTo>
                  <a:cubicBezTo>
                    <a:pt x="1944706" y="-4336"/>
                    <a:pt x="2148774" y="30095"/>
                    <a:pt x="2293615" y="0"/>
                  </a:cubicBezTo>
                  <a:cubicBezTo>
                    <a:pt x="2438456" y="-30095"/>
                    <a:pt x="2718079" y="7936"/>
                    <a:pt x="2903797" y="0"/>
                  </a:cubicBezTo>
                  <a:cubicBezTo>
                    <a:pt x="3089515" y="-7936"/>
                    <a:pt x="3327556" y="2911"/>
                    <a:pt x="3475030" y="0"/>
                  </a:cubicBezTo>
                  <a:cubicBezTo>
                    <a:pt x="3622504" y="-2911"/>
                    <a:pt x="3930757" y="-11599"/>
                    <a:pt x="4241002" y="0"/>
                  </a:cubicBezTo>
                  <a:cubicBezTo>
                    <a:pt x="4438548" y="9478"/>
                    <a:pt x="4590273" y="160723"/>
                    <a:pt x="4587231" y="346229"/>
                  </a:cubicBezTo>
                  <a:lnTo>
                    <a:pt x="4587231" y="346229"/>
                  </a:lnTo>
                  <a:cubicBezTo>
                    <a:pt x="4552178" y="553403"/>
                    <a:pt x="4437456" y="688182"/>
                    <a:pt x="4241002" y="692458"/>
                  </a:cubicBezTo>
                  <a:cubicBezTo>
                    <a:pt x="3937067" y="712689"/>
                    <a:pt x="3782015" y="683669"/>
                    <a:pt x="3552925" y="692458"/>
                  </a:cubicBezTo>
                  <a:cubicBezTo>
                    <a:pt x="3323835" y="701247"/>
                    <a:pt x="3222127" y="674166"/>
                    <a:pt x="2981692" y="692458"/>
                  </a:cubicBezTo>
                  <a:cubicBezTo>
                    <a:pt x="2741257" y="710750"/>
                    <a:pt x="2556977" y="719830"/>
                    <a:pt x="2254668" y="692458"/>
                  </a:cubicBezTo>
                  <a:cubicBezTo>
                    <a:pt x="1952359" y="665086"/>
                    <a:pt x="1882127" y="677933"/>
                    <a:pt x="1644487" y="692458"/>
                  </a:cubicBezTo>
                  <a:cubicBezTo>
                    <a:pt x="1406847" y="706983"/>
                    <a:pt x="1166778" y="719615"/>
                    <a:pt x="1034306" y="692458"/>
                  </a:cubicBezTo>
                  <a:cubicBezTo>
                    <a:pt x="901834" y="665301"/>
                    <a:pt x="611820" y="726320"/>
                    <a:pt x="346229" y="692458"/>
                  </a:cubicBezTo>
                  <a:cubicBezTo>
                    <a:pt x="181443" y="681546"/>
                    <a:pt x="-43057" y="550495"/>
                    <a:pt x="0" y="346229"/>
                  </a:cubicBezTo>
                  <a:close/>
                </a:path>
              </a:pathLst>
            </a:custGeom>
            <a:solidFill>
              <a:srgbClr val="079692"/>
            </a:solidFill>
            <a:ln>
              <a:solidFill>
                <a:srgbClr val="079692"/>
              </a:solidFill>
              <a:extLst>
                <a:ext uri="{C807C97D-BFC1-408E-A445-0C87EB9F89A2}">
                  <ask:lineSketchStyleProps xmlns:ask="http://schemas.microsoft.com/office/drawing/2018/sketchyshapes" xmlns="" sd="1777857782">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4C3511A8-A643-217C-8CCC-861A254C7E76}"/>
                </a:ext>
              </a:extLst>
            </p:cNvPr>
            <p:cNvSpPr txBox="1"/>
            <p:nvPr/>
          </p:nvSpPr>
          <p:spPr>
            <a:xfrm>
              <a:off x="1401806" y="477897"/>
              <a:ext cx="4525853" cy="497791"/>
            </a:xfrm>
            <a:prstGeom prst="rect">
              <a:avLst/>
            </a:prstGeom>
            <a:noFill/>
          </p:spPr>
          <p:txBody>
            <a:bodyPr wrap="square" rtlCol="0">
              <a:spAutoFit/>
            </a:bodyPr>
            <a:lstStyle/>
            <a:p>
              <a:pPr algn="ctr"/>
              <a:r>
                <a:rPr lang="vi-VN" sz="3600" b="1" dirty="0">
                  <a:solidFill>
                    <a:srgbClr val="FFFF00"/>
                  </a:solidFill>
                  <a:latin typeface="Cambria" panose="02040503050406030204" pitchFamily="18" charset="0"/>
                  <a:ea typeface="Cambria" panose="02040503050406030204" pitchFamily="18" charset="0"/>
                </a:rPr>
                <a:t>Mỗi hình gồm bao nhiêu hình lập phương?</a:t>
              </a:r>
              <a:endParaRPr lang="en-US" sz="3600" b="1" dirty="0">
                <a:solidFill>
                  <a:srgbClr val="FFFF00"/>
                </a:solidFill>
                <a:latin typeface="Cambria" panose="02040503050406030204" pitchFamily="18" charset="0"/>
                <a:ea typeface="Cambria" panose="02040503050406030204" pitchFamily="18" charset="0"/>
              </a:endParaRPr>
            </a:p>
          </p:txBody>
        </p:sp>
      </p:grpSp>
      <p:pic>
        <p:nvPicPr>
          <p:cNvPr id="6" name="Picture 5" descr="A cartoon of a child&#10;&#10;Description automatically generated">
            <a:extLst>
              <a:ext uri="{FF2B5EF4-FFF2-40B4-BE49-F238E27FC236}">
                <a16:creationId xmlns:a16="http://schemas.microsoft.com/office/drawing/2014/main" id="{0FC5FAD4-6918-9A6C-A06D-56BFC8B8C1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52599" y="1504335"/>
            <a:ext cx="5210678" cy="5654561"/>
          </a:xfrm>
          <a:prstGeom prst="rect">
            <a:avLst/>
          </a:prstGeom>
        </p:spPr>
      </p:pic>
      <p:pic>
        <p:nvPicPr>
          <p:cNvPr id="7" name="Picture 6" descr="A yellow cubes in a shape of a letter h&#10;&#10;Description automatically generated">
            <a:extLst>
              <a:ext uri="{FF2B5EF4-FFF2-40B4-BE49-F238E27FC236}">
                <a16:creationId xmlns:a16="http://schemas.microsoft.com/office/drawing/2014/main" id="{962CB436-E5D5-0774-CF05-7FBC63AA3A38}"/>
              </a:ext>
            </a:extLst>
          </p:cNvPr>
          <p:cNvPicPr>
            <a:picLocks noChangeAspect="1"/>
          </p:cNvPicPr>
          <p:nvPr/>
        </p:nvPicPr>
        <p:blipFill>
          <a:blip r:embed="rId6">
            <a:extLst>
              <a:ext uri="{28A0092B-C50C-407E-A947-70E740481C1C}">
                <a14:useLocalDpi xmlns:a14="http://schemas.microsoft.com/office/drawing/2010/main" val="0"/>
              </a:ext>
            </a:extLst>
          </a:blip>
          <a:srcRect l="72418" t="-1434" r="401" b="1434"/>
          <a:stretch/>
        </p:blipFill>
        <p:spPr>
          <a:xfrm>
            <a:off x="5899356" y="1354841"/>
            <a:ext cx="3178258" cy="3572903"/>
          </a:xfrm>
          <a:prstGeom prst="rect">
            <a:avLst/>
          </a:prstGeom>
        </p:spPr>
      </p:pic>
      <p:sp>
        <p:nvSpPr>
          <p:cNvPr id="8" name="TextBox 7">
            <a:extLst>
              <a:ext uri="{FF2B5EF4-FFF2-40B4-BE49-F238E27FC236}">
                <a16:creationId xmlns:a16="http://schemas.microsoft.com/office/drawing/2014/main" id="{6CD2A00C-9A69-1574-43E0-2F3088997C19}"/>
              </a:ext>
            </a:extLst>
          </p:cNvPr>
          <p:cNvSpPr txBox="1"/>
          <p:nvPr/>
        </p:nvSpPr>
        <p:spPr>
          <a:xfrm>
            <a:off x="5418754" y="5393858"/>
            <a:ext cx="4891780" cy="707886"/>
          </a:xfrm>
          <a:prstGeom prst="rect">
            <a:avLst/>
          </a:prstGeom>
          <a:solidFill>
            <a:srgbClr val="FF7C80"/>
          </a:solidFill>
        </p:spPr>
        <p:txBody>
          <a:bodyPr wrap="square" rtlCol="0">
            <a:spAutoFit/>
          </a:bodyPr>
          <a:lstStyle/>
          <a:p>
            <a:r>
              <a:rPr lang="vi-VN" sz="4000" b="1" dirty="0">
                <a:solidFill>
                  <a:srgbClr val="FFFF00"/>
                </a:solidFill>
              </a:rPr>
              <a:t>5</a:t>
            </a:r>
            <a:r>
              <a:rPr lang="vi-VN" sz="4000" b="1" dirty="0"/>
              <a:t> hình lập phương</a:t>
            </a:r>
            <a:endParaRPr lang="en-US" sz="4000" b="1" dirty="0"/>
          </a:p>
        </p:txBody>
      </p:sp>
      <p:pic>
        <p:nvPicPr>
          <p:cNvPr id="11" name="ÂM THANH ĐÚNG">
            <a:hlinkClick r:id="" action="ppaction://media"/>
            <a:extLst>
              <a:ext uri="{FF2B5EF4-FFF2-40B4-BE49-F238E27FC236}">
                <a16:creationId xmlns:a16="http://schemas.microsoft.com/office/drawing/2014/main" id="{8036AE23-3882-557B-4E8A-4C0358CC2A5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24729" y="7158896"/>
            <a:ext cx="500282" cy="500282"/>
          </a:xfrm>
          <a:prstGeom prst="rect">
            <a:avLst/>
          </a:prstGeom>
        </p:spPr>
      </p:pic>
    </p:spTree>
    <p:extLst>
      <p:ext uri="{BB962C8B-B14F-4D97-AF65-F5344CB8AC3E}">
        <p14:creationId xmlns:p14="http://schemas.microsoft.com/office/powerpoint/2010/main" val="426951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 presetClass="mediacall" presetSubtype="0" fill="hold" nodeType="withEffect">
                                  <p:stCondLst>
                                    <p:cond delay="0"/>
                                  </p:stCondLst>
                                  <p:childTnLst>
                                    <p:cmd type="call" cmd="playFrom(0.0)">
                                      <p:cBhvr>
                                        <p:cTn id="22" dur="3448"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1"/>
                </p:tgtEl>
              </p:cMediaNode>
            </p:audio>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B03B0-DEF4-E827-7858-17807EEADBF7}"/>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02F031D8-C954-C373-4EA8-CA3198CF78DC}"/>
              </a:ext>
            </a:extLst>
          </p:cNvPr>
          <p:cNvGrpSpPr/>
          <p:nvPr/>
        </p:nvGrpSpPr>
        <p:grpSpPr>
          <a:xfrm>
            <a:off x="1461844" y="300449"/>
            <a:ext cx="9268312" cy="899086"/>
            <a:chOff x="1371117" y="379108"/>
            <a:chExt cx="4587231" cy="692458"/>
          </a:xfrm>
        </p:grpSpPr>
        <p:sp>
          <p:nvSpPr>
            <p:cNvPr id="3" name="矩形: 圆角 8">
              <a:extLst>
                <a:ext uri="{FF2B5EF4-FFF2-40B4-BE49-F238E27FC236}">
                  <a16:creationId xmlns:a16="http://schemas.microsoft.com/office/drawing/2014/main" id="{BE37730F-E640-D6E9-193A-F530BBD1868F}"/>
                </a:ext>
              </a:extLst>
            </p:cNvPr>
            <p:cNvSpPr/>
            <p:nvPr/>
          </p:nvSpPr>
          <p:spPr>
            <a:xfrm>
              <a:off x="1371117" y="379108"/>
              <a:ext cx="4587231" cy="692458"/>
            </a:xfrm>
            <a:custGeom>
              <a:avLst/>
              <a:gdLst>
                <a:gd name="connsiteX0" fmla="*/ 0 w 4587231"/>
                <a:gd name="connsiteY0" fmla="*/ 346229 h 692458"/>
                <a:gd name="connsiteX1" fmla="*/ 346229 w 4587231"/>
                <a:gd name="connsiteY1" fmla="*/ 0 h 692458"/>
                <a:gd name="connsiteX2" fmla="*/ 956410 w 4587231"/>
                <a:gd name="connsiteY2" fmla="*/ 0 h 692458"/>
                <a:gd name="connsiteX3" fmla="*/ 1644487 w 4587231"/>
                <a:gd name="connsiteY3" fmla="*/ 0 h 692458"/>
                <a:gd name="connsiteX4" fmla="*/ 2371511 w 4587231"/>
                <a:gd name="connsiteY4" fmla="*/ 0 h 692458"/>
                <a:gd name="connsiteX5" fmla="*/ 3020640 w 4587231"/>
                <a:gd name="connsiteY5" fmla="*/ 0 h 692458"/>
                <a:gd name="connsiteX6" fmla="*/ 3630821 w 4587231"/>
                <a:gd name="connsiteY6" fmla="*/ 0 h 692458"/>
                <a:gd name="connsiteX7" fmla="*/ 4241002 w 4587231"/>
                <a:gd name="connsiteY7" fmla="*/ 0 h 692458"/>
                <a:gd name="connsiteX8" fmla="*/ 4587231 w 4587231"/>
                <a:gd name="connsiteY8" fmla="*/ 346229 h 692458"/>
                <a:gd name="connsiteX9" fmla="*/ 4587231 w 4587231"/>
                <a:gd name="connsiteY9" fmla="*/ 346229 h 692458"/>
                <a:gd name="connsiteX10" fmla="*/ 4241002 w 4587231"/>
                <a:gd name="connsiteY10" fmla="*/ 692458 h 692458"/>
                <a:gd name="connsiteX11" fmla="*/ 3669769 w 4587231"/>
                <a:gd name="connsiteY11" fmla="*/ 692458 h 692458"/>
                <a:gd name="connsiteX12" fmla="*/ 3137483 w 4587231"/>
                <a:gd name="connsiteY12" fmla="*/ 692458 h 692458"/>
                <a:gd name="connsiteX13" fmla="*/ 2605197 w 4587231"/>
                <a:gd name="connsiteY13" fmla="*/ 692458 h 692458"/>
                <a:gd name="connsiteX14" fmla="*/ 2072912 w 4587231"/>
                <a:gd name="connsiteY14" fmla="*/ 692458 h 692458"/>
                <a:gd name="connsiteX15" fmla="*/ 1345887 w 4587231"/>
                <a:gd name="connsiteY15" fmla="*/ 692458 h 692458"/>
                <a:gd name="connsiteX16" fmla="*/ 346229 w 4587231"/>
                <a:gd name="connsiteY16" fmla="*/ 692458 h 692458"/>
                <a:gd name="connsiteX17" fmla="*/ 0 w 4587231"/>
                <a:gd name="connsiteY17" fmla="*/ 346229 h 69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7231" h="692458" fill="none" extrusionOk="0">
                  <a:moveTo>
                    <a:pt x="0" y="346229"/>
                  </a:moveTo>
                  <a:cubicBezTo>
                    <a:pt x="-27479" y="135189"/>
                    <a:pt x="156085" y="15989"/>
                    <a:pt x="346229" y="0"/>
                  </a:cubicBezTo>
                  <a:cubicBezTo>
                    <a:pt x="599258" y="-19087"/>
                    <a:pt x="769825" y="-4607"/>
                    <a:pt x="956410" y="0"/>
                  </a:cubicBezTo>
                  <a:cubicBezTo>
                    <a:pt x="1142995" y="4607"/>
                    <a:pt x="1349921" y="-23380"/>
                    <a:pt x="1644487" y="0"/>
                  </a:cubicBezTo>
                  <a:cubicBezTo>
                    <a:pt x="1939053" y="23380"/>
                    <a:pt x="2215610" y="17230"/>
                    <a:pt x="2371511" y="0"/>
                  </a:cubicBezTo>
                  <a:cubicBezTo>
                    <a:pt x="2527412" y="-17230"/>
                    <a:pt x="2726119" y="11739"/>
                    <a:pt x="3020640" y="0"/>
                  </a:cubicBezTo>
                  <a:cubicBezTo>
                    <a:pt x="3315161" y="-11739"/>
                    <a:pt x="3414936" y="6413"/>
                    <a:pt x="3630821" y="0"/>
                  </a:cubicBezTo>
                  <a:cubicBezTo>
                    <a:pt x="3846706" y="-6413"/>
                    <a:pt x="3992345" y="1634"/>
                    <a:pt x="4241002" y="0"/>
                  </a:cubicBezTo>
                  <a:cubicBezTo>
                    <a:pt x="4385385" y="3939"/>
                    <a:pt x="4596167" y="132166"/>
                    <a:pt x="4587231" y="346229"/>
                  </a:cubicBezTo>
                  <a:lnTo>
                    <a:pt x="4587231" y="346229"/>
                  </a:lnTo>
                  <a:cubicBezTo>
                    <a:pt x="4603417" y="494725"/>
                    <a:pt x="4410680" y="675593"/>
                    <a:pt x="4241002" y="692458"/>
                  </a:cubicBezTo>
                  <a:cubicBezTo>
                    <a:pt x="4021386" y="689855"/>
                    <a:pt x="3908353" y="676619"/>
                    <a:pt x="3669769" y="692458"/>
                  </a:cubicBezTo>
                  <a:cubicBezTo>
                    <a:pt x="3431185" y="708297"/>
                    <a:pt x="3340390" y="689615"/>
                    <a:pt x="3137483" y="692458"/>
                  </a:cubicBezTo>
                  <a:cubicBezTo>
                    <a:pt x="2934576" y="695301"/>
                    <a:pt x="2713623" y="689973"/>
                    <a:pt x="2605197" y="692458"/>
                  </a:cubicBezTo>
                  <a:cubicBezTo>
                    <a:pt x="2496771" y="694943"/>
                    <a:pt x="2214790" y="694088"/>
                    <a:pt x="2072912" y="692458"/>
                  </a:cubicBezTo>
                  <a:cubicBezTo>
                    <a:pt x="1931035" y="690828"/>
                    <a:pt x="1583394" y="668694"/>
                    <a:pt x="1345887" y="692458"/>
                  </a:cubicBezTo>
                  <a:cubicBezTo>
                    <a:pt x="1108380" y="716222"/>
                    <a:pt x="797525" y="716212"/>
                    <a:pt x="346229" y="692458"/>
                  </a:cubicBezTo>
                  <a:cubicBezTo>
                    <a:pt x="175831" y="720702"/>
                    <a:pt x="-9910" y="578703"/>
                    <a:pt x="0" y="346229"/>
                  </a:cubicBezTo>
                  <a:close/>
                </a:path>
                <a:path w="4587231" h="692458" stroke="0" extrusionOk="0">
                  <a:moveTo>
                    <a:pt x="0" y="346229"/>
                  </a:moveTo>
                  <a:cubicBezTo>
                    <a:pt x="34696" y="158421"/>
                    <a:pt x="181358" y="9833"/>
                    <a:pt x="346229" y="0"/>
                  </a:cubicBezTo>
                  <a:cubicBezTo>
                    <a:pt x="538255" y="-17305"/>
                    <a:pt x="756684" y="17456"/>
                    <a:pt x="956410" y="0"/>
                  </a:cubicBezTo>
                  <a:cubicBezTo>
                    <a:pt x="1156136" y="-17456"/>
                    <a:pt x="1422162" y="4336"/>
                    <a:pt x="1683434" y="0"/>
                  </a:cubicBezTo>
                  <a:cubicBezTo>
                    <a:pt x="1944706" y="-4336"/>
                    <a:pt x="2148774" y="30095"/>
                    <a:pt x="2293615" y="0"/>
                  </a:cubicBezTo>
                  <a:cubicBezTo>
                    <a:pt x="2438456" y="-30095"/>
                    <a:pt x="2718079" y="7936"/>
                    <a:pt x="2903797" y="0"/>
                  </a:cubicBezTo>
                  <a:cubicBezTo>
                    <a:pt x="3089515" y="-7936"/>
                    <a:pt x="3327556" y="2911"/>
                    <a:pt x="3475030" y="0"/>
                  </a:cubicBezTo>
                  <a:cubicBezTo>
                    <a:pt x="3622504" y="-2911"/>
                    <a:pt x="3930757" y="-11599"/>
                    <a:pt x="4241002" y="0"/>
                  </a:cubicBezTo>
                  <a:cubicBezTo>
                    <a:pt x="4438548" y="9478"/>
                    <a:pt x="4590273" y="160723"/>
                    <a:pt x="4587231" y="346229"/>
                  </a:cubicBezTo>
                  <a:lnTo>
                    <a:pt x="4587231" y="346229"/>
                  </a:lnTo>
                  <a:cubicBezTo>
                    <a:pt x="4552178" y="553403"/>
                    <a:pt x="4437456" y="688182"/>
                    <a:pt x="4241002" y="692458"/>
                  </a:cubicBezTo>
                  <a:cubicBezTo>
                    <a:pt x="3937067" y="712689"/>
                    <a:pt x="3782015" y="683669"/>
                    <a:pt x="3552925" y="692458"/>
                  </a:cubicBezTo>
                  <a:cubicBezTo>
                    <a:pt x="3323835" y="701247"/>
                    <a:pt x="3222127" y="674166"/>
                    <a:pt x="2981692" y="692458"/>
                  </a:cubicBezTo>
                  <a:cubicBezTo>
                    <a:pt x="2741257" y="710750"/>
                    <a:pt x="2556977" y="719830"/>
                    <a:pt x="2254668" y="692458"/>
                  </a:cubicBezTo>
                  <a:cubicBezTo>
                    <a:pt x="1952359" y="665086"/>
                    <a:pt x="1882127" y="677933"/>
                    <a:pt x="1644487" y="692458"/>
                  </a:cubicBezTo>
                  <a:cubicBezTo>
                    <a:pt x="1406847" y="706983"/>
                    <a:pt x="1166778" y="719615"/>
                    <a:pt x="1034306" y="692458"/>
                  </a:cubicBezTo>
                  <a:cubicBezTo>
                    <a:pt x="901834" y="665301"/>
                    <a:pt x="611820" y="726320"/>
                    <a:pt x="346229" y="692458"/>
                  </a:cubicBezTo>
                  <a:cubicBezTo>
                    <a:pt x="181443" y="681546"/>
                    <a:pt x="-43057" y="550495"/>
                    <a:pt x="0" y="346229"/>
                  </a:cubicBezTo>
                  <a:close/>
                </a:path>
              </a:pathLst>
            </a:custGeom>
            <a:solidFill>
              <a:srgbClr val="079692"/>
            </a:solidFill>
            <a:ln>
              <a:solidFill>
                <a:srgbClr val="079692"/>
              </a:solidFill>
              <a:extLst>
                <a:ext uri="{C807C97D-BFC1-408E-A445-0C87EB9F89A2}">
                  <ask:lineSketchStyleProps xmlns:ask="http://schemas.microsoft.com/office/drawing/2018/sketchyshapes" xmlns="" sd="1777857782">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4C3511A8-A643-217C-8CCC-861A254C7E76}"/>
                </a:ext>
              </a:extLst>
            </p:cNvPr>
            <p:cNvSpPr txBox="1"/>
            <p:nvPr/>
          </p:nvSpPr>
          <p:spPr>
            <a:xfrm>
              <a:off x="1401806" y="477897"/>
              <a:ext cx="4525853" cy="497791"/>
            </a:xfrm>
            <a:prstGeom prst="rect">
              <a:avLst/>
            </a:prstGeom>
            <a:noFill/>
          </p:spPr>
          <p:txBody>
            <a:bodyPr wrap="square" rtlCol="0">
              <a:spAutoFit/>
            </a:bodyPr>
            <a:lstStyle/>
            <a:p>
              <a:pPr algn="ctr"/>
              <a:r>
                <a:rPr lang="vi-VN" sz="3600" b="1" dirty="0">
                  <a:solidFill>
                    <a:srgbClr val="FFFF00"/>
                  </a:solidFill>
                  <a:latin typeface="Cambria" panose="02040503050406030204" pitchFamily="18" charset="0"/>
                  <a:ea typeface="Cambria" panose="02040503050406030204" pitchFamily="18" charset="0"/>
                </a:rPr>
                <a:t>Mỗi hình gồm bao nhiêu hình lập phương?</a:t>
              </a:r>
              <a:endParaRPr lang="en-US" sz="3600" b="1" dirty="0">
                <a:solidFill>
                  <a:srgbClr val="FFFF00"/>
                </a:solidFill>
                <a:latin typeface="Cambria" panose="02040503050406030204" pitchFamily="18" charset="0"/>
                <a:ea typeface="Cambria" panose="02040503050406030204" pitchFamily="18" charset="0"/>
              </a:endParaRPr>
            </a:p>
          </p:txBody>
        </p:sp>
      </p:grpSp>
      <p:pic>
        <p:nvPicPr>
          <p:cNvPr id="6" name="Picture 5" descr="A cartoon of a child&#10;&#10;Description automatically generated">
            <a:extLst>
              <a:ext uri="{FF2B5EF4-FFF2-40B4-BE49-F238E27FC236}">
                <a16:creationId xmlns:a16="http://schemas.microsoft.com/office/drawing/2014/main" id="{0FC5FAD4-6918-9A6C-A06D-56BFC8B8C1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52599" y="1504335"/>
            <a:ext cx="5210678" cy="5654561"/>
          </a:xfrm>
          <a:prstGeom prst="rect">
            <a:avLst/>
          </a:prstGeom>
        </p:spPr>
      </p:pic>
      <p:pic>
        <p:nvPicPr>
          <p:cNvPr id="5" name="Picture 4">
            <a:extLst>
              <a:ext uri="{FF2B5EF4-FFF2-40B4-BE49-F238E27FC236}">
                <a16:creationId xmlns:a16="http://schemas.microsoft.com/office/drawing/2014/main" id="{C6A535CA-3F6F-4481-4813-CD30FD6AAB3E}"/>
              </a:ext>
            </a:extLst>
          </p:cNvPr>
          <p:cNvPicPr>
            <a:picLocks noChangeAspect="1"/>
          </p:cNvPicPr>
          <p:nvPr/>
        </p:nvPicPr>
        <p:blipFill>
          <a:blip r:embed="rId6"/>
          <a:stretch>
            <a:fillRect/>
          </a:stretch>
        </p:blipFill>
        <p:spPr>
          <a:xfrm>
            <a:off x="5418754" y="1714416"/>
            <a:ext cx="3800661" cy="3429168"/>
          </a:xfrm>
          <a:prstGeom prst="rect">
            <a:avLst/>
          </a:prstGeom>
        </p:spPr>
      </p:pic>
      <p:sp>
        <p:nvSpPr>
          <p:cNvPr id="9" name="TextBox 8">
            <a:extLst>
              <a:ext uri="{FF2B5EF4-FFF2-40B4-BE49-F238E27FC236}">
                <a16:creationId xmlns:a16="http://schemas.microsoft.com/office/drawing/2014/main" id="{6CD2A00C-9A69-1574-43E0-2F3088997C19}"/>
              </a:ext>
            </a:extLst>
          </p:cNvPr>
          <p:cNvSpPr txBox="1"/>
          <p:nvPr/>
        </p:nvSpPr>
        <p:spPr>
          <a:xfrm>
            <a:off x="5418754" y="5393858"/>
            <a:ext cx="4891780" cy="707886"/>
          </a:xfrm>
          <a:prstGeom prst="rect">
            <a:avLst/>
          </a:prstGeom>
          <a:solidFill>
            <a:srgbClr val="FF7C80"/>
          </a:solidFill>
        </p:spPr>
        <p:txBody>
          <a:bodyPr wrap="square" rtlCol="0">
            <a:spAutoFit/>
          </a:bodyPr>
          <a:lstStyle/>
          <a:p>
            <a:r>
              <a:rPr lang="vi-VN" sz="4000" b="1" dirty="0">
                <a:solidFill>
                  <a:srgbClr val="FFFF00"/>
                </a:solidFill>
              </a:rPr>
              <a:t>5</a:t>
            </a:r>
            <a:r>
              <a:rPr lang="vi-VN" sz="4000" b="1" dirty="0"/>
              <a:t> hình lập phương</a:t>
            </a:r>
            <a:endParaRPr lang="en-US" sz="4000" b="1" dirty="0"/>
          </a:p>
        </p:txBody>
      </p:sp>
      <p:pic>
        <p:nvPicPr>
          <p:cNvPr id="10" name="ÂM THANH ĐÚNG">
            <a:hlinkClick r:id="" action="ppaction://media"/>
            <a:extLst>
              <a:ext uri="{FF2B5EF4-FFF2-40B4-BE49-F238E27FC236}">
                <a16:creationId xmlns:a16="http://schemas.microsoft.com/office/drawing/2014/main" id="{8036AE23-3882-557B-4E8A-4C0358CC2A5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24729" y="7158896"/>
            <a:ext cx="500282" cy="500282"/>
          </a:xfrm>
          <a:prstGeom prst="rect">
            <a:avLst/>
          </a:prstGeom>
        </p:spPr>
      </p:pic>
    </p:spTree>
    <p:extLst>
      <p:ext uri="{BB962C8B-B14F-4D97-AF65-F5344CB8AC3E}">
        <p14:creationId xmlns:p14="http://schemas.microsoft.com/office/powerpoint/2010/main" val="257494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 presetClass="mediacall" presetSubtype="0" fill="hold" nodeType="withEffect">
                                  <p:stCondLst>
                                    <p:cond delay="0"/>
                                  </p:stCondLst>
                                  <p:childTnLst>
                                    <p:cmd type="call" cmd="playFrom(0.0)">
                                      <p:cBhvr>
                                        <p:cTn id="19" dur="3448"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10"/>
                </p:tgtEl>
              </p:cMediaNode>
            </p:audio>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B03B0-DEF4-E827-7858-17807EEADBF7}"/>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02F031D8-C954-C373-4EA8-CA3198CF78DC}"/>
              </a:ext>
            </a:extLst>
          </p:cNvPr>
          <p:cNvGrpSpPr/>
          <p:nvPr/>
        </p:nvGrpSpPr>
        <p:grpSpPr>
          <a:xfrm>
            <a:off x="1461844" y="300449"/>
            <a:ext cx="9268312" cy="899086"/>
            <a:chOff x="1371117" y="379108"/>
            <a:chExt cx="4587231" cy="692458"/>
          </a:xfrm>
        </p:grpSpPr>
        <p:sp>
          <p:nvSpPr>
            <p:cNvPr id="3" name="矩形: 圆角 8">
              <a:extLst>
                <a:ext uri="{FF2B5EF4-FFF2-40B4-BE49-F238E27FC236}">
                  <a16:creationId xmlns:a16="http://schemas.microsoft.com/office/drawing/2014/main" id="{BE37730F-E640-D6E9-193A-F530BBD1868F}"/>
                </a:ext>
              </a:extLst>
            </p:cNvPr>
            <p:cNvSpPr/>
            <p:nvPr/>
          </p:nvSpPr>
          <p:spPr>
            <a:xfrm>
              <a:off x="1371117" y="379108"/>
              <a:ext cx="4587231" cy="692458"/>
            </a:xfrm>
            <a:custGeom>
              <a:avLst/>
              <a:gdLst>
                <a:gd name="connsiteX0" fmla="*/ 0 w 4587231"/>
                <a:gd name="connsiteY0" fmla="*/ 346229 h 692458"/>
                <a:gd name="connsiteX1" fmla="*/ 346229 w 4587231"/>
                <a:gd name="connsiteY1" fmla="*/ 0 h 692458"/>
                <a:gd name="connsiteX2" fmla="*/ 956410 w 4587231"/>
                <a:gd name="connsiteY2" fmla="*/ 0 h 692458"/>
                <a:gd name="connsiteX3" fmla="*/ 1644487 w 4587231"/>
                <a:gd name="connsiteY3" fmla="*/ 0 h 692458"/>
                <a:gd name="connsiteX4" fmla="*/ 2371511 w 4587231"/>
                <a:gd name="connsiteY4" fmla="*/ 0 h 692458"/>
                <a:gd name="connsiteX5" fmla="*/ 3020640 w 4587231"/>
                <a:gd name="connsiteY5" fmla="*/ 0 h 692458"/>
                <a:gd name="connsiteX6" fmla="*/ 3630821 w 4587231"/>
                <a:gd name="connsiteY6" fmla="*/ 0 h 692458"/>
                <a:gd name="connsiteX7" fmla="*/ 4241002 w 4587231"/>
                <a:gd name="connsiteY7" fmla="*/ 0 h 692458"/>
                <a:gd name="connsiteX8" fmla="*/ 4587231 w 4587231"/>
                <a:gd name="connsiteY8" fmla="*/ 346229 h 692458"/>
                <a:gd name="connsiteX9" fmla="*/ 4587231 w 4587231"/>
                <a:gd name="connsiteY9" fmla="*/ 346229 h 692458"/>
                <a:gd name="connsiteX10" fmla="*/ 4241002 w 4587231"/>
                <a:gd name="connsiteY10" fmla="*/ 692458 h 692458"/>
                <a:gd name="connsiteX11" fmla="*/ 3669769 w 4587231"/>
                <a:gd name="connsiteY11" fmla="*/ 692458 h 692458"/>
                <a:gd name="connsiteX12" fmla="*/ 3137483 w 4587231"/>
                <a:gd name="connsiteY12" fmla="*/ 692458 h 692458"/>
                <a:gd name="connsiteX13" fmla="*/ 2605197 w 4587231"/>
                <a:gd name="connsiteY13" fmla="*/ 692458 h 692458"/>
                <a:gd name="connsiteX14" fmla="*/ 2072912 w 4587231"/>
                <a:gd name="connsiteY14" fmla="*/ 692458 h 692458"/>
                <a:gd name="connsiteX15" fmla="*/ 1345887 w 4587231"/>
                <a:gd name="connsiteY15" fmla="*/ 692458 h 692458"/>
                <a:gd name="connsiteX16" fmla="*/ 346229 w 4587231"/>
                <a:gd name="connsiteY16" fmla="*/ 692458 h 692458"/>
                <a:gd name="connsiteX17" fmla="*/ 0 w 4587231"/>
                <a:gd name="connsiteY17" fmla="*/ 346229 h 69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7231" h="692458" fill="none" extrusionOk="0">
                  <a:moveTo>
                    <a:pt x="0" y="346229"/>
                  </a:moveTo>
                  <a:cubicBezTo>
                    <a:pt x="-27479" y="135189"/>
                    <a:pt x="156085" y="15989"/>
                    <a:pt x="346229" y="0"/>
                  </a:cubicBezTo>
                  <a:cubicBezTo>
                    <a:pt x="599258" y="-19087"/>
                    <a:pt x="769825" y="-4607"/>
                    <a:pt x="956410" y="0"/>
                  </a:cubicBezTo>
                  <a:cubicBezTo>
                    <a:pt x="1142995" y="4607"/>
                    <a:pt x="1349921" y="-23380"/>
                    <a:pt x="1644487" y="0"/>
                  </a:cubicBezTo>
                  <a:cubicBezTo>
                    <a:pt x="1939053" y="23380"/>
                    <a:pt x="2215610" y="17230"/>
                    <a:pt x="2371511" y="0"/>
                  </a:cubicBezTo>
                  <a:cubicBezTo>
                    <a:pt x="2527412" y="-17230"/>
                    <a:pt x="2726119" y="11739"/>
                    <a:pt x="3020640" y="0"/>
                  </a:cubicBezTo>
                  <a:cubicBezTo>
                    <a:pt x="3315161" y="-11739"/>
                    <a:pt x="3414936" y="6413"/>
                    <a:pt x="3630821" y="0"/>
                  </a:cubicBezTo>
                  <a:cubicBezTo>
                    <a:pt x="3846706" y="-6413"/>
                    <a:pt x="3992345" y="1634"/>
                    <a:pt x="4241002" y="0"/>
                  </a:cubicBezTo>
                  <a:cubicBezTo>
                    <a:pt x="4385385" y="3939"/>
                    <a:pt x="4596167" y="132166"/>
                    <a:pt x="4587231" y="346229"/>
                  </a:cubicBezTo>
                  <a:lnTo>
                    <a:pt x="4587231" y="346229"/>
                  </a:lnTo>
                  <a:cubicBezTo>
                    <a:pt x="4603417" y="494725"/>
                    <a:pt x="4410680" y="675593"/>
                    <a:pt x="4241002" y="692458"/>
                  </a:cubicBezTo>
                  <a:cubicBezTo>
                    <a:pt x="4021386" y="689855"/>
                    <a:pt x="3908353" y="676619"/>
                    <a:pt x="3669769" y="692458"/>
                  </a:cubicBezTo>
                  <a:cubicBezTo>
                    <a:pt x="3431185" y="708297"/>
                    <a:pt x="3340390" y="689615"/>
                    <a:pt x="3137483" y="692458"/>
                  </a:cubicBezTo>
                  <a:cubicBezTo>
                    <a:pt x="2934576" y="695301"/>
                    <a:pt x="2713623" y="689973"/>
                    <a:pt x="2605197" y="692458"/>
                  </a:cubicBezTo>
                  <a:cubicBezTo>
                    <a:pt x="2496771" y="694943"/>
                    <a:pt x="2214790" y="694088"/>
                    <a:pt x="2072912" y="692458"/>
                  </a:cubicBezTo>
                  <a:cubicBezTo>
                    <a:pt x="1931035" y="690828"/>
                    <a:pt x="1583394" y="668694"/>
                    <a:pt x="1345887" y="692458"/>
                  </a:cubicBezTo>
                  <a:cubicBezTo>
                    <a:pt x="1108380" y="716222"/>
                    <a:pt x="797525" y="716212"/>
                    <a:pt x="346229" y="692458"/>
                  </a:cubicBezTo>
                  <a:cubicBezTo>
                    <a:pt x="175831" y="720702"/>
                    <a:pt x="-9910" y="578703"/>
                    <a:pt x="0" y="346229"/>
                  </a:cubicBezTo>
                  <a:close/>
                </a:path>
                <a:path w="4587231" h="692458" stroke="0" extrusionOk="0">
                  <a:moveTo>
                    <a:pt x="0" y="346229"/>
                  </a:moveTo>
                  <a:cubicBezTo>
                    <a:pt x="34696" y="158421"/>
                    <a:pt x="181358" y="9833"/>
                    <a:pt x="346229" y="0"/>
                  </a:cubicBezTo>
                  <a:cubicBezTo>
                    <a:pt x="538255" y="-17305"/>
                    <a:pt x="756684" y="17456"/>
                    <a:pt x="956410" y="0"/>
                  </a:cubicBezTo>
                  <a:cubicBezTo>
                    <a:pt x="1156136" y="-17456"/>
                    <a:pt x="1422162" y="4336"/>
                    <a:pt x="1683434" y="0"/>
                  </a:cubicBezTo>
                  <a:cubicBezTo>
                    <a:pt x="1944706" y="-4336"/>
                    <a:pt x="2148774" y="30095"/>
                    <a:pt x="2293615" y="0"/>
                  </a:cubicBezTo>
                  <a:cubicBezTo>
                    <a:pt x="2438456" y="-30095"/>
                    <a:pt x="2718079" y="7936"/>
                    <a:pt x="2903797" y="0"/>
                  </a:cubicBezTo>
                  <a:cubicBezTo>
                    <a:pt x="3089515" y="-7936"/>
                    <a:pt x="3327556" y="2911"/>
                    <a:pt x="3475030" y="0"/>
                  </a:cubicBezTo>
                  <a:cubicBezTo>
                    <a:pt x="3622504" y="-2911"/>
                    <a:pt x="3930757" y="-11599"/>
                    <a:pt x="4241002" y="0"/>
                  </a:cubicBezTo>
                  <a:cubicBezTo>
                    <a:pt x="4438548" y="9478"/>
                    <a:pt x="4590273" y="160723"/>
                    <a:pt x="4587231" y="346229"/>
                  </a:cubicBezTo>
                  <a:lnTo>
                    <a:pt x="4587231" y="346229"/>
                  </a:lnTo>
                  <a:cubicBezTo>
                    <a:pt x="4552178" y="553403"/>
                    <a:pt x="4437456" y="688182"/>
                    <a:pt x="4241002" y="692458"/>
                  </a:cubicBezTo>
                  <a:cubicBezTo>
                    <a:pt x="3937067" y="712689"/>
                    <a:pt x="3782015" y="683669"/>
                    <a:pt x="3552925" y="692458"/>
                  </a:cubicBezTo>
                  <a:cubicBezTo>
                    <a:pt x="3323835" y="701247"/>
                    <a:pt x="3222127" y="674166"/>
                    <a:pt x="2981692" y="692458"/>
                  </a:cubicBezTo>
                  <a:cubicBezTo>
                    <a:pt x="2741257" y="710750"/>
                    <a:pt x="2556977" y="719830"/>
                    <a:pt x="2254668" y="692458"/>
                  </a:cubicBezTo>
                  <a:cubicBezTo>
                    <a:pt x="1952359" y="665086"/>
                    <a:pt x="1882127" y="677933"/>
                    <a:pt x="1644487" y="692458"/>
                  </a:cubicBezTo>
                  <a:cubicBezTo>
                    <a:pt x="1406847" y="706983"/>
                    <a:pt x="1166778" y="719615"/>
                    <a:pt x="1034306" y="692458"/>
                  </a:cubicBezTo>
                  <a:cubicBezTo>
                    <a:pt x="901834" y="665301"/>
                    <a:pt x="611820" y="726320"/>
                    <a:pt x="346229" y="692458"/>
                  </a:cubicBezTo>
                  <a:cubicBezTo>
                    <a:pt x="181443" y="681546"/>
                    <a:pt x="-43057" y="550495"/>
                    <a:pt x="0" y="346229"/>
                  </a:cubicBezTo>
                  <a:close/>
                </a:path>
              </a:pathLst>
            </a:custGeom>
            <a:solidFill>
              <a:srgbClr val="079692"/>
            </a:solidFill>
            <a:ln>
              <a:solidFill>
                <a:srgbClr val="079692"/>
              </a:solidFill>
              <a:extLst>
                <a:ext uri="{C807C97D-BFC1-408E-A445-0C87EB9F89A2}">
                  <ask:lineSketchStyleProps xmlns:ask="http://schemas.microsoft.com/office/drawing/2018/sketchyshapes" xmlns="" sd="1777857782">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4C3511A8-A643-217C-8CCC-861A254C7E76}"/>
                </a:ext>
              </a:extLst>
            </p:cNvPr>
            <p:cNvSpPr txBox="1"/>
            <p:nvPr/>
          </p:nvSpPr>
          <p:spPr>
            <a:xfrm>
              <a:off x="1401806" y="477897"/>
              <a:ext cx="4525853" cy="497791"/>
            </a:xfrm>
            <a:prstGeom prst="rect">
              <a:avLst/>
            </a:prstGeom>
            <a:noFill/>
          </p:spPr>
          <p:txBody>
            <a:bodyPr wrap="square" rtlCol="0">
              <a:spAutoFit/>
            </a:bodyPr>
            <a:lstStyle/>
            <a:p>
              <a:pPr algn="ctr"/>
              <a:r>
                <a:rPr lang="vi-VN" sz="3600" b="1" dirty="0">
                  <a:solidFill>
                    <a:srgbClr val="FFFF00"/>
                  </a:solidFill>
                  <a:latin typeface="Cambria" panose="02040503050406030204" pitchFamily="18" charset="0"/>
                  <a:ea typeface="Cambria" panose="02040503050406030204" pitchFamily="18" charset="0"/>
                </a:rPr>
                <a:t>Mỗi hình gồm bao nhiêu hình lập phương?</a:t>
              </a:r>
              <a:endParaRPr lang="en-US" sz="3600" b="1" dirty="0">
                <a:solidFill>
                  <a:srgbClr val="FFFF00"/>
                </a:solidFill>
                <a:latin typeface="Cambria" panose="02040503050406030204" pitchFamily="18" charset="0"/>
                <a:ea typeface="Cambria" panose="02040503050406030204" pitchFamily="18" charset="0"/>
              </a:endParaRPr>
            </a:p>
          </p:txBody>
        </p:sp>
      </p:grpSp>
      <p:pic>
        <p:nvPicPr>
          <p:cNvPr id="6" name="Picture 5" descr="A cartoon of a child&#10;&#10;Description automatically generated">
            <a:extLst>
              <a:ext uri="{FF2B5EF4-FFF2-40B4-BE49-F238E27FC236}">
                <a16:creationId xmlns:a16="http://schemas.microsoft.com/office/drawing/2014/main" id="{0FC5FAD4-6918-9A6C-A06D-56BFC8B8C1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52599" y="1504335"/>
            <a:ext cx="5210678" cy="5654561"/>
          </a:xfrm>
          <a:prstGeom prst="rect">
            <a:avLst/>
          </a:prstGeom>
        </p:spPr>
      </p:pic>
      <p:pic>
        <p:nvPicPr>
          <p:cNvPr id="7" name="Picture 6">
            <a:extLst>
              <a:ext uri="{FF2B5EF4-FFF2-40B4-BE49-F238E27FC236}">
                <a16:creationId xmlns:a16="http://schemas.microsoft.com/office/drawing/2014/main" id="{ED098A5F-D55A-9C91-C33D-31B792DB2407}"/>
              </a:ext>
            </a:extLst>
          </p:cNvPr>
          <p:cNvPicPr>
            <a:picLocks noChangeAspect="1"/>
          </p:cNvPicPr>
          <p:nvPr/>
        </p:nvPicPr>
        <p:blipFill>
          <a:blip r:embed="rId6"/>
          <a:srcRect t="1426"/>
          <a:stretch/>
        </p:blipFill>
        <p:spPr>
          <a:xfrm>
            <a:off x="5025317" y="1718441"/>
            <a:ext cx="3992559" cy="3550929"/>
          </a:xfrm>
          <a:prstGeom prst="rect">
            <a:avLst/>
          </a:prstGeom>
        </p:spPr>
      </p:pic>
      <p:sp>
        <p:nvSpPr>
          <p:cNvPr id="8" name="TextBox 7">
            <a:extLst>
              <a:ext uri="{FF2B5EF4-FFF2-40B4-BE49-F238E27FC236}">
                <a16:creationId xmlns:a16="http://schemas.microsoft.com/office/drawing/2014/main" id="{6CD2A00C-9A69-1574-43E0-2F3088997C19}"/>
              </a:ext>
            </a:extLst>
          </p:cNvPr>
          <p:cNvSpPr txBox="1"/>
          <p:nvPr/>
        </p:nvSpPr>
        <p:spPr>
          <a:xfrm>
            <a:off x="5418754" y="5393858"/>
            <a:ext cx="4891780" cy="707886"/>
          </a:xfrm>
          <a:prstGeom prst="rect">
            <a:avLst/>
          </a:prstGeom>
          <a:solidFill>
            <a:srgbClr val="FF7C80"/>
          </a:solidFill>
        </p:spPr>
        <p:txBody>
          <a:bodyPr wrap="square" rtlCol="0">
            <a:spAutoFit/>
          </a:bodyPr>
          <a:lstStyle/>
          <a:p>
            <a:r>
              <a:rPr lang="vi-VN" sz="4000" b="1" dirty="0">
                <a:solidFill>
                  <a:srgbClr val="FFFF00"/>
                </a:solidFill>
              </a:rPr>
              <a:t>7</a:t>
            </a:r>
            <a:r>
              <a:rPr lang="vi-VN" sz="4000" b="1" dirty="0"/>
              <a:t> hình lập phương</a:t>
            </a:r>
            <a:endParaRPr lang="en-US" sz="4000" b="1" dirty="0"/>
          </a:p>
        </p:txBody>
      </p:sp>
      <p:pic>
        <p:nvPicPr>
          <p:cNvPr id="11" name="ÂM THANH ĐÚNG">
            <a:hlinkClick r:id="" action="ppaction://media"/>
            <a:extLst>
              <a:ext uri="{FF2B5EF4-FFF2-40B4-BE49-F238E27FC236}">
                <a16:creationId xmlns:a16="http://schemas.microsoft.com/office/drawing/2014/main" id="{8036AE23-3882-557B-4E8A-4C0358CC2A5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24729" y="7158896"/>
            <a:ext cx="500282" cy="500282"/>
          </a:xfrm>
          <a:prstGeom prst="rect">
            <a:avLst/>
          </a:prstGeom>
        </p:spPr>
      </p:pic>
    </p:spTree>
    <p:extLst>
      <p:ext uri="{BB962C8B-B14F-4D97-AF65-F5344CB8AC3E}">
        <p14:creationId xmlns:p14="http://schemas.microsoft.com/office/powerpoint/2010/main" val="215032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 presetClass="mediacall" presetSubtype="0" fill="hold" nodeType="withEffect">
                                  <p:stCondLst>
                                    <p:cond delay="0"/>
                                  </p:stCondLst>
                                  <p:childTnLst>
                                    <p:cmd type="call" cmd="playFrom(0.0)">
                                      <p:cBhvr>
                                        <p:cTn id="19" dur="3448"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11"/>
                </p:tgtEl>
              </p:cMediaNode>
            </p:audio>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2F5B7-F474-6888-C821-877E9B788624}"/>
            </a:ext>
          </a:extLst>
        </p:cNvPr>
        <p:cNvGrpSpPr/>
        <p:nvPr/>
      </p:nvGrpSpPr>
      <p:grpSpPr>
        <a:xfrm>
          <a:off x="0" y="0"/>
          <a:ext cx="0" cy="0"/>
          <a:chOff x="0" y="0"/>
          <a:chExt cx="0" cy="0"/>
        </a:xfrm>
      </p:grpSpPr>
      <p:pic>
        <p:nvPicPr>
          <p:cNvPr id="10" name="图片 9">
            <a:extLst>
              <a:ext uri="{FF2B5EF4-FFF2-40B4-BE49-F238E27FC236}">
                <a16:creationId xmlns:a16="http://schemas.microsoft.com/office/drawing/2014/main" id="{960CB01F-AB79-0EE4-1C49-8EBC62A6817F}"/>
              </a:ext>
            </a:extLst>
          </p:cNvPr>
          <p:cNvPicPr>
            <a:picLocks noChangeAspect="1"/>
          </p:cNvPicPr>
          <p:nvPr/>
        </p:nvPicPr>
        <p:blipFill rotWithShape="1">
          <a:blip r:embed="rId2">
            <a:extLst>
              <a:ext uri="{28A0092B-C50C-407E-A947-70E740481C1C}">
                <a14:useLocalDpi xmlns:a14="http://schemas.microsoft.com/office/drawing/2010/main" val="0"/>
              </a:ext>
            </a:extLst>
          </a:blip>
          <a:stretch/>
        </p:blipFill>
        <p:spPr>
          <a:xfrm>
            <a:off x="559505" y="1102030"/>
            <a:ext cx="11072990" cy="5190465"/>
          </a:xfrm>
          <a:prstGeom prst="rect">
            <a:avLst/>
          </a:prstGeom>
        </p:spPr>
      </p:pic>
      <p:pic>
        <p:nvPicPr>
          <p:cNvPr id="12" name="图片 11">
            <a:extLst>
              <a:ext uri="{FF2B5EF4-FFF2-40B4-BE49-F238E27FC236}">
                <a16:creationId xmlns:a16="http://schemas.microsoft.com/office/drawing/2014/main" id="{1155F138-9071-1F44-A829-C45545E5D6C5}"/>
              </a:ext>
            </a:extLst>
          </p:cNvPr>
          <p:cNvPicPr>
            <a:picLocks noChangeAspect="1"/>
          </p:cNvPicPr>
          <p:nvPr/>
        </p:nvPicPr>
        <p:blipFill rotWithShape="1">
          <a:blip r:embed="rId3">
            <a:extLst>
              <a:ext uri="{28A0092B-C50C-407E-A947-70E740481C1C}">
                <a14:useLocalDpi xmlns:a14="http://schemas.microsoft.com/office/drawing/2010/main" val="0"/>
              </a:ext>
            </a:extLst>
          </a:blip>
          <a:srcRect l="4488" t="62558" r="62512"/>
          <a:stretch/>
        </p:blipFill>
        <p:spPr>
          <a:xfrm>
            <a:off x="8810230" y="4515729"/>
            <a:ext cx="4051727" cy="2154921"/>
          </a:xfrm>
          <a:prstGeom prst="rect">
            <a:avLst/>
          </a:prstGeom>
        </p:spPr>
      </p:pic>
      <p:pic>
        <p:nvPicPr>
          <p:cNvPr id="18" name="图片 17">
            <a:extLst>
              <a:ext uri="{FF2B5EF4-FFF2-40B4-BE49-F238E27FC236}">
                <a16:creationId xmlns:a16="http://schemas.microsoft.com/office/drawing/2014/main" id="{B49D8F50-3E34-ABCE-D93E-2B8678D36E7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0" y="-391522"/>
            <a:ext cx="4378666" cy="4378666"/>
          </a:xfrm>
          <a:prstGeom prst="rect">
            <a:avLst/>
          </a:prstGeom>
        </p:spPr>
      </p:pic>
      <p:pic>
        <p:nvPicPr>
          <p:cNvPr id="2" name="Picture 1">
            <a:extLst>
              <a:ext uri="{FF2B5EF4-FFF2-40B4-BE49-F238E27FC236}">
                <a16:creationId xmlns:a16="http://schemas.microsoft.com/office/drawing/2014/main" id="{82977CA7-7007-95FF-5AE0-43C3F9B0BF6E}"/>
              </a:ext>
            </a:extLst>
          </p:cNvPr>
          <p:cNvPicPr>
            <a:picLocks noChangeAspect="1"/>
          </p:cNvPicPr>
          <p:nvPr/>
        </p:nvPicPr>
        <p:blipFill>
          <a:blip r:embed="rId5"/>
          <a:srcRect l="7265" t="9318" r="5993" b="21787"/>
          <a:stretch/>
        </p:blipFill>
        <p:spPr>
          <a:xfrm>
            <a:off x="1927122" y="2792360"/>
            <a:ext cx="8111613" cy="2251587"/>
          </a:xfrm>
          <a:prstGeom prst="rect">
            <a:avLst/>
          </a:prstGeom>
        </p:spPr>
      </p:pic>
    </p:spTree>
    <p:extLst>
      <p:ext uri="{BB962C8B-B14F-4D97-AF65-F5344CB8AC3E}">
        <p14:creationId xmlns:p14="http://schemas.microsoft.com/office/powerpoint/2010/main" val="142333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anim calcmode="lin" valueType="num">
                                      <p:cBhvr>
                                        <p:cTn id="12" dur="500" fill="hold"/>
                                        <p:tgtEl>
                                          <p:spTgt spid="18"/>
                                        </p:tgtEl>
                                        <p:attrNameLst>
                                          <p:attrName>ppt_x</p:attrName>
                                        </p:attrNameLst>
                                      </p:cBhvr>
                                      <p:tavLst>
                                        <p:tav tm="0">
                                          <p:val>
                                            <p:strVal val="#ppt_x"/>
                                          </p:val>
                                        </p:tav>
                                        <p:tav tm="100000">
                                          <p:val>
                                            <p:strVal val="#ppt_x"/>
                                          </p:val>
                                        </p:tav>
                                      </p:tavLst>
                                    </p:anim>
                                    <p:anim calcmode="lin" valueType="num">
                                      <p:cBhvr>
                                        <p:cTn id="13" dur="5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7F6AA62-5850-A1A5-B108-C8A1FDADD9CD}"/>
              </a:ext>
            </a:extLst>
          </p:cNvPr>
          <p:cNvGrpSpPr/>
          <p:nvPr/>
        </p:nvGrpSpPr>
        <p:grpSpPr>
          <a:xfrm>
            <a:off x="620226" y="373627"/>
            <a:ext cx="707130" cy="692458"/>
            <a:chOff x="3117618" y="2017113"/>
            <a:chExt cx="936765" cy="936765"/>
          </a:xfrm>
        </p:grpSpPr>
        <p:sp>
          <p:nvSpPr>
            <p:cNvPr id="2" name="椭圆 2">
              <a:extLst>
                <a:ext uri="{FF2B5EF4-FFF2-40B4-BE49-F238E27FC236}">
                  <a16:creationId xmlns:a16="http://schemas.microsoft.com/office/drawing/2014/main" id="{FDAC6DB1-85ED-F3C4-B850-DDEADBCB62B1}"/>
                </a:ext>
              </a:extLst>
            </p:cNvPr>
            <p:cNvSpPr/>
            <p:nvPr/>
          </p:nvSpPr>
          <p:spPr>
            <a:xfrm>
              <a:off x="3117618" y="2017113"/>
              <a:ext cx="936765" cy="9367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9">
              <a:extLst>
                <a:ext uri="{FF2B5EF4-FFF2-40B4-BE49-F238E27FC236}">
                  <a16:creationId xmlns:a16="http://schemas.microsoft.com/office/drawing/2014/main" id="{ADF38F55-3F5F-EDA3-96AD-34D05B8FE4C7}"/>
                </a:ext>
              </a:extLst>
            </p:cNvPr>
            <p:cNvSpPr txBox="1"/>
            <p:nvPr/>
          </p:nvSpPr>
          <p:spPr>
            <a:xfrm>
              <a:off x="3175590" y="2079514"/>
              <a:ext cx="820821" cy="874364"/>
            </a:xfrm>
            <a:prstGeom prst="rect">
              <a:avLst/>
            </a:prstGeom>
            <a:noFill/>
          </p:spPr>
          <p:txBody>
            <a:bodyPr wrap="square">
              <a:spAutoFit/>
            </a:bodyPr>
            <a:lstStyle/>
            <a:p>
              <a:pPr algn="ctr"/>
              <a:r>
                <a:rPr lang="en-US" altLang="zh-CN" sz="3600" b="1" spc="300" dirty="0">
                  <a:ln w="12700">
                    <a:noFill/>
                  </a:ln>
                  <a:solidFill>
                    <a:schemeClr val="bg1"/>
                  </a:solidFill>
                  <a:latin typeface="思源宋体 CN Medium" panose="02020500000000000000" pitchFamily="18" charset="-122"/>
                  <a:ea typeface="思源宋体 CN Medium" panose="02020500000000000000" pitchFamily="18" charset="-122"/>
                  <a:cs typeface="三极正极黑简体" panose="00000500000000000000" charset="-122"/>
                  <a:sym typeface="+mn-ea"/>
                </a:rPr>
                <a:t>3</a:t>
              </a:r>
              <a:endParaRPr lang="zh-CN" altLang="en-US" sz="3600" b="1" spc="300" dirty="0">
                <a:solidFill>
                  <a:schemeClr val="bg1"/>
                </a:solidFill>
              </a:endParaRPr>
            </a:p>
          </p:txBody>
        </p:sp>
      </p:grpSp>
      <p:grpSp>
        <p:nvGrpSpPr>
          <p:cNvPr id="7" name="Group 6">
            <a:extLst>
              <a:ext uri="{FF2B5EF4-FFF2-40B4-BE49-F238E27FC236}">
                <a16:creationId xmlns:a16="http://schemas.microsoft.com/office/drawing/2014/main" id="{AD7F5E27-87DA-2376-2CDC-8A72DD963762}"/>
              </a:ext>
            </a:extLst>
          </p:cNvPr>
          <p:cNvGrpSpPr/>
          <p:nvPr/>
        </p:nvGrpSpPr>
        <p:grpSpPr>
          <a:xfrm>
            <a:off x="1371117" y="139078"/>
            <a:ext cx="9938323" cy="1322595"/>
            <a:chOff x="1371117" y="379108"/>
            <a:chExt cx="4587231" cy="692458"/>
          </a:xfrm>
        </p:grpSpPr>
        <p:sp>
          <p:nvSpPr>
            <p:cNvPr id="5" name="矩形: 圆角 8">
              <a:extLst>
                <a:ext uri="{FF2B5EF4-FFF2-40B4-BE49-F238E27FC236}">
                  <a16:creationId xmlns:a16="http://schemas.microsoft.com/office/drawing/2014/main" id="{5BB844A4-901C-8415-9B1B-9F9FBF79CA01}"/>
                </a:ext>
              </a:extLst>
            </p:cNvPr>
            <p:cNvSpPr/>
            <p:nvPr/>
          </p:nvSpPr>
          <p:spPr>
            <a:xfrm>
              <a:off x="1371117" y="379108"/>
              <a:ext cx="4587231" cy="692458"/>
            </a:xfrm>
            <a:custGeom>
              <a:avLst/>
              <a:gdLst>
                <a:gd name="connsiteX0" fmla="*/ 0 w 9938323"/>
                <a:gd name="connsiteY0" fmla="*/ 661298 h 1322595"/>
                <a:gd name="connsiteX1" fmla="*/ 661298 w 9938323"/>
                <a:gd name="connsiteY1" fmla="*/ 0 h 1322595"/>
                <a:gd name="connsiteX2" fmla="*/ 1496361 w 9938323"/>
                <a:gd name="connsiteY2" fmla="*/ 0 h 1322595"/>
                <a:gd name="connsiteX3" fmla="*/ 1986795 w 9938323"/>
                <a:gd name="connsiteY3" fmla="*/ 0 h 1322595"/>
                <a:gd name="connsiteX4" fmla="*/ 2649543 w 9938323"/>
                <a:gd name="connsiteY4" fmla="*/ 0 h 1322595"/>
                <a:gd name="connsiteX5" fmla="*/ 3139977 w 9938323"/>
                <a:gd name="connsiteY5" fmla="*/ 0 h 1322595"/>
                <a:gd name="connsiteX6" fmla="*/ 3544253 w 9938323"/>
                <a:gd name="connsiteY6" fmla="*/ 0 h 1322595"/>
                <a:gd name="connsiteX7" fmla="*/ 4120844 w 9938323"/>
                <a:gd name="connsiteY7" fmla="*/ 0 h 1322595"/>
                <a:gd name="connsiteX8" fmla="*/ 4697435 w 9938323"/>
                <a:gd name="connsiteY8" fmla="*/ 0 h 1322595"/>
                <a:gd name="connsiteX9" fmla="*/ 5360184 w 9938323"/>
                <a:gd name="connsiteY9" fmla="*/ 0 h 1322595"/>
                <a:gd name="connsiteX10" fmla="*/ 6022932 w 9938323"/>
                <a:gd name="connsiteY10" fmla="*/ 0 h 1322595"/>
                <a:gd name="connsiteX11" fmla="*/ 6857995 w 9938323"/>
                <a:gd name="connsiteY11" fmla="*/ 0 h 1322595"/>
                <a:gd name="connsiteX12" fmla="*/ 7693058 w 9938323"/>
                <a:gd name="connsiteY12" fmla="*/ 0 h 1322595"/>
                <a:gd name="connsiteX13" fmla="*/ 8183491 w 9938323"/>
                <a:gd name="connsiteY13" fmla="*/ 0 h 1322595"/>
                <a:gd name="connsiteX14" fmla="*/ 8587768 w 9938323"/>
                <a:gd name="connsiteY14" fmla="*/ 0 h 1322595"/>
                <a:gd name="connsiteX15" fmla="*/ 9277026 w 9938323"/>
                <a:gd name="connsiteY15" fmla="*/ 0 h 1322595"/>
                <a:gd name="connsiteX16" fmla="*/ 9938324 w 9938323"/>
                <a:gd name="connsiteY16" fmla="*/ 661298 h 1322595"/>
                <a:gd name="connsiteX17" fmla="*/ 9938323 w 9938323"/>
                <a:gd name="connsiteY17" fmla="*/ 661298 h 1322595"/>
                <a:gd name="connsiteX18" fmla="*/ 9277025 w 9938323"/>
                <a:gd name="connsiteY18" fmla="*/ 1322596 h 1322595"/>
                <a:gd name="connsiteX19" fmla="*/ 8786591 w 9938323"/>
                <a:gd name="connsiteY19" fmla="*/ 1322596 h 1322595"/>
                <a:gd name="connsiteX20" fmla="*/ 8382315 w 9938323"/>
                <a:gd name="connsiteY20" fmla="*/ 1322596 h 1322595"/>
                <a:gd name="connsiteX21" fmla="*/ 7978038 w 9938323"/>
                <a:gd name="connsiteY21" fmla="*/ 1322596 h 1322595"/>
                <a:gd name="connsiteX22" fmla="*/ 7487605 w 9938323"/>
                <a:gd name="connsiteY22" fmla="*/ 1322596 h 1322595"/>
                <a:gd name="connsiteX23" fmla="*/ 7083328 w 9938323"/>
                <a:gd name="connsiteY23" fmla="*/ 1322596 h 1322595"/>
                <a:gd name="connsiteX24" fmla="*/ 6506737 w 9938323"/>
                <a:gd name="connsiteY24" fmla="*/ 1322596 h 1322595"/>
                <a:gd name="connsiteX25" fmla="*/ 6102461 w 9938323"/>
                <a:gd name="connsiteY25" fmla="*/ 1322596 h 1322595"/>
                <a:gd name="connsiteX26" fmla="*/ 5525870 w 9938323"/>
                <a:gd name="connsiteY26" fmla="*/ 1322596 h 1322595"/>
                <a:gd name="connsiteX27" fmla="*/ 4863122 w 9938323"/>
                <a:gd name="connsiteY27" fmla="*/ 1322595 h 1322595"/>
                <a:gd name="connsiteX28" fmla="*/ 4458845 w 9938323"/>
                <a:gd name="connsiteY28" fmla="*/ 1322595 h 1322595"/>
                <a:gd name="connsiteX29" fmla="*/ 3709940 w 9938323"/>
                <a:gd name="connsiteY29" fmla="*/ 1322595 h 1322595"/>
                <a:gd name="connsiteX30" fmla="*/ 3219506 w 9938323"/>
                <a:gd name="connsiteY30" fmla="*/ 1322595 h 1322595"/>
                <a:gd name="connsiteX31" fmla="*/ 2556758 w 9938323"/>
                <a:gd name="connsiteY31" fmla="*/ 1322595 h 1322595"/>
                <a:gd name="connsiteX32" fmla="*/ 1980167 w 9938323"/>
                <a:gd name="connsiteY32" fmla="*/ 1322595 h 1322595"/>
                <a:gd name="connsiteX33" fmla="*/ 661298 w 9938323"/>
                <a:gd name="connsiteY33" fmla="*/ 1322595 h 1322595"/>
                <a:gd name="connsiteX34" fmla="*/ 0 w 9938323"/>
                <a:gd name="connsiteY34" fmla="*/ 661297 h 1322595"/>
                <a:gd name="connsiteX35" fmla="*/ 0 w 9938323"/>
                <a:gd name="connsiteY35" fmla="*/ 661298 h 132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938323" h="1322595" fill="none" extrusionOk="0">
                  <a:moveTo>
                    <a:pt x="0" y="661298"/>
                  </a:moveTo>
                  <a:cubicBezTo>
                    <a:pt x="3244" y="287096"/>
                    <a:pt x="312920" y="22306"/>
                    <a:pt x="661298" y="0"/>
                  </a:cubicBezTo>
                  <a:cubicBezTo>
                    <a:pt x="894851" y="-22347"/>
                    <a:pt x="1139505" y="-40159"/>
                    <a:pt x="1496361" y="0"/>
                  </a:cubicBezTo>
                  <a:cubicBezTo>
                    <a:pt x="1853217" y="40159"/>
                    <a:pt x="1862836" y="-13390"/>
                    <a:pt x="1986795" y="0"/>
                  </a:cubicBezTo>
                  <a:cubicBezTo>
                    <a:pt x="2110754" y="13390"/>
                    <a:pt x="2427120" y="28663"/>
                    <a:pt x="2649543" y="0"/>
                  </a:cubicBezTo>
                  <a:cubicBezTo>
                    <a:pt x="2871966" y="-28663"/>
                    <a:pt x="2974841" y="-3531"/>
                    <a:pt x="3139977" y="0"/>
                  </a:cubicBezTo>
                  <a:cubicBezTo>
                    <a:pt x="3305113" y="3531"/>
                    <a:pt x="3434377" y="-13158"/>
                    <a:pt x="3544253" y="0"/>
                  </a:cubicBezTo>
                  <a:cubicBezTo>
                    <a:pt x="3654129" y="13158"/>
                    <a:pt x="3998360" y="27213"/>
                    <a:pt x="4120844" y="0"/>
                  </a:cubicBezTo>
                  <a:cubicBezTo>
                    <a:pt x="4243328" y="-27213"/>
                    <a:pt x="4482046" y="-25873"/>
                    <a:pt x="4697435" y="0"/>
                  </a:cubicBezTo>
                  <a:cubicBezTo>
                    <a:pt x="4912824" y="25873"/>
                    <a:pt x="5158441" y="28699"/>
                    <a:pt x="5360184" y="0"/>
                  </a:cubicBezTo>
                  <a:cubicBezTo>
                    <a:pt x="5561927" y="-28699"/>
                    <a:pt x="5703182" y="-19067"/>
                    <a:pt x="6022932" y="0"/>
                  </a:cubicBezTo>
                  <a:cubicBezTo>
                    <a:pt x="6342682" y="19067"/>
                    <a:pt x="6667433" y="10208"/>
                    <a:pt x="6857995" y="0"/>
                  </a:cubicBezTo>
                  <a:cubicBezTo>
                    <a:pt x="7048557" y="-10208"/>
                    <a:pt x="7297322" y="-37533"/>
                    <a:pt x="7693058" y="0"/>
                  </a:cubicBezTo>
                  <a:cubicBezTo>
                    <a:pt x="8088794" y="37533"/>
                    <a:pt x="8071033" y="8750"/>
                    <a:pt x="8183491" y="0"/>
                  </a:cubicBezTo>
                  <a:cubicBezTo>
                    <a:pt x="8295949" y="-8750"/>
                    <a:pt x="8498682" y="4371"/>
                    <a:pt x="8587768" y="0"/>
                  </a:cubicBezTo>
                  <a:cubicBezTo>
                    <a:pt x="8676854" y="-4371"/>
                    <a:pt x="9046711" y="-97"/>
                    <a:pt x="9277026" y="0"/>
                  </a:cubicBezTo>
                  <a:cubicBezTo>
                    <a:pt x="9660552" y="-7323"/>
                    <a:pt x="9947271" y="334373"/>
                    <a:pt x="9938324" y="661298"/>
                  </a:cubicBezTo>
                  <a:lnTo>
                    <a:pt x="9938323" y="661298"/>
                  </a:lnTo>
                  <a:cubicBezTo>
                    <a:pt x="9934763" y="1107089"/>
                    <a:pt x="9592685" y="1395662"/>
                    <a:pt x="9277025" y="1322596"/>
                  </a:cubicBezTo>
                  <a:cubicBezTo>
                    <a:pt x="9083840" y="1299655"/>
                    <a:pt x="8903601" y="1308475"/>
                    <a:pt x="8786591" y="1322596"/>
                  </a:cubicBezTo>
                  <a:cubicBezTo>
                    <a:pt x="8669581" y="1336717"/>
                    <a:pt x="8512698" y="1306625"/>
                    <a:pt x="8382315" y="1322596"/>
                  </a:cubicBezTo>
                  <a:cubicBezTo>
                    <a:pt x="8251932" y="1338567"/>
                    <a:pt x="8081386" y="1323072"/>
                    <a:pt x="7978038" y="1322596"/>
                  </a:cubicBezTo>
                  <a:cubicBezTo>
                    <a:pt x="7874690" y="1322120"/>
                    <a:pt x="7640374" y="1320026"/>
                    <a:pt x="7487605" y="1322596"/>
                  </a:cubicBezTo>
                  <a:cubicBezTo>
                    <a:pt x="7334836" y="1325166"/>
                    <a:pt x="7232347" y="1307581"/>
                    <a:pt x="7083328" y="1322596"/>
                  </a:cubicBezTo>
                  <a:cubicBezTo>
                    <a:pt x="6934309" y="1337611"/>
                    <a:pt x="6742687" y="1298996"/>
                    <a:pt x="6506737" y="1322596"/>
                  </a:cubicBezTo>
                  <a:cubicBezTo>
                    <a:pt x="6270787" y="1346196"/>
                    <a:pt x="6269205" y="1312543"/>
                    <a:pt x="6102461" y="1322596"/>
                  </a:cubicBezTo>
                  <a:cubicBezTo>
                    <a:pt x="5935717" y="1332649"/>
                    <a:pt x="5675729" y="1324849"/>
                    <a:pt x="5525870" y="1322596"/>
                  </a:cubicBezTo>
                  <a:cubicBezTo>
                    <a:pt x="5376011" y="1320342"/>
                    <a:pt x="5055515" y="1348820"/>
                    <a:pt x="4863122" y="1322595"/>
                  </a:cubicBezTo>
                  <a:cubicBezTo>
                    <a:pt x="4670729" y="1296370"/>
                    <a:pt x="4582483" y="1312840"/>
                    <a:pt x="4458845" y="1322595"/>
                  </a:cubicBezTo>
                  <a:cubicBezTo>
                    <a:pt x="4335207" y="1332350"/>
                    <a:pt x="3894525" y="1354699"/>
                    <a:pt x="3709940" y="1322595"/>
                  </a:cubicBezTo>
                  <a:cubicBezTo>
                    <a:pt x="3525355" y="1290491"/>
                    <a:pt x="3428093" y="1314499"/>
                    <a:pt x="3219506" y="1322595"/>
                  </a:cubicBezTo>
                  <a:cubicBezTo>
                    <a:pt x="3010919" y="1330691"/>
                    <a:pt x="2724132" y="1302899"/>
                    <a:pt x="2556758" y="1322595"/>
                  </a:cubicBezTo>
                  <a:cubicBezTo>
                    <a:pt x="2389384" y="1342291"/>
                    <a:pt x="2156385" y="1299734"/>
                    <a:pt x="1980167" y="1322595"/>
                  </a:cubicBezTo>
                  <a:cubicBezTo>
                    <a:pt x="1803949" y="1345456"/>
                    <a:pt x="1286858" y="1256810"/>
                    <a:pt x="661298" y="1322595"/>
                  </a:cubicBezTo>
                  <a:cubicBezTo>
                    <a:pt x="306999" y="1323010"/>
                    <a:pt x="22235" y="1038234"/>
                    <a:pt x="0" y="661297"/>
                  </a:cubicBezTo>
                  <a:lnTo>
                    <a:pt x="0" y="661298"/>
                  </a:lnTo>
                  <a:close/>
                </a:path>
                <a:path w="9938323" h="1322595" stroke="0" extrusionOk="0">
                  <a:moveTo>
                    <a:pt x="0" y="661298"/>
                  </a:moveTo>
                  <a:cubicBezTo>
                    <a:pt x="90434" y="304958"/>
                    <a:pt x="328330" y="12039"/>
                    <a:pt x="661298" y="0"/>
                  </a:cubicBezTo>
                  <a:cubicBezTo>
                    <a:pt x="931744" y="15229"/>
                    <a:pt x="1104691" y="12832"/>
                    <a:pt x="1237889" y="0"/>
                  </a:cubicBezTo>
                  <a:cubicBezTo>
                    <a:pt x="1371087" y="-12832"/>
                    <a:pt x="1865519" y="3272"/>
                    <a:pt x="2072952" y="0"/>
                  </a:cubicBezTo>
                  <a:cubicBezTo>
                    <a:pt x="2280385" y="-3272"/>
                    <a:pt x="2375843" y="15008"/>
                    <a:pt x="2649543" y="0"/>
                  </a:cubicBezTo>
                  <a:cubicBezTo>
                    <a:pt x="2923243" y="-15008"/>
                    <a:pt x="2963425" y="12560"/>
                    <a:pt x="3226134" y="0"/>
                  </a:cubicBezTo>
                  <a:cubicBezTo>
                    <a:pt x="3488843" y="-12560"/>
                    <a:pt x="3609305" y="-19404"/>
                    <a:pt x="3716568" y="0"/>
                  </a:cubicBezTo>
                  <a:cubicBezTo>
                    <a:pt x="3823831" y="19404"/>
                    <a:pt x="4006532" y="23781"/>
                    <a:pt x="4293159" y="0"/>
                  </a:cubicBezTo>
                  <a:cubicBezTo>
                    <a:pt x="4579786" y="-23781"/>
                    <a:pt x="4675124" y="499"/>
                    <a:pt x="4869750" y="0"/>
                  </a:cubicBezTo>
                  <a:cubicBezTo>
                    <a:pt x="5064376" y="-499"/>
                    <a:pt x="5524522" y="-23624"/>
                    <a:pt x="5704813" y="0"/>
                  </a:cubicBezTo>
                  <a:cubicBezTo>
                    <a:pt x="5885104" y="23624"/>
                    <a:pt x="6079613" y="-2645"/>
                    <a:pt x="6195246" y="0"/>
                  </a:cubicBezTo>
                  <a:cubicBezTo>
                    <a:pt x="6310879" y="2645"/>
                    <a:pt x="6477814" y="-10183"/>
                    <a:pt x="6685680" y="0"/>
                  </a:cubicBezTo>
                  <a:cubicBezTo>
                    <a:pt x="6893546" y="10183"/>
                    <a:pt x="6993764" y="6709"/>
                    <a:pt x="7089957" y="0"/>
                  </a:cubicBezTo>
                  <a:cubicBezTo>
                    <a:pt x="7186150" y="-6709"/>
                    <a:pt x="7421737" y="9014"/>
                    <a:pt x="7580390" y="0"/>
                  </a:cubicBezTo>
                  <a:cubicBezTo>
                    <a:pt x="7739043" y="-9014"/>
                    <a:pt x="8106221" y="-21115"/>
                    <a:pt x="8329296" y="0"/>
                  </a:cubicBezTo>
                  <a:cubicBezTo>
                    <a:pt x="8552371" y="21115"/>
                    <a:pt x="8887713" y="5508"/>
                    <a:pt x="9277026" y="0"/>
                  </a:cubicBezTo>
                  <a:cubicBezTo>
                    <a:pt x="9562607" y="-30332"/>
                    <a:pt x="9978280" y="344922"/>
                    <a:pt x="9938324" y="661298"/>
                  </a:cubicBezTo>
                  <a:lnTo>
                    <a:pt x="9938323" y="661298"/>
                  </a:lnTo>
                  <a:cubicBezTo>
                    <a:pt x="10011505" y="996309"/>
                    <a:pt x="9598890" y="1335737"/>
                    <a:pt x="9277025" y="1322596"/>
                  </a:cubicBezTo>
                  <a:cubicBezTo>
                    <a:pt x="8978628" y="1341182"/>
                    <a:pt x="8851395" y="1345533"/>
                    <a:pt x="8614277" y="1322596"/>
                  </a:cubicBezTo>
                  <a:cubicBezTo>
                    <a:pt x="8377159" y="1299659"/>
                    <a:pt x="8184588" y="1354605"/>
                    <a:pt x="7779214" y="1322596"/>
                  </a:cubicBezTo>
                  <a:cubicBezTo>
                    <a:pt x="7373840" y="1290587"/>
                    <a:pt x="7572511" y="1320350"/>
                    <a:pt x="7374938" y="1322596"/>
                  </a:cubicBezTo>
                  <a:cubicBezTo>
                    <a:pt x="7177365" y="1324842"/>
                    <a:pt x="6922873" y="1314580"/>
                    <a:pt x="6539875" y="1322596"/>
                  </a:cubicBezTo>
                  <a:cubicBezTo>
                    <a:pt x="6156877" y="1330612"/>
                    <a:pt x="6229798" y="1341092"/>
                    <a:pt x="6135598" y="1322596"/>
                  </a:cubicBezTo>
                  <a:cubicBezTo>
                    <a:pt x="6041398" y="1304100"/>
                    <a:pt x="5572646" y="1308421"/>
                    <a:pt x="5300536" y="1322596"/>
                  </a:cubicBezTo>
                  <a:cubicBezTo>
                    <a:pt x="5028426" y="1336770"/>
                    <a:pt x="4745088" y="1292369"/>
                    <a:pt x="4551630" y="1322595"/>
                  </a:cubicBezTo>
                  <a:cubicBezTo>
                    <a:pt x="4358172" y="1352822"/>
                    <a:pt x="4337185" y="1318549"/>
                    <a:pt x="4147354" y="1322595"/>
                  </a:cubicBezTo>
                  <a:cubicBezTo>
                    <a:pt x="3957523" y="1326641"/>
                    <a:pt x="3570154" y="1303055"/>
                    <a:pt x="3312291" y="1322595"/>
                  </a:cubicBezTo>
                  <a:cubicBezTo>
                    <a:pt x="3054428" y="1342135"/>
                    <a:pt x="2963388" y="1307574"/>
                    <a:pt x="2735700" y="1322595"/>
                  </a:cubicBezTo>
                  <a:cubicBezTo>
                    <a:pt x="2508012" y="1337616"/>
                    <a:pt x="2417321" y="1311240"/>
                    <a:pt x="2245266" y="1322595"/>
                  </a:cubicBezTo>
                  <a:cubicBezTo>
                    <a:pt x="2073211" y="1333950"/>
                    <a:pt x="1788159" y="1339826"/>
                    <a:pt x="1496361" y="1322595"/>
                  </a:cubicBezTo>
                  <a:cubicBezTo>
                    <a:pt x="1204563" y="1305364"/>
                    <a:pt x="1035052" y="1304664"/>
                    <a:pt x="661298" y="1322595"/>
                  </a:cubicBezTo>
                  <a:cubicBezTo>
                    <a:pt x="304951" y="1333670"/>
                    <a:pt x="44875" y="1001135"/>
                    <a:pt x="0" y="661297"/>
                  </a:cubicBezTo>
                  <a:lnTo>
                    <a:pt x="0" y="661298"/>
                  </a:lnTo>
                  <a:close/>
                </a:path>
              </a:pathLst>
            </a:custGeom>
            <a:solidFill>
              <a:srgbClr val="079692"/>
            </a:solidFill>
            <a:ln>
              <a:solidFill>
                <a:srgbClr val="079692"/>
              </a:solidFill>
              <a:extLst>
                <a:ext uri="{C807C97D-BFC1-408E-A445-0C87EB9F89A2}">
                  <ask:lineSketchStyleProps xmlns:ask="http://schemas.microsoft.com/office/drawing/2018/sketchyshapes" xmlns="" sd="1777857782">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a:extLst>
                <a:ext uri="{FF2B5EF4-FFF2-40B4-BE49-F238E27FC236}">
                  <a16:creationId xmlns:a16="http://schemas.microsoft.com/office/drawing/2014/main" id="{12110A7F-8797-3291-807F-EBD6A37A2646}"/>
                </a:ext>
              </a:extLst>
            </p:cNvPr>
            <p:cNvSpPr txBox="1"/>
            <p:nvPr/>
          </p:nvSpPr>
          <p:spPr>
            <a:xfrm>
              <a:off x="1573161" y="427468"/>
              <a:ext cx="4377525" cy="628444"/>
            </a:xfrm>
            <a:prstGeom prst="rect">
              <a:avLst/>
            </a:prstGeom>
            <a:noFill/>
          </p:spPr>
          <p:txBody>
            <a:bodyPr wrap="square" rtlCol="0">
              <a:spAutoFit/>
            </a:bodyPr>
            <a:lstStyle/>
            <a:p>
              <a:pPr algn="just"/>
              <a:r>
                <a:rPr lang="vi-VN" sz="3600" b="1" i="1" dirty="0">
                  <a:solidFill>
                    <a:schemeClr val="bg1"/>
                  </a:solidFill>
                  <a:latin typeface="Cambria" panose="02040503050406030204" pitchFamily="18" charset="0"/>
                  <a:ea typeface="Cambria" panose="02040503050406030204" pitchFamily="18" charset="0"/>
                </a:rPr>
                <a:t>So sánh thể tích của hình A với tổng thể tích của các hình B, C và D dưới đây:</a:t>
              </a:r>
              <a:endParaRPr lang="en-US" sz="3600" b="1" dirty="0">
                <a:solidFill>
                  <a:schemeClr val="bg1"/>
                </a:solidFill>
                <a:latin typeface="Cambria" panose="02040503050406030204" pitchFamily="18" charset="0"/>
                <a:ea typeface="Cambria" panose="02040503050406030204" pitchFamily="18" charset="0"/>
              </a:endParaRPr>
            </a:p>
          </p:txBody>
        </p:sp>
      </p:grpSp>
      <p:pic>
        <p:nvPicPr>
          <p:cNvPr id="9" name="Picture 8">
            <a:extLst>
              <a:ext uri="{FF2B5EF4-FFF2-40B4-BE49-F238E27FC236}">
                <a16:creationId xmlns:a16="http://schemas.microsoft.com/office/drawing/2014/main" id="{1EF09131-11DD-6334-3306-67F0EC4BA74A}"/>
              </a:ext>
            </a:extLst>
          </p:cNvPr>
          <p:cNvPicPr>
            <a:picLocks noChangeAspect="1"/>
          </p:cNvPicPr>
          <p:nvPr/>
        </p:nvPicPr>
        <p:blipFill>
          <a:blip r:embed="rId3"/>
          <a:stretch>
            <a:fillRect/>
          </a:stretch>
        </p:blipFill>
        <p:spPr>
          <a:xfrm>
            <a:off x="1383982" y="1644014"/>
            <a:ext cx="9634538" cy="3143183"/>
          </a:xfrm>
          <a:prstGeom prst="rect">
            <a:avLst/>
          </a:prstGeom>
        </p:spPr>
      </p:pic>
      <p:sp>
        <p:nvSpPr>
          <p:cNvPr id="10" name="Rectangle: Rounded Corners 9">
            <a:extLst>
              <a:ext uri="{FF2B5EF4-FFF2-40B4-BE49-F238E27FC236}">
                <a16:creationId xmlns:a16="http://schemas.microsoft.com/office/drawing/2014/main" id="{317C78AD-C61F-BEF9-785A-090A9E4DFCB2}"/>
              </a:ext>
            </a:extLst>
          </p:cNvPr>
          <p:cNvSpPr/>
          <p:nvPr/>
        </p:nvSpPr>
        <p:spPr>
          <a:xfrm>
            <a:off x="1360170" y="4674870"/>
            <a:ext cx="1588770" cy="83439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dirty="0">
                <a:latin typeface="Cambria" panose="02040503050406030204" pitchFamily="18" charset="0"/>
                <a:ea typeface="Cambria" panose="02040503050406030204" pitchFamily="18" charset="0"/>
              </a:rPr>
              <a:t> 21 hình lập phương</a:t>
            </a:r>
            <a:endParaRPr lang="en-US" sz="2000" dirty="0">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A94314A1-7643-4B38-5F13-4ECAEC67A94E}"/>
              </a:ext>
            </a:extLst>
          </p:cNvPr>
          <p:cNvSpPr/>
          <p:nvPr/>
        </p:nvSpPr>
        <p:spPr>
          <a:xfrm>
            <a:off x="5120640" y="4674870"/>
            <a:ext cx="1588770" cy="83439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Cambria" panose="02040503050406030204" pitchFamily="18" charset="0"/>
                <a:ea typeface="Cambria" panose="02040503050406030204" pitchFamily="18" charset="0"/>
              </a:rPr>
              <a:t>5 </a:t>
            </a:r>
            <a:r>
              <a:rPr lang="vi-VN" sz="2000" dirty="0">
                <a:latin typeface="Cambria" panose="02040503050406030204" pitchFamily="18" charset="0"/>
                <a:ea typeface="Cambria" panose="02040503050406030204" pitchFamily="18" charset="0"/>
              </a:rPr>
              <a:t>hình lập phương</a:t>
            </a:r>
            <a:endParaRPr lang="en-US" sz="2000" dirty="0">
              <a:latin typeface="Cambria" panose="02040503050406030204" pitchFamily="18" charset="0"/>
              <a:ea typeface="Cambria" panose="02040503050406030204" pitchFamily="18" charset="0"/>
            </a:endParaRPr>
          </a:p>
        </p:txBody>
      </p:sp>
      <p:sp>
        <p:nvSpPr>
          <p:cNvPr id="14" name="Rectangle: Rounded Corners 13">
            <a:extLst>
              <a:ext uri="{FF2B5EF4-FFF2-40B4-BE49-F238E27FC236}">
                <a16:creationId xmlns:a16="http://schemas.microsoft.com/office/drawing/2014/main" id="{C1ED3300-63FB-D2CF-61DF-1401F362822F}"/>
              </a:ext>
            </a:extLst>
          </p:cNvPr>
          <p:cNvSpPr/>
          <p:nvPr/>
        </p:nvSpPr>
        <p:spPr>
          <a:xfrm>
            <a:off x="7440930" y="4674870"/>
            <a:ext cx="1588770" cy="83439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Cambria" panose="02040503050406030204" pitchFamily="18" charset="0"/>
                <a:ea typeface="Cambria" panose="02040503050406030204" pitchFamily="18" charset="0"/>
              </a:rPr>
              <a:t>12 </a:t>
            </a:r>
            <a:r>
              <a:rPr lang="vi-VN" sz="2000" dirty="0">
                <a:latin typeface="Cambria" panose="02040503050406030204" pitchFamily="18" charset="0"/>
                <a:ea typeface="Cambria" panose="02040503050406030204" pitchFamily="18" charset="0"/>
              </a:rPr>
              <a:t>hình lập phương</a:t>
            </a:r>
            <a:endParaRPr lang="en-US" sz="2000" dirty="0">
              <a:latin typeface="Cambria" panose="02040503050406030204" pitchFamily="18" charset="0"/>
              <a:ea typeface="Cambria" panose="02040503050406030204" pitchFamily="18" charset="0"/>
            </a:endParaRPr>
          </a:p>
        </p:txBody>
      </p:sp>
      <p:sp>
        <p:nvSpPr>
          <p:cNvPr id="20" name="Rectangle: Rounded Corners 19">
            <a:extLst>
              <a:ext uri="{FF2B5EF4-FFF2-40B4-BE49-F238E27FC236}">
                <a16:creationId xmlns:a16="http://schemas.microsoft.com/office/drawing/2014/main" id="{E2B7138E-413B-EE43-A60E-07FBAB1124A3}"/>
              </a:ext>
            </a:extLst>
          </p:cNvPr>
          <p:cNvSpPr/>
          <p:nvPr/>
        </p:nvSpPr>
        <p:spPr>
          <a:xfrm>
            <a:off x="9589770" y="4697730"/>
            <a:ext cx="1588770" cy="83439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Cambria" panose="02040503050406030204" pitchFamily="18" charset="0"/>
                <a:ea typeface="Cambria" panose="02040503050406030204" pitchFamily="18" charset="0"/>
              </a:rPr>
              <a:t>4 </a:t>
            </a:r>
            <a:r>
              <a:rPr lang="vi-VN" sz="2000" dirty="0">
                <a:latin typeface="Cambria" panose="02040503050406030204" pitchFamily="18" charset="0"/>
                <a:ea typeface="Cambria" panose="02040503050406030204" pitchFamily="18" charset="0"/>
              </a:rPr>
              <a:t>hình lập phương</a:t>
            </a:r>
            <a:endParaRPr lang="en-US" sz="2000" dirty="0">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id="{738E9DF7-2464-E6A5-E956-5C15451EBC54}"/>
              </a:ext>
            </a:extLst>
          </p:cNvPr>
          <p:cNvSpPr txBox="1"/>
          <p:nvPr/>
        </p:nvSpPr>
        <p:spPr>
          <a:xfrm>
            <a:off x="1040130" y="5726430"/>
            <a:ext cx="10595610" cy="523220"/>
          </a:xfrm>
          <a:prstGeom prst="rect">
            <a:avLst/>
          </a:prstGeom>
          <a:noFill/>
        </p:spPr>
        <p:txBody>
          <a:bodyPr wrap="square" rtlCol="0">
            <a:spAutoFit/>
          </a:bodyPr>
          <a:lstStyle/>
          <a:p>
            <a:r>
              <a:rPr lang="en-US" sz="2800" dirty="0" err="1">
                <a:solidFill>
                  <a:srgbClr val="FF0000"/>
                </a:solidFill>
                <a:latin typeface="Cambria" panose="02040503050406030204" pitchFamily="18" charset="0"/>
                <a:ea typeface="Cambria" panose="02040503050406030204" pitchFamily="18" charset="0"/>
              </a:rPr>
              <a:t>Vậy</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Thể</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A </a:t>
            </a:r>
            <a:r>
              <a:rPr lang="en-US" sz="2800" dirty="0" err="1">
                <a:solidFill>
                  <a:srgbClr val="FF0000"/>
                </a:solidFill>
                <a:latin typeface="Cambria" panose="02040503050406030204" pitchFamily="18" charset="0"/>
                <a:ea typeface="Cambria" panose="02040503050406030204" pitchFamily="18" charset="0"/>
              </a:rPr>
              <a:t>bằng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tổng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thể</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các</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B,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C </a:t>
            </a:r>
            <a:r>
              <a:rPr lang="en-US" sz="2800" dirty="0" err="1">
                <a:solidFill>
                  <a:srgbClr val="FF0000"/>
                </a:solidFill>
                <a:latin typeface="Cambria" panose="02040503050406030204" pitchFamily="18" charset="0"/>
                <a:ea typeface="Cambria" panose="02040503050406030204" pitchFamily="18" charset="0"/>
              </a:rPr>
              <a:t>và</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arn(inVertical)">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20" grpId="0" animBg="1"/>
      <p:bldP spid="2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768</TotalTime>
  <Words>255</Words>
  <Application>Microsoft Office PowerPoint</Application>
  <PresentationFormat>Widescreen</PresentationFormat>
  <Paragraphs>38</Paragraphs>
  <Slides>14</Slides>
  <Notes>11</Notes>
  <HiddenSlides>0</HiddenSlides>
  <MMClips>5</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Cambria</vt:lpstr>
      <vt:lpstr>等线</vt:lpstr>
      <vt:lpstr>等线 Light</vt:lpstr>
      <vt:lpstr>Wingdings</vt:lpstr>
      <vt:lpstr>三极正极黑简体</vt:lpstr>
      <vt:lpstr>思源宋体 CN Medium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ADMIN</cp:lastModifiedBy>
  <cp:revision>1</cp:revision>
  <dcterms:created xsi:type="dcterms:W3CDTF">2022-01-17T01:16:00Z</dcterms:created>
  <dcterms:modified xsi:type="dcterms:W3CDTF">2025-02-15T07:57:53Z</dcterms:modified>
</cp:coreProperties>
</file>