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23"/>
  </p:notesMasterIdLst>
  <p:sldIdLst>
    <p:sldId id="257" r:id="rId4"/>
    <p:sldId id="258" r:id="rId5"/>
    <p:sldId id="256" r:id="rId6"/>
    <p:sldId id="259" r:id="rId7"/>
    <p:sldId id="280" r:id="rId8"/>
    <p:sldId id="260" r:id="rId9"/>
    <p:sldId id="281" r:id="rId10"/>
    <p:sldId id="282" r:id="rId11"/>
    <p:sldId id="264" r:id="rId12"/>
    <p:sldId id="261" r:id="rId13"/>
    <p:sldId id="283" r:id="rId14"/>
    <p:sldId id="262" r:id="rId15"/>
    <p:sldId id="284" r:id="rId16"/>
    <p:sldId id="268" r:id="rId17"/>
    <p:sldId id="315" r:id="rId18"/>
    <p:sldId id="316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1588" y="488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/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blipFill>
                <a:blip r:embed="rId3"/>
                <a:stretch>
                  <a:fillRect l="-1552" t="-5023" r="-155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/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mươi sáu xăng-ti-mét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Tám mươi hai phẩy một xăng-ti-mét khối.</a:t>
                </a:r>
                <a:endParaRPr lang="en-US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</m:t>
                    </m:r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phần tư đề-xi-mét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blipFill>
                <a:blip r:embed="rId4"/>
                <a:stretch>
                  <a:fillRect l="-1475" t="-290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098C-2711-85F2-7FF0-090072A675C0}"/>
              </a:ext>
            </a:extLst>
          </p:cNvPr>
          <p:cNvSpPr txBox="1"/>
          <p:nvPr/>
        </p:nvSpPr>
        <p:spPr>
          <a:xfrm>
            <a:off x="1428750" y="137160"/>
            <a:ext cx="9818370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đo thể tích sau: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xăng-ti-mét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mươi tám phẩy sáu đề-xi-mét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phần mười xăng-ti-mét khối.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/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blipFill>
                <a:blip r:embed="rId3"/>
                <a:stretch>
                  <a:fillRect l="-7202" t="-15966" b="-3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/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blipFill>
                <a:blip r:embed="rId4"/>
                <a:stretch>
                  <a:fillRect l="-7423" t="-16102" b="-3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/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đều được ghép từ các khối lập phương cạnh 1 cm.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81E11-C24D-2CDB-C7DF-6F77AFF8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9" y="1945715"/>
            <a:ext cx="8547735" cy="44188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636C65-C0DA-EF51-3E92-FC00801D09D9}"/>
              </a:ext>
            </a:extLst>
          </p:cNvPr>
          <p:cNvSpPr/>
          <p:nvPr/>
        </p:nvSpPr>
        <p:spPr>
          <a:xfrm>
            <a:off x="4229100" y="301752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1B6219-4E45-1307-432E-A94826342A22}"/>
              </a:ext>
            </a:extLst>
          </p:cNvPr>
          <p:cNvSpPr/>
          <p:nvPr/>
        </p:nvSpPr>
        <p:spPr>
          <a:xfrm>
            <a:off x="9086850" y="305181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65AE8-F8BB-4AE1-1560-5008D9C2FCBD}"/>
              </a:ext>
            </a:extLst>
          </p:cNvPr>
          <p:cNvSpPr/>
          <p:nvPr/>
        </p:nvSpPr>
        <p:spPr>
          <a:xfrm>
            <a:off x="4583430" y="492633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5A4CA-B174-0FC8-08CE-1BF524440C56}"/>
              </a:ext>
            </a:extLst>
          </p:cNvPr>
          <p:cNvSpPr/>
          <p:nvPr/>
        </p:nvSpPr>
        <p:spPr>
          <a:xfrm>
            <a:off x="9406890" y="482346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hình nào ở câu a có thể tích bằng nhau?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6C4F2-CFDC-6283-26BF-34342A3B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7" y="1817370"/>
            <a:ext cx="7629525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3F8B2-8B3D-A84F-1775-8ECEB0163BC5}"/>
              </a:ext>
            </a:extLst>
          </p:cNvPr>
          <p:cNvSpPr txBox="1"/>
          <p:nvPr/>
        </p:nvSpPr>
        <p:spPr>
          <a:xfrm>
            <a:off x="1840230" y="5486400"/>
            <a:ext cx="890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HỘP SỮA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254F36-B898-47DF-9AD3-C041465EAC70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ml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</a:t>
            </a:r>
            <a:r>
              <a:rPr kumimoji="0" lang="vi-VN" altLang="en-US" sz="48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C4418-F0DB-4D9F-95B1-583014C3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5" y="3171343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lít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d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5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carrying a book&#10;&#10;Description automatically generated">
            <a:extLst>
              <a:ext uri="{FF2B5EF4-FFF2-40B4-BE49-F238E27FC236}">
                <a16:creationId xmlns:a16="http://schemas.microsoft.com/office/drawing/2014/main" id="{D9C64623-6EF2-0684-30CA-B3A5CC578B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641023"/>
            <a:ext cx="2839243" cy="601603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879E16-0F7C-9257-2048-97E31C136E8A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81A441-E7AC-5070-8C39-A358F6F83CAC}"/>
              </a:ext>
            </a:extLst>
          </p:cNvPr>
          <p:cNvSpPr/>
          <p:nvPr/>
        </p:nvSpPr>
        <p:spPr>
          <a:xfrm>
            <a:off x="4204354" y="3190974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0 w 5835192"/>
              <a:gd name="connsiteY18" fmla="*/ 152715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11122" y="1680844"/>
                  <a:pt x="15369" y="1586028"/>
                  <a:pt x="0" y="1527154"/>
                </a:cubicBezTo>
                <a:cubicBezTo>
                  <a:pt x="22796" y="1450425"/>
                  <a:pt x="14861" y="1264156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15842" y="1698130"/>
                  <a:pt x="-14515" y="1605664"/>
                  <a:pt x="0" y="1527154"/>
                </a:cubicBezTo>
                <a:cubicBezTo>
                  <a:pt x="22558" y="1397894"/>
                  <a:pt x="-12403" y="1300831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C4D0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49750"/>
                      <a:gd name="adj2" fmla="val 2232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m, cm, dm, km,…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0983320-9D41-009D-0BAC-9ADCFF7016B3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/>
              <p:nvPr/>
            </p:nvSpPr>
            <p:spPr>
              <a:xfrm>
                <a:off x="4204354" y="3190974"/>
                <a:ext cx="5835192" cy="2111604"/>
              </a:xfrm>
              <a:custGeom>
                <a:avLst/>
                <a:gdLst>
                  <a:gd name="connsiteX0" fmla="*/ 0 w 5835192"/>
                  <a:gd name="connsiteY0" fmla="*/ 351941 h 2111604"/>
                  <a:gd name="connsiteX1" fmla="*/ 351941 w 5835192"/>
                  <a:gd name="connsiteY1" fmla="*/ 0 h 2111604"/>
                  <a:gd name="connsiteX2" fmla="*/ 972532 w 5835192"/>
                  <a:gd name="connsiteY2" fmla="*/ 0 h 2111604"/>
                  <a:gd name="connsiteX3" fmla="*/ 972532 w 5835192"/>
                  <a:gd name="connsiteY3" fmla="*/ 0 h 2111604"/>
                  <a:gd name="connsiteX4" fmla="*/ 2431330 w 5835192"/>
                  <a:gd name="connsiteY4" fmla="*/ 0 h 2111604"/>
                  <a:gd name="connsiteX5" fmla="*/ 5483251 w 5835192"/>
                  <a:gd name="connsiteY5" fmla="*/ 0 h 2111604"/>
                  <a:gd name="connsiteX6" fmla="*/ 5835192 w 5835192"/>
                  <a:gd name="connsiteY6" fmla="*/ 351941 h 2111604"/>
                  <a:gd name="connsiteX7" fmla="*/ 5835192 w 5835192"/>
                  <a:gd name="connsiteY7" fmla="*/ 1231769 h 2111604"/>
                  <a:gd name="connsiteX8" fmla="*/ 5835192 w 5835192"/>
                  <a:gd name="connsiteY8" fmla="*/ 1231769 h 2111604"/>
                  <a:gd name="connsiteX9" fmla="*/ 5835192 w 5835192"/>
                  <a:gd name="connsiteY9" fmla="*/ 1759670 h 2111604"/>
                  <a:gd name="connsiteX10" fmla="*/ 5835192 w 5835192"/>
                  <a:gd name="connsiteY10" fmla="*/ 1759663 h 2111604"/>
                  <a:gd name="connsiteX11" fmla="*/ 5483251 w 5835192"/>
                  <a:gd name="connsiteY11" fmla="*/ 2111604 h 2111604"/>
                  <a:gd name="connsiteX12" fmla="*/ 2431330 w 5835192"/>
                  <a:gd name="connsiteY12" fmla="*/ 2111604 h 2111604"/>
                  <a:gd name="connsiteX13" fmla="*/ 972532 w 5835192"/>
                  <a:gd name="connsiteY13" fmla="*/ 2111604 h 2111604"/>
                  <a:gd name="connsiteX14" fmla="*/ 972532 w 5835192"/>
                  <a:gd name="connsiteY14" fmla="*/ 2111604 h 2111604"/>
                  <a:gd name="connsiteX15" fmla="*/ 351941 w 5835192"/>
                  <a:gd name="connsiteY15" fmla="*/ 2111604 h 2111604"/>
                  <a:gd name="connsiteX16" fmla="*/ 0 w 5835192"/>
                  <a:gd name="connsiteY16" fmla="*/ 1759663 h 2111604"/>
                  <a:gd name="connsiteX17" fmla="*/ 0 w 5835192"/>
                  <a:gd name="connsiteY17" fmla="*/ 1759670 h 2111604"/>
                  <a:gd name="connsiteX18" fmla="*/ 0 w 5835192"/>
                  <a:gd name="connsiteY18" fmla="*/ 1527154 h 2111604"/>
                  <a:gd name="connsiteX19" fmla="*/ 0 w 5835192"/>
                  <a:gd name="connsiteY19" fmla="*/ 1231769 h 2111604"/>
                  <a:gd name="connsiteX20" fmla="*/ 0 w 5835192"/>
                  <a:gd name="connsiteY20" fmla="*/ 351941 h 2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5192" h="2111604" fill="none" extrusionOk="0">
                    <a:moveTo>
                      <a:pt x="0" y="351941"/>
                    </a:moveTo>
                    <a:cubicBezTo>
                      <a:pt x="16516" y="166509"/>
                      <a:pt x="139743" y="7168"/>
                      <a:pt x="351941" y="0"/>
                    </a:cubicBezTo>
                    <a:cubicBezTo>
                      <a:pt x="566993" y="-2895"/>
                      <a:pt x="883058" y="35696"/>
                      <a:pt x="972532" y="0"/>
                    </a:cubicBezTo>
                    <a:lnTo>
                      <a:pt x="972532" y="0"/>
                    </a:lnTo>
                    <a:cubicBezTo>
                      <a:pt x="1314907" y="-24452"/>
                      <a:pt x="1713923" y="11511"/>
                      <a:pt x="2431330" y="0"/>
                    </a:cubicBezTo>
                    <a:cubicBezTo>
                      <a:pt x="3156095" y="-117130"/>
                      <a:pt x="4722950" y="123459"/>
                      <a:pt x="5483251" y="0"/>
                    </a:cubicBezTo>
                    <a:cubicBezTo>
                      <a:pt x="5680389" y="4407"/>
                      <a:pt x="5829062" y="158426"/>
                      <a:pt x="5835192" y="351941"/>
                    </a:cubicBezTo>
                    <a:cubicBezTo>
                      <a:pt x="5764457" y="589930"/>
                      <a:pt x="5868021" y="929964"/>
                      <a:pt x="5835192" y="1231769"/>
                    </a:cubicBezTo>
                    <a:lnTo>
                      <a:pt x="5835192" y="1231769"/>
                    </a:lnTo>
                    <a:cubicBezTo>
                      <a:pt x="5878512" y="1350046"/>
                      <a:pt x="5860116" y="1499246"/>
                      <a:pt x="5835192" y="1759670"/>
                    </a:cubicBezTo>
                    <a:lnTo>
                      <a:pt x="5835192" y="1759663"/>
                    </a:lnTo>
                    <a:cubicBezTo>
                      <a:pt x="5827625" y="1944558"/>
                      <a:pt x="5674643" y="2121306"/>
                      <a:pt x="5483251" y="2111604"/>
                    </a:cubicBezTo>
                    <a:cubicBezTo>
                      <a:pt x="4222432" y="2244998"/>
                      <a:pt x="3290130" y="1980884"/>
                      <a:pt x="2431330" y="2111604"/>
                    </a:cubicBezTo>
                    <a:cubicBezTo>
                      <a:pt x="1908606" y="2116572"/>
                      <a:pt x="1371390" y="2169499"/>
                      <a:pt x="972532" y="2111604"/>
                    </a:cubicBezTo>
                    <a:lnTo>
                      <a:pt x="972532" y="2111604"/>
                    </a:lnTo>
                    <a:cubicBezTo>
                      <a:pt x="885726" y="2077607"/>
                      <a:pt x="475393" y="2105730"/>
                      <a:pt x="351941" y="2111604"/>
                    </a:cubicBezTo>
                    <a:cubicBezTo>
                      <a:pt x="126543" y="2111473"/>
                      <a:pt x="1278" y="1951414"/>
                      <a:pt x="0" y="1759663"/>
                    </a:cubicBezTo>
                    <a:lnTo>
                      <a:pt x="0" y="1759670"/>
                    </a:lnTo>
                    <a:cubicBezTo>
                      <a:pt x="11122" y="1680844"/>
                      <a:pt x="15369" y="1586028"/>
                      <a:pt x="0" y="1527154"/>
                    </a:cubicBezTo>
                    <a:cubicBezTo>
                      <a:pt x="22796" y="1450425"/>
                      <a:pt x="14861" y="1264156"/>
                      <a:pt x="0" y="1231769"/>
                    </a:cubicBezTo>
                    <a:cubicBezTo>
                      <a:pt x="-4854" y="795290"/>
                      <a:pt x="10147" y="479225"/>
                      <a:pt x="0" y="351941"/>
                    </a:cubicBezTo>
                    <a:close/>
                  </a:path>
                  <a:path w="5835192" h="2111604" stroke="0" extrusionOk="0">
                    <a:moveTo>
                      <a:pt x="0" y="351941"/>
                    </a:moveTo>
                    <a:cubicBezTo>
                      <a:pt x="-13272" y="180265"/>
                      <a:pt x="180100" y="-15237"/>
                      <a:pt x="351941" y="0"/>
                    </a:cubicBezTo>
                    <a:cubicBezTo>
                      <a:pt x="640230" y="-24989"/>
                      <a:pt x="775029" y="50565"/>
                      <a:pt x="972532" y="0"/>
                    </a:cubicBezTo>
                    <a:lnTo>
                      <a:pt x="972532" y="0"/>
                    </a:lnTo>
                    <a:cubicBezTo>
                      <a:pt x="1345529" y="66018"/>
                      <a:pt x="2080137" y="114626"/>
                      <a:pt x="2431330" y="0"/>
                    </a:cubicBezTo>
                    <a:cubicBezTo>
                      <a:pt x="3417643" y="-134364"/>
                      <a:pt x="4765527" y="130381"/>
                      <a:pt x="5483251" y="0"/>
                    </a:cubicBezTo>
                    <a:cubicBezTo>
                      <a:pt x="5667476" y="-23917"/>
                      <a:pt x="5840461" y="153484"/>
                      <a:pt x="5835192" y="351941"/>
                    </a:cubicBezTo>
                    <a:cubicBezTo>
                      <a:pt x="5817836" y="462363"/>
                      <a:pt x="5804357" y="1107783"/>
                      <a:pt x="5835192" y="1231769"/>
                    </a:cubicBezTo>
                    <a:lnTo>
                      <a:pt x="5835192" y="1231769"/>
                    </a:lnTo>
                    <a:cubicBezTo>
                      <a:pt x="5793037" y="1419977"/>
                      <a:pt x="5846963" y="1585713"/>
                      <a:pt x="5835192" y="1759670"/>
                    </a:cubicBezTo>
                    <a:lnTo>
                      <a:pt x="5835192" y="1759663"/>
                    </a:lnTo>
                    <a:cubicBezTo>
                      <a:pt x="5862376" y="1951070"/>
                      <a:pt x="5669218" y="2114039"/>
                      <a:pt x="5483251" y="2111604"/>
                    </a:cubicBezTo>
                    <a:cubicBezTo>
                      <a:pt x="4322521" y="2073845"/>
                      <a:pt x="3872642" y="2162102"/>
                      <a:pt x="2431330" y="2111604"/>
                    </a:cubicBezTo>
                    <a:cubicBezTo>
                      <a:pt x="1955602" y="2151562"/>
                      <a:pt x="1440234" y="2138812"/>
                      <a:pt x="972532" y="2111604"/>
                    </a:cubicBezTo>
                    <a:lnTo>
                      <a:pt x="972532" y="2111604"/>
                    </a:lnTo>
                    <a:cubicBezTo>
                      <a:pt x="732899" y="2146229"/>
                      <a:pt x="599937" y="2062585"/>
                      <a:pt x="351941" y="2111604"/>
                    </a:cubicBezTo>
                    <a:cubicBezTo>
                      <a:pt x="144624" y="2099798"/>
                      <a:pt x="35983" y="1945611"/>
                      <a:pt x="0" y="1759663"/>
                    </a:cubicBezTo>
                    <a:lnTo>
                      <a:pt x="0" y="1759670"/>
                    </a:lnTo>
                    <a:cubicBezTo>
                      <a:pt x="15842" y="1698130"/>
                      <a:pt x="-14515" y="1605664"/>
                      <a:pt x="0" y="1527154"/>
                    </a:cubicBezTo>
                    <a:cubicBezTo>
                      <a:pt x="22558" y="1397894"/>
                      <a:pt x="-12403" y="1300831"/>
                      <a:pt x="0" y="1231769"/>
                    </a:cubicBezTo>
                    <a:cubicBezTo>
                      <a:pt x="49214" y="1116573"/>
                      <a:pt x="47142" y="494016"/>
                      <a:pt x="0" y="3519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49750"/>
                          <a:gd name="adj2" fmla="val 2232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Đơn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vị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để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𝒌𝒎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90974"/>
                <a:ext cx="5835192" cy="2111604"/>
              </a:xfrm>
              <a:prstGeom prst="wedgeRoundRectCallout">
                <a:avLst>
                  <a:gd name="adj1" fmla="val -49750"/>
                  <a:gd name="adj2" fmla="val 22322"/>
                  <a:gd name="adj3" fmla="val 16667"/>
                </a:avLst>
              </a:prstGeom>
              <a:blipFill>
                <a:blip r:embed="rId3"/>
                <a:stretch>
                  <a:fillRect r="-103"/>
                </a:stretch>
              </a:blip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5835192"/>
                          <a:gd name="connsiteY0" fmla="*/ 351941 h 2111604"/>
                          <a:gd name="connsiteX1" fmla="*/ 351941 w 5835192"/>
                          <a:gd name="connsiteY1" fmla="*/ 0 h 2111604"/>
                          <a:gd name="connsiteX2" fmla="*/ 972532 w 5835192"/>
                          <a:gd name="connsiteY2" fmla="*/ 0 h 2111604"/>
                          <a:gd name="connsiteX3" fmla="*/ 972532 w 5835192"/>
                          <a:gd name="connsiteY3" fmla="*/ 0 h 2111604"/>
                          <a:gd name="connsiteX4" fmla="*/ 2431330 w 5835192"/>
                          <a:gd name="connsiteY4" fmla="*/ 0 h 2111604"/>
                          <a:gd name="connsiteX5" fmla="*/ 5483251 w 5835192"/>
                          <a:gd name="connsiteY5" fmla="*/ 0 h 2111604"/>
                          <a:gd name="connsiteX6" fmla="*/ 5835192 w 5835192"/>
                          <a:gd name="connsiteY6" fmla="*/ 351941 h 2111604"/>
                          <a:gd name="connsiteX7" fmla="*/ 5835192 w 5835192"/>
                          <a:gd name="connsiteY7" fmla="*/ 1231769 h 2111604"/>
                          <a:gd name="connsiteX8" fmla="*/ 5835192 w 5835192"/>
                          <a:gd name="connsiteY8" fmla="*/ 1231769 h 2111604"/>
                          <a:gd name="connsiteX9" fmla="*/ 5835192 w 5835192"/>
                          <a:gd name="connsiteY9" fmla="*/ 1759670 h 2111604"/>
                          <a:gd name="connsiteX10" fmla="*/ 5835192 w 5835192"/>
                          <a:gd name="connsiteY10" fmla="*/ 1759663 h 2111604"/>
                          <a:gd name="connsiteX11" fmla="*/ 5483251 w 5835192"/>
                          <a:gd name="connsiteY11" fmla="*/ 2111604 h 2111604"/>
                          <a:gd name="connsiteX12" fmla="*/ 2431330 w 5835192"/>
                          <a:gd name="connsiteY12" fmla="*/ 2111604 h 2111604"/>
                          <a:gd name="connsiteX13" fmla="*/ 972532 w 5835192"/>
                          <a:gd name="connsiteY13" fmla="*/ 2111604 h 2111604"/>
                          <a:gd name="connsiteX14" fmla="*/ 972532 w 5835192"/>
                          <a:gd name="connsiteY14" fmla="*/ 2111604 h 2111604"/>
                          <a:gd name="connsiteX15" fmla="*/ 351941 w 5835192"/>
                          <a:gd name="connsiteY15" fmla="*/ 2111604 h 2111604"/>
                          <a:gd name="connsiteX16" fmla="*/ 0 w 5835192"/>
                          <a:gd name="connsiteY16" fmla="*/ 1759663 h 2111604"/>
                          <a:gd name="connsiteX17" fmla="*/ 0 w 5835192"/>
                          <a:gd name="connsiteY17" fmla="*/ 1759670 h 2111604"/>
                          <a:gd name="connsiteX18" fmla="*/ 0 w 5835192"/>
                          <a:gd name="connsiteY18" fmla="*/ 1527154 h 2111604"/>
                          <a:gd name="connsiteX19" fmla="*/ 0 w 5835192"/>
                          <a:gd name="connsiteY19" fmla="*/ 1231769 h 2111604"/>
                          <a:gd name="connsiteX20" fmla="*/ 0 w 5835192"/>
                          <a:gd name="connsiteY20" fmla="*/ 351941 h 21116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835192" h="2111604" fill="none" extrusionOk="0">
                            <a:moveTo>
                              <a:pt x="0" y="351941"/>
                            </a:moveTo>
                            <a:cubicBezTo>
                              <a:pt x="16516" y="166509"/>
                              <a:pt x="139743" y="7168"/>
                              <a:pt x="351941" y="0"/>
                            </a:cubicBezTo>
                            <a:cubicBezTo>
                              <a:pt x="566993" y="-2895"/>
                              <a:pt x="883058" y="35696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14907" y="-24452"/>
                              <a:pt x="1713923" y="11511"/>
                              <a:pt x="2431330" y="0"/>
                            </a:cubicBezTo>
                            <a:cubicBezTo>
                              <a:pt x="3156095" y="-117130"/>
                              <a:pt x="4722950" y="123459"/>
                              <a:pt x="5483251" y="0"/>
                            </a:cubicBezTo>
                            <a:cubicBezTo>
                              <a:pt x="5680389" y="4407"/>
                              <a:pt x="5829062" y="158426"/>
                              <a:pt x="5835192" y="351941"/>
                            </a:cubicBezTo>
                            <a:cubicBezTo>
                              <a:pt x="5764457" y="589930"/>
                              <a:pt x="5868021" y="929964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878512" y="1350046"/>
                              <a:pt x="5860116" y="1499246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27625" y="1944558"/>
                              <a:pt x="5674643" y="2121306"/>
                              <a:pt x="5483251" y="2111604"/>
                            </a:cubicBezTo>
                            <a:cubicBezTo>
                              <a:pt x="4222432" y="2244998"/>
                              <a:pt x="3290130" y="1980884"/>
                              <a:pt x="2431330" y="2111604"/>
                            </a:cubicBezTo>
                            <a:cubicBezTo>
                              <a:pt x="1908606" y="2116572"/>
                              <a:pt x="1371390" y="2169499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885726" y="2077607"/>
                              <a:pt x="475393" y="2105730"/>
                              <a:pt x="351941" y="2111604"/>
                            </a:cubicBezTo>
                            <a:cubicBezTo>
                              <a:pt x="126543" y="2111473"/>
                              <a:pt x="1278" y="1951414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1122" y="1680844"/>
                              <a:pt x="15369" y="1586028"/>
                              <a:pt x="0" y="1527154"/>
                            </a:cubicBezTo>
                            <a:cubicBezTo>
                              <a:pt x="22796" y="1450425"/>
                              <a:pt x="14861" y="1264156"/>
                              <a:pt x="0" y="1231769"/>
                            </a:cubicBezTo>
                            <a:cubicBezTo>
                              <a:pt x="-4854" y="795290"/>
                              <a:pt x="10147" y="479225"/>
                              <a:pt x="0" y="351941"/>
                            </a:cubicBezTo>
                            <a:close/>
                          </a:path>
                          <a:path w="5835192" h="2111604" stroke="0" extrusionOk="0">
                            <a:moveTo>
                              <a:pt x="0" y="351941"/>
                            </a:moveTo>
                            <a:cubicBezTo>
                              <a:pt x="-13272" y="180265"/>
                              <a:pt x="180100" y="-15237"/>
                              <a:pt x="351941" y="0"/>
                            </a:cubicBezTo>
                            <a:cubicBezTo>
                              <a:pt x="640230" y="-24989"/>
                              <a:pt x="775029" y="50565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45529" y="66018"/>
                              <a:pt x="2080137" y="114626"/>
                              <a:pt x="2431330" y="0"/>
                            </a:cubicBezTo>
                            <a:cubicBezTo>
                              <a:pt x="3417643" y="-134364"/>
                              <a:pt x="4765527" y="130381"/>
                              <a:pt x="5483251" y="0"/>
                            </a:cubicBezTo>
                            <a:cubicBezTo>
                              <a:pt x="5667476" y="-23917"/>
                              <a:pt x="5840461" y="153484"/>
                              <a:pt x="5835192" y="351941"/>
                            </a:cubicBezTo>
                            <a:cubicBezTo>
                              <a:pt x="5817836" y="462363"/>
                              <a:pt x="5804357" y="1107783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793037" y="1419977"/>
                              <a:pt x="5846963" y="1585713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62376" y="1951070"/>
                              <a:pt x="5669218" y="2114039"/>
                              <a:pt x="5483251" y="2111604"/>
                            </a:cubicBezTo>
                            <a:cubicBezTo>
                              <a:pt x="4322521" y="2073845"/>
                              <a:pt x="3872642" y="2162102"/>
                              <a:pt x="2431330" y="2111604"/>
                            </a:cubicBezTo>
                            <a:cubicBezTo>
                              <a:pt x="1955602" y="2151562"/>
                              <a:pt x="1440234" y="2138812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732899" y="2146229"/>
                              <a:pt x="599937" y="2062585"/>
                              <a:pt x="351941" y="2111604"/>
                            </a:cubicBezTo>
                            <a:cubicBezTo>
                              <a:pt x="144624" y="2099798"/>
                              <a:pt x="35983" y="1945611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5842" y="1698130"/>
                              <a:pt x="-14515" y="1605664"/>
                              <a:pt x="0" y="1527154"/>
                            </a:cubicBezTo>
                            <a:cubicBezTo>
                              <a:pt x="22558" y="1397894"/>
                              <a:pt x="-12403" y="1300831"/>
                              <a:pt x="0" y="1231769"/>
                            </a:cubicBezTo>
                            <a:cubicBezTo>
                              <a:pt x="49214" y="1116573"/>
                              <a:pt x="47142" y="494016"/>
                              <a:pt x="0" y="351941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D8245B-4D99-2FEA-7E0E-18DE7D6770A9}"/>
              </a:ext>
            </a:extLst>
          </p:cNvPr>
          <p:cNvSpPr/>
          <p:nvPr/>
        </p:nvSpPr>
        <p:spPr>
          <a:xfrm>
            <a:off x="4329614" y="663978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4CEB2-FBD0-D8EF-2727-EBC279F8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3" r="33349" b="61925"/>
          <a:stretch/>
        </p:blipFill>
        <p:spPr>
          <a:xfrm>
            <a:off x="4329614" y="2923644"/>
            <a:ext cx="5703016" cy="32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08E22-F25E-CA69-FBA5-BE6EA23F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60" y="2080260"/>
            <a:ext cx="6264027" cy="256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41ABA-2E6E-8650-999E-52826E93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59" y="557031"/>
            <a:ext cx="251786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D7D5-57FF-3C6C-70D7-C120694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BBCFC-A66A-CD06-BA62-1DED5364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56" y="1185462"/>
            <a:ext cx="59928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AAA31-2A33-6992-A00B-2B9BAE19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" y="540067"/>
            <a:ext cx="10882319" cy="5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4">
            <a:extLst>
              <a:ext uri="{FF2B5EF4-FFF2-40B4-BE49-F238E27FC236}">
                <a16:creationId xmlns:a16="http://schemas.microsoft.com/office/drawing/2014/main" id="{FD85C8F4-DDD5-453A-56E6-710F246B69C1}"/>
              </a:ext>
            </a:extLst>
          </p:cNvPr>
          <p:cNvGrpSpPr/>
          <p:nvPr/>
        </p:nvGrpSpPr>
        <p:grpSpPr>
          <a:xfrm>
            <a:off x="824681" y="1781667"/>
            <a:ext cx="4119393" cy="3907750"/>
            <a:chOff x="6405350" y="953700"/>
            <a:chExt cx="913828" cy="86687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9C79BC-CB3D-5FFD-F19B-8CBB372AD99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EFC648-8326-CF34-20FF-B8FDCDA4284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69EB0E-411C-C8E3-5F15-B900E01E8BB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D5D11-1E12-412E-8388-35A4A05691E5}"/>
              </a:ext>
            </a:extLst>
          </p:cNvPr>
          <p:cNvSpPr txBox="1"/>
          <p:nvPr/>
        </p:nvSpPr>
        <p:spPr>
          <a:xfrm>
            <a:off x="1430915" y="56869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C66DA-4AB4-40A3-07CE-B555EF04BC05}"/>
              </a:ext>
            </a:extLst>
          </p:cNvPr>
          <p:cNvSpPr txBox="1"/>
          <p:nvPr/>
        </p:nvSpPr>
        <p:spPr>
          <a:xfrm rot="19123838">
            <a:off x="3926518" y="49429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BCDDD4-A767-F56D-B799-653F0C1D9F37}"/>
              </a:ext>
            </a:extLst>
          </p:cNvPr>
          <p:cNvSpPr txBox="1"/>
          <p:nvPr/>
        </p:nvSpPr>
        <p:spPr>
          <a:xfrm rot="5400000">
            <a:off x="4451958" y="31195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BDB2ED-21EA-F439-74D7-36142D5E604D}"/>
              </a:ext>
            </a:extLst>
          </p:cNvPr>
          <p:cNvSpPr txBox="1"/>
          <p:nvPr/>
        </p:nvSpPr>
        <p:spPr>
          <a:xfrm rot="16200000">
            <a:off x="-255126" y="36772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/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372DBF6-5DEC-E50F-C23D-A1D2F0510C83}"/>
              </a:ext>
            </a:extLst>
          </p:cNvPr>
          <p:cNvSpPr txBox="1"/>
          <p:nvPr/>
        </p:nvSpPr>
        <p:spPr>
          <a:xfrm>
            <a:off x="5624221" y="563134"/>
            <a:ext cx="576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6AB35-8E10-937D-2D63-B066B050D03F}"/>
              </a:ext>
            </a:extLst>
          </p:cNvPr>
          <p:cNvGrpSpPr/>
          <p:nvPr/>
        </p:nvGrpSpPr>
        <p:grpSpPr>
          <a:xfrm>
            <a:off x="5669941" y="2670189"/>
            <a:ext cx="5764772" cy="1200329"/>
            <a:chOff x="5669941" y="2670189"/>
            <a:chExt cx="576477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/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1A0A35-A882-5B0F-D2BC-998CCEC60BEF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Xăng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/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blipFill>
                <a:blip r:embed="rId5"/>
                <a:stretch>
                  <a:fillRect l="-2964" t="-8040" r="-494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40" grpId="0" animBg="1"/>
      <p:bldP spid="142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>
            <a:extLst>
              <a:ext uri="{FF2B5EF4-FFF2-40B4-BE49-F238E27FC236}">
                <a16:creationId xmlns:a16="http://schemas.microsoft.com/office/drawing/2014/main" id="{08C21D92-D0F7-44A8-55F4-74C6C00D3CA5}"/>
              </a:ext>
            </a:extLst>
          </p:cNvPr>
          <p:cNvGrpSpPr/>
          <p:nvPr/>
        </p:nvGrpSpPr>
        <p:grpSpPr>
          <a:xfrm>
            <a:off x="813251" y="1210167"/>
            <a:ext cx="4119393" cy="3907750"/>
            <a:chOff x="6405350" y="953700"/>
            <a:chExt cx="913828" cy="8668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3366AC-4372-03E0-B7EC-388133927D6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E2A77C-6F42-F3FB-F118-E48409396459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DF6B5-6E38-8F39-0801-03207C2185C8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F7B0E1-84E5-5701-15D9-788FD593EDED}"/>
              </a:ext>
            </a:extLst>
          </p:cNvPr>
          <p:cNvSpPr txBox="1"/>
          <p:nvPr/>
        </p:nvSpPr>
        <p:spPr>
          <a:xfrm>
            <a:off x="1419485" y="51154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B518-775A-109D-22A1-FADD622EB75D}"/>
              </a:ext>
            </a:extLst>
          </p:cNvPr>
          <p:cNvSpPr txBox="1"/>
          <p:nvPr/>
        </p:nvSpPr>
        <p:spPr>
          <a:xfrm rot="19123838">
            <a:off x="3915088" y="43714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EAEA8-8A9C-8396-3D78-7C7D85726B37}"/>
              </a:ext>
            </a:extLst>
          </p:cNvPr>
          <p:cNvSpPr txBox="1"/>
          <p:nvPr/>
        </p:nvSpPr>
        <p:spPr>
          <a:xfrm rot="5400000">
            <a:off x="4440528" y="25480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320D5-704A-CCC7-2AD8-B290C0D8DA0F}"/>
              </a:ext>
            </a:extLst>
          </p:cNvPr>
          <p:cNvSpPr txBox="1"/>
          <p:nvPr/>
        </p:nvSpPr>
        <p:spPr>
          <a:xfrm rot="16200000">
            <a:off x="-266556" y="31057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/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ECAF2B-184E-7352-AF96-6B1C1BB186A2}"/>
              </a:ext>
            </a:extLst>
          </p:cNvPr>
          <p:cNvSpPr txBox="1"/>
          <p:nvPr/>
        </p:nvSpPr>
        <p:spPr>
          <a:xfrm>
            <a:off x="5624220" y="563134"/>
            <a:ext cx="61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xi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EF8E1-62DD-4A98-0CF5-6D6A81DB5610}"/>
              </a:ext>
            </a:extLst>
          </p:cNvPr>
          <p:cNvGrpSpPr/>
          <p:nvPr/>
        </p:nvGrpSpPr>
        <p:grpSpPr>
          <a:xfrm>
            <a:off x="5269230" y="2087259"/>
            <a:ext cx="6176913" cy="1276420"/>
            <a:chOff x="5257800" y="2670189"/>
            <a:chExt cx="6176913" cy="1276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/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𝒅𝒎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D4F49-9FAC-8019-09B6-72E38CC1AA07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xi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/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blipFill>
                <a:blip r:embed="rId4"/>
                <a:stretch>
                  <a:fillRect l="-2871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6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5FAFC-BCD6-10E9-B7DA-D7576F382934}"/>
              </a:ext>
            </a:extLst>
          </p:cNvPr>
          <p:cNvSpPr txBox="1"/>
          <p:nvPr/>
        </p:nvSpPr>
        <p:spPr>
          <a:xfrm>
            <a:off x="537210" y="563134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/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blipFill>
                <a:blip r:embed="rId2"/>
                <a:stretch>
                  <a:fillRect l="-1621" t="-5517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7F6005-68BA-DB78-3038-594D79CB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4" y="2013585"/>
            <a:ext cx="4326255" cy="3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350</Words>
  <Application>Microsoft Office PowerPoint</Application>
  <PresentationFormat>Widescreen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#9Slide02 Noi dung dai</vt:lpstr>
      <vt:lpstr>#9Slide02 Tieu de dai</vt:lpstr>
      <vt:lpstr>Aptos</vt:lpstr>
      <vt:lpstr>Aptos Display</vt:lpstr>
      <vt:lpstr>Arial</vt:lpstr>
      <vt:lpstr>Calibri</vt:lpstr>
      <vt:lpstr>Cambria</vt:lpstr>
      <vt:lpstr>Cambria Math</vt:lpstr>
      <vt:lpstr>SVN-Newton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</cp:revision>
  <dcterms:created xsi:type="dcterms:W3CDTF">2024-07-22T07:46:39Z</dcterms:created>
  <dcterms:modified xsi:type="dcterms:W3CDTF">2025-02-15T07:56:12Z</dcterms:modified>
</cp:coreProperties>
</file>