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7"/>
  </p:notesMasterIdLst>
  <p:sldIdLst>
    <p:sldId id="261" r:id="rId5"/>
    <p:sldId id="303" r:id="rId6"/>
    <p:sldId id="258" r:id="rId7"/>
    <p:sldId id="295" r:id="rId8"/>
    <p:sldId id="269" r:id="rId9"/>
    <p:sldId id="277" r:id="rId10"/>
    <p:sldId id="279" r:id="rId11"/>
    <p:sldId id="304" r:id="rId12"/>
    <p:sldId id="262" r:id="rId13"/>
    <p:sldId id="278" r:id="rId14"/>
    <p:sldId id="281" r:id="rId15"/>
    <p:sldId id="259" r:id="rId16"/>
    <p:sldId id="290" r:id="rId17"/>
    <p:sldId id="305" r:id="rId18"/>
    <p:sldId id="287" r:id="rId19"/>
    <p:sldId id="260" r:id="rId20"/>
    <p:sldId id="306" r:id="rId21"/>
    <p:sldId id="307" r:id="rId22"/>
    <p:sldId id="264" r:id="rId23"/>
    <p:sldId id="263" r:id="rId24"/>
    <p:sldId id="292"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9" autoAdjust="0"/>
    <p:restoredTop sz="94249" autoAdjust="0"/>
  </p:normalViewPr>
  <p:slideViewPr>
    <p:cSldViewPr snapToGrid="0">
      <p:cViewPr>
        <p:scale>
          <a:sx n="30" d="100"/>
          <a:sy n="30" d="100"/>
        </p:scale>
        <p:origin x="198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2/15/2025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môi</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trường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luôn</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sạch</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đẹp</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cần</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chung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tay</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tất</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cả</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mọi</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người</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hôm</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nay</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chúng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ta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cùng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nhau</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lên</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kế</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hoạch</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cùng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chung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tay</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bảo</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vệ</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môi</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trường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nơi</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mình</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sinh</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fr-FR" sz="1800" i="1" dirty="0" err="1">
                <a:effectLst/>
                <a:latin typeface="Times New Roman" panose="02020603050405020304" pitchFamily="18" charset="0"/>
                <a:ea typeface="SimSun" panose="02010600030101010101" pitchFamily="2" charset="-122"/>
                <a:cs typeface="Times New Roman" panose="02020603050405020304" pitchFamily="18" charset="0"/>
              </a:rPr>
              <a:t>sống</a:t>
            </a:r>
            <a:r>
              <a:rPr lang="fr-FR" sz="1800" i="1" dirty="0">
                <a:effectLst/>
                <a:latin typeface="Times New Roman" panose="02020603050405020304" pitchFamily="18" charset="0"/>
                <a:ea typeface="SimSun" panose="02010600030101010101" pitchFamily="2" charset="-122"/>
                <a:cs typeface="Times New Roman" panose="02020603050405020304" pitchFamily="18" charset="0"/>
              </a:rPr>
              <a:t>. </a:t>
            </a: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cùng đi vào bài học hôm nay nhé –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Tuần 2</a:t>
            </a:r>
            <a:r>
              <a:rPr lang="fr-FR"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Tiết 2: Chung tay bảo vệ môi trường</a:t>
            </a:r>
            <a:r>
              <a:rPr lang="fr-FR"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E8890C-AEA9-4F02-8B8A-AD76D6934F2B}" type="slidenum">
              <a:rPr lang="en-US" smtClean="0"/>
              <a:t>4</a:t>
            </a:fld>
            <a:endParaRPr lang="en-US"/>
          </a:p>
        </p:txBody>
      </p:sp>
    </p:spTree>
    <p:extLst>
      <p:ext uri="{BB962C8B-B14F-4D97-AF65-F5344CB8AC3E}">
        <p14:creationId xmlns:p14="http://schemas.microsoft.com/office/powerpoint/2010/main" val="295224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5</a:t>
            </a:fld>
            <a:endParaRPr lang="en-US"/>
          </a:p>
        </p:txBody>
      </p:sp>
    </p:spTree>
    <p:extLst>
      <p:ext uri="{BB962C8B-B14F-4D97-AF65-F5344CB8AC3E}">
        <p14:creationId xmlns:p14="http://schemas.microsoft.com/office/powerpoint/2010/main" val="285202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13</a:t>
            </a:fld>
            <a:endParaRPr lang="en-US"/>
          </a:p>
        </p:txBody>
      </p:sp>
    </p:spTree>
    <p:extLst>
      <p:ext uri="{BB962C8B-B14F-4D97-AF65-F5344CB8AC3E}">
        <p14:creationId xmlns:p14="http://schemas.microsoft.com/office/powerpoint/2010/main" val="426890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a:t>Kick </a:t>
            </a:r>
            <a:r>
              <a:rPr lang="en-US" baseline="0"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dấu</a:t>
            </a:r>
            <a:r>
              <a:rPr lang="en-US" baseline="0" dirty="0"/>
              <a:t> tick</a:t>
            </a:r>
          </a:p>
          <a:p>
            <a:r>
              <a:rPr lang="en-US" baseline="0" dirty="0"/>
              <a:t>Kick </a:t>
            </a:r>
            <a:r>
              <a:rPr lang="en-US" baseline="0" dirty="0" err="1"/>
              <a:t>vào</a:t>
            </a:r>
            <a:r>
              <a:rPr lang="en-US" baseline="0" dirty="0"/>
              <a:t> My </a:t>
            </a:r>
            <a:r>
              <a:rPr lang="en-US" baseline="0" dirty="0" err="1"/>
              <a:t>để</a:t>
            </a:r>
            <a:r>
              <a:rPr lang="en-US" baseline="0" dirty="0"/>
              <a:t> </a:t>
            </a:r>
            <a:r>
              <a:rPr lang="en-US" baseline="0" dirty="0" err="1"/>
              <a:t>đến</a:t>
            </a:r>
            <a:r>
              <a:rPr lang="en-US" baseline="0" dirty="0"/>
              <a:t> </a:t>
            </a:r>
            <a:r>
              <a:rPr lang="en-US" baseline="0" dirty="0" err="1"/>
              <a:t>hđ</a:t>
            </a:r>
            <a:r>
              <a:rPr lang="en-US" baseline="0" dirty="0"/>
              <a:t> </a:t>
            </a:r>
            <a:r>
              <a:rPr lang="en-US" baseline="0" dirty="0" err="1"/>
              <a:t>tiếp</a:t>
            </a:r>
            <a:r>
              <a:rPr lang="en-US" baseline="0" dirty="0"/>
              <a:t> </a:t>
            </a:r>
            <a:r>
              <a:rPr lang="en-US" baseline="0" dirty="0" err="1"/>
              <a:t>theo</a:t>
            </a:r>
            <a:endParaRPr lang="vi-VN" dirty="0"/>
          </a:p>
          <a:p>
            <a:endParaRPr lang="vi-VN" dirty="0"/>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5906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6174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21</a:t>
            </a:fld>
            <a:endParaRPr lang="en-US"/>
          </a:p>
        </p:txBody>
      </p:sp>
    </p:spTree>
    <p:extLst>
      <p:ext uri="{BB962C8B-B14F-4D97-AF65-F5344CB8AC3E}">
        <p14:creationId xmlns:p14="http://schemas.microsoft.com/office/powerpoint/2010/main" val="340436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22</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729377-0BDB-6FAF-C9A4-2F37C70FD5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1054E4C3-0327-02FC-09DB-9D1AAC35D0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BAB6CC3-0EF6-63EF-B96D-C504C40B3491}"/>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5" name="Chỗ dành sẵn cho Chân trang 4">
            <a:extLst>
              <a:ext uri="{FF2B5EF4-FFF2-40B4-BE49-F238E27FC236}">
                <a16:creationId xmlns:a16="http://schemas.microsoft.com/office/drawing/2014/main" id="{6D59C8B6-1D06-3FD9-9C76-4867465518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EE5174B-BBA2-82E5-9FFE-FFEACB1988E9}"/>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1439895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id="{4A0FCE83-4B66-BE67-FFAF-BA75675F6241}"/>
              </a:ext>
            </a:extLst>
          </p:cNvPr>
          <p:cNvSpPr/>
          <p:nvPr userDrawn="1"/>
        </p:nvSpPr>
        <p:spPr>
          <a:xfrm>
            <a:off x="328246" y="304800"/>
            <a:ext cx="11488616" cy="6236677"/>
          </a:xfrm>
          <a:custGeom>
            <a:avLst/>
            <a:gdLst>
              <a:gd name="connsiteX0" fmla="*/ 0 w 11488616"/>
              <a:gd name="connsiteY0" fmla="*/ 0 h 6236677"/>
              <a:gd name="connsiteX1" fmla="*/ 11488616 w 11488616"/>
              <a:gd name="connsiteY1" fmla="*/ 0 h 6236677"/>
              <a:gd name="connsiteX2" fmla="*/ 11488616 w 11488616"/>
              <a:gd name="connsiteY2" fmla="*/ 6236677 h 6236677"/>
              <a:gd name="connsiteX3" fmla="*/ 0 w 11488616"/>
              <a:gd name="connsiteY3" fmla="*/ 6236677 h 6236677"/>
              <a:gd name="connsiteX4" fmla="*/ 0 w 11488616"/>
              <a:gd name="connsiteY4" fmla="*/ 0 h 623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8616" h="6236677" fill="none" extrusionOk="0">
                <a:moveTo>
                  <a:pt x="0" y="0"/>
                </a:moveTo>
                <a:cubicBezTo>
                  <a:pt x="2182975" y="-107080"/>
                  <a:pt x="8081282" y="-66679"/>
                  <a:pt x="11488616" y="0"/>
                </a:cubicBezTo>
                <a:cubicBezTo>
                  <a:pt x="11650494" y="2025861"/>
                  <a:pt x="11496396" y="3384772"/>
                  <a:pt x="11488616" y="6236677"/>
                </a:cubicBezTo>
                <a:cubicBezTo>
                  <a:pt x="7956774" y="6209258"/>
                  <a:pt x="2500071" y="6304910"/>
                  <a:pt x="0" y="6236677"/>
                </a:cubicBezTo>
                <a:cubicBezTo>
                  <a:pt x="-71317" y="4205763"/>
                  <a:pt x="138600" y="1005743"/>
                  <a:pt x="0" y="0"/>
                </a:cubicBezTo>
                <a:close/>
              </a:path>
              <a:path w="11488616" h="6236677" stroke="0" extrusionOk="0">
                <a:moveTo>
                  <a:pt x="0" y="0"/>
                </a:moveTo>
                <a:cubicBezTo>
                  <a:pt x="3931732" y="-155970"/>
                  <a:pt x="5751804" y="52011"/>
                  <a:pt x="11488616" y="0"/>
                </a:cubicBezTo>
                <a:cubicBezTo>
                  <a:pt x="11342191" y="2944581"/>
                  <a:pt x="11476577" y="4673285"/>
                  <a:pt x="11488616" y="6236677"/>
                </a:cubicBezTo>
                <a:cubicBezTo>
                  <a:pt x="7303389" y="6076020"/>
                  <a:pt x="3607928" y="6395715"/>
                  <a:pt x="0" y="6236677"/>
                </a:cubicBezTo>
                <a:cubicBezTo>
                  <a:pt x="-167762" y="4183706"/>
                  <a:pt x="-66161" y="1809859"/>
                  <a:pt x="0" y="0"/>
                </a:cubicBezTo>
                <a:close/>
              </a:path>
            </a:pathLst>
          </a:custGeom>
          <a:solidFill>
            <a:schemeClr val="bg1"/>
          </a:solidFill>
          <a:ln>
            <a:solidFill>
              <a:srgbClr val="4A601F"/>
            </a:solidFill>
            <a:extLst>
              <a:ext uri="{C807C97D-BFC1-408E-A445-0C87EB9F89A2}">
                <ask:lineSketchStyleProps xmlns:ask="http://schemas.microsoft.com/office/drawing/2018/sketchyshapes" xmlns="" sd="21494597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339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2" name="Đồ họa 1">
            <a:extLst>
              <a:ext uri="{FF2B5EF4-FFF2-40B4-BE49-F238E27FC236}">
                <a16:creationId xmlns:a16="http://schemas.microsoft.com/office/drawing/2014/main" id="{30F87C67-2C2F-BF6B-1878-B5050DC70FA2}"/>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39145"/>
          <a:stretch/>
        </p:blipFill>
        <p:spPr>
          <a:xfrm>
            <a:off x="-1" y="0"/>
            <a:ext cx="12238333" cy="6857999"/>
          </a:xfrm>
          <a:prstGeom prst="rect">
            <a:avLst/>
          </a:prstGeom>
        </p:spPr>
      </p:pic>
      <p:pic>
        <p:nvPicPr>
          <p:cNvPr id="7" name="Đồ họa 6">
            <a:extLst>
              <a:ext uri="{FF2B5EF4-FFF2-40B4-BE49-F238E27FC236}">
                <a16:creationId xmlns:a16="http://schemas.microsoft.com/office/drawing/2014/main" id="{0F3CE0C8-C103-671A-14CC-C16AA9C9B278}"/>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39145"/>
          <a:stretch/>
        </p:blipFill>
        <p:spPr>
          <a:xfrm>
            <a:off x="0" y="837268"/>
            <a:ext cx="10744200" cy="6020731"/>
          </a:xfrm>
          <a:prstGeom prst="rect">
            <a:avLst/>
          </a:prstGeom>
        </p:spPr>
      </p:pic>
      <p:pic>
        <p:nvPicPr>
          <p:cNvPr id="3" name="Hình ảnh 2">
            <a:extLst>
              <a:ext uri="{FF2B5EF4-FFF2-40B4-BE49-F238E27FC236}">
                <a16:creationId xmlns:a16="http://schemas.microsoft.com/office/drawing/2014/main" id="{CFDEFB16-C22F-C3F0-C118-D601E4BE2280}"/>
              </a:ext>
            </a:extLst>
          </p:cNvPr>
          <p:cNvPicPr>
            <a:picLocks noChangeAspect="1"/>
          </p:cNvPicPr>
          <p:nvPr userDrawn="1"/>
        </p:nvPicPr>
        <p:blipFill>
          <a:blip r:embed="rId4"/>
          <a:stretch>
            <a:fillRect/>
          </a:stretch>
        </p:blipFill>
        <p:spPr>
          <a:xfrm>
            <a:off x="-34638" y="0"/>
            <a:ext cx="12261273" cy="6858000"/>
          </a:xfrm>
          <a:prstGeom prst="rect">
            <a:avLst/>
          </a:prstGeom>
        </p:spPr>
      </p:pic>
    </p:spTree>
    <p:extLst>
      <p:ext uri="{BB962C8B-B14F-4D97-AF65-F5344CB8AC3E}">
        <p14:creationId xmlns:p14="http://schemas.microsoft.com/office/powerpoint/2010/main" val="3053415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9D012-0BD8-FCC7-319D-32C55009A5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DA5AE6-389D-2E52-696E-FB554FC80AA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1B5C811-400C-5FA8-CAC9-BEBD09F62E8E}"/>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A372D35-2E92-6058-F772-9B8BFF5958CA}"/>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6" name="Chỗ dành sẵn cho Chân trang 5">
            <a:extLst>
              <a:ext uri="{FF2B5EF4-FFF2-40B4-BE49-F238E27FC236}">
                <a16:creationId xmlns:a16="http://schemas.microsoft.com/office/drawing/2014/main" id="{0BA259F6-A294-0E14-FA99-8AE9CB000F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E4B7CF15-D2AB-4AFD-0086-FFA83A9814D3}"/>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2536410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4E3FD0-C258-625C-85C3-A868FB41F8D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7920851-29E4-EAB6-DACA-FF975A42E3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C6C40AC-CF3B-46A2-DCC8-F17F686CD44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B115845-02FE-1BF3-B21C-0C546E63A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BB97FA8-B7F1-CA6F-550F-E6565734DD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4F49005-B0D7-F19C-6E1E-9EA4B7E408F9}"/>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8" name="Chỗ dành sẵn cho Chân trang 7">
            <a:extLst>
              <a:ext uri="{FF2B5EF4-FFF2-40B4-BE49-F238E27FC236}">
                <a16:creationId xmlns:a16="http://schemas.microsoft.com/office/drawing/2014/main" id="{C1DA3EF5-DFB9-6EC4-00CE-6D4984DE4D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DA706977-A3F2-F0CC-C654-47F0E088048A}"/>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3471875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B47529-5F65-C969-A708-D9EDB90103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D12C37C-8BDA-E108-BFC0-D43E901B1AB1}"/>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4" name="Chỗ dành sẵn cho Chân trang 3">
            <a:extLst>
              <a:ext uri="{FF2B5EF4-FFF2-40B4-BE49-F238E27FC236}">
                <a16:creationId xmlns:a16="http://schemas.microsoft.com/office/drawing/2014/main" id="{E48027FC-40D1-5084-08A3-6296F60956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C468F1EA-B072-C0DC-E876-371B0CC209F4}"/>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2287384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7948C7B-308A-4667-A493-C1D3F83C9E24}"/>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3" name="Chỗ dành sẵn cho Chân trang 2">
            <a:extLst>
              <a:ext uri="{FF2B5EF4-FFF2-40B4-BE49-F238E27FC236}">
                <a16:creationId xmlns:a16="http://schemas.microsoft.com/office/drawing/2014/main" id="{F67E867E-88B0-4FFF-9783-4C3CAEFA18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F0BF4D6-41B8-6BA2-82F2-1383952CFB38}"/>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2648693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55A758-EF39-E5C6-37A4-3AFB8BE329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D04C7C-3A67-B51D-7267-1F415EE290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0C7DD7-9191-0DDB-1FAF-2174CDB00D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C6DFC66-783B-EF26-E537-479CECE6AFF5}"/>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6" name="Chỗ dành sẵn cho Chân trang 5">
            <a:extLst>
              <a:ext uri="{FF2B5EF4-FFF2-40B4-BE49-F238E27FC236}">
                <a16:creationId xmlns:a16="http://schemas.microsoft.com/office/drawing/2014/main" id="{74ADA5BD-38B7-5F8E-09B3-3562EA1092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531B7EC-30AA-AA77-2A98-66AD5F31E93C}"/>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269337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D186D9-18AB-5915-D04E-48FC6CB82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0F74723-AFC5-B2C3-1007-6CD4E5DC46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3303D04-6B89-8C38-D201-0ADC11DD64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7A7DC95-7526-66A3-4FE0-C473B6726A83}"/>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6" name="Chỗ dành sẵn cho Chân trang 5">
            <a:extLst>
              <a:ext uri="{FF2B5EF4-FFF2-40B4-BE49-F238E27FC236}">
                <a16:creationId xmlns:a16="http://schemas.microsoft.com/office/drawing/2014/main" id="{6C266875-7683-0A83-6BF3-A016827E56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F39896-AAE2-BF40-5ED6-B2387FD4552E}"/>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351848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14B47E-7173-174D-7BEA-6E6B63C89F3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A768FBD-417E-DE59-ADC0-6786006C9EA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94FC174-2D2C-062D-9BCE-64D20B2F2275}"/>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5" name="Chỗ dành sẵn cho Chân trang 4">
            <a:extLst>
              <a:ext uri="{FF2B5EF4-FFF2-40B4-BE49-F238E27FC236}">
                <a16:creationId xmlns:a16="http://schemas.microsoft.com/office/drawing/2014/main" id="{16621B1B-B318-CBBA-D7DC-6C7A51B91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847CB15-60FA-60AF-2DD6-C3A37AD76B30}"/>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3058595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BB166E1-D383-14FB-63FD-1EE72B3391D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6A0F18B-5154-1EC9-2388-1CC2635E6E9A}"/>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175939-976D-7C2A-37C3-9B06FFD4C5D2}"/>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5" name="Chỗ dành sẵn cho Chân trang 4">
            <a:extLst>
              <a:ext uri="{FF2B5EF4-FFF2-40B4-BE49-F238E27FC236}">
                <a16:creationId xmlns:a16="http://schemas.microsoft.com/office/drawing/2014/main" id="{5EA80BA5-EC15-4D99-2F4D-7DA1EE7F90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98EF6D4-BD92-D43E-2F9B-D8CF9209FB14}"/>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3006454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729377-0BDB-6FAF-C9A4-2F37C70FD5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1054E4C3-0327-02FC-09DB-9D1AAC35D0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BAB6CC3-0EF6-63EF-B96D-C504C40B3491}"/>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5" name="Chỗ dành sẵn cho Chân trang 4">
            <a:extLst>
              <a:ext uri="{FF2B5EF4-FFF2-40B4-BE49-F238E27FC236}">
                <a16:creationId xmlns:a16="http://schemas.microsoft.com/office/drawing/2014/main" id="{6D59C8B6-1D06-3FD9-9C76-4867465518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EE5174B-BBA2-82E5-9FFE-FFEACB1988E9}"/>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702966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id="{4A0FCE83-4B66-BE67-FFAF-BA75675F6241}"/>
              </a:ext>
            </a:extLst>
          </p:cNvPr>
          <p:cNvSpPr/>
          <p:nvPr userDrawn="1"/>
        </p:nvSpPr>
        <p:spPr>
          <a:xfrm>
            <a:off x="328246" y="304800"/>
            <a:ext cx="11488616" cy="6236677"/>
          </a:xfrm>
          <a:custGeom>
            <a:avLst/>
            <a:gdLst>
              <a:gd name="connsiteX0" fmla="*/ 0 w 11488616"/>
              <a:gd name="connsiteY0" fmla="*/ 0 h 6236677"/>
              <a:gd name="connsiteX1" fmla="*/ 11488616 w 11488616"/>
              <a:gd name="connsiteY1" fmla="*/ 0 h 6236677"/>
              <a:gd name="connsiteX2" fmla="*/ 11488616 w 11488616"/>
              <a:gd name="connsiteY2" fmla="*/ 6236677 h 6236677"/>
              <a:gd name="connsiteX3" fmla="*/ 0 w 11488616"/>
              <a:gd name="connsiteY3" fmla="*/ 6236677 h 6236677"/>
              <a:gd name="connsiteX4" fmla="*/ 0 w 11488616"/>
              <a:gd name="connsiteY4" fmla="*/ 0 h 623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8616" h="6236677" fill="none" extrusionOk="0">
                <a:moveTo>
                  <a:pt x="0" y="0"/>
                </a:moveTo>
                <a:cubicBezTo>
                  <a:pt x="2182975" y="-107080"/>
                  <a:pt x="8081282" y="-66679"/>
                  <a:pt x="11488616" y="0"/>
                </a:cubicBezTo>
                <a:cubicBezTo>
                  <a:pt x="11650494" y="2025861"/>
                  <a:pt x="11496396" y="3384772"/>
                  <a:pt x="11488616" y="6236677"/>
                </a:cubicBezTo>
                <a:cubicBezTo>
                  <a:pt x="7956774" y="6209258"/>
                  <a:pt x="2500071" y="6304910"/>
                  <a:pt x="0" y="6236677"/>
                </a:cubicBezTo>
                <a:cubicBezTo>
                  <a:pt x="-71317" y="4205763"/>
                  <a:pt x="138600" y="1005743"/>
                  <a:pt x="0" y="0"/>
                </a:cubicBezTo>
                <a:close/>
              </a:path>
              <a:path w="11488616" h="6236677" stroke="0" extrusionOk="0">
                <a:moveTo>
                  <a:pt x="0" y="0"/>
                </a:moveTo>
                <a:cubicBezTo>
                  <a:pt x="3931732" y="-155970"/>
                  <a:pt x="5751804" y="52011"/>
                  <a:pt x="11488616" y="0"/>
                </a:cubicBezTo>
                <a:cubicBezTo>
                  <a:pt x="11342191" y="2944581"/>
                  <a:pt x="11476577" y="4673285"/>
                  <a:pt x="11488616" y="6236677"/>
                </a:cubicBezTo>
                <a:cubicBezTo>
                  <a:pt x="7303389" y="6076020"/>
                  <a:pt x="3607928" y="6395715"/>
                  <a:pt x="0" y="6236677"/>
                </a:cubicBezTo>
                <a:cubicBezTo>
                  <a:pt x="-167762" y="4183706"/>
                  <a:pt x="-66161" y="1809859"/>
                  <a:pt x="0" y="0"/>
                </a:cubicBezTo>
                <a:close/>
              </a:path>
            </a:pathLst>
          </a:custGeom>
          <a:solidFill>
            <a:schemeClr val="bg1"/>
          </a:solidFill>
          <a:ln>
            <a:solidFill>
              <a:srgbClr val="4A601F"/>
            </a:solidFill>
            <a:extLst>
              <a:ext uri="{C807C97D-BFC1-408E-A445-0C87EB9F89A2}">
                <ask:lineSketchStyleProps xmlns:ask="http://schemas.microsoft.com/office/drawing/2018/sketchyshapes" xmlns="" sd="21494597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175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2" name="Đồ họa 1">
            <a:extLst>
              <a:ext uri="{FF2B5EF4-FFF2-40B4-BE49-F238E27FC236}">
                <a16:creationId xmlns:a16="http://schemas.microsoft.com/office/drawing/2014/main" id="{30F87C67-2C2F-BF6B-1878-B5050DC70FA2}"/>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39145"/>
          <a:stretch/>
        </p:blipFill>
        <p:spPr>
          <a:xfrm>
            <a:off x="-1" y="0"/>
            <a:ext cx="12238333" cy="6857999"/>
          </a:xfrm>
          <a:prstGeom prst="rect">
            <a:avLst/>
          </a:prstGeom>
        </p:spPr>
      </p:pic>
      <p:pic>
        <p:nvPicPr>
          <p:cNvPr id="7" name="Đồ họa 6">
            <a:extLst>
              <a:ext uri="{FF2B5EF4-FFF2-40B4-BE49-F238E27FC236}">
                <a16:creationId xmlns:a16="http://schemas.microsoft.com/office/drawing/2014/main" id="{0F3CE0C8-C103-671A-14CC-C16AA9C9B278}"/>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39145"/>
          <a:stretch/>
        </p:blipFill>
        <p:spPr>
          <a:xfrm>
            <a:off x="0" y="837268"/>
            <a:ext cx="10744200" cy="6020731"/>
          </a:xfrm>
          <a:prstGeom prst="rect">
            <a:avLst/>
          </a:prstGeom>
        </p:spPr>
      </p:pic>
      <p:pic>
        <p:nvPicPr>
          <p:cNvPr id="3" name="Hình ảnh 2">
            <a:extLst>
              <a:ext uri="{FF2B5EF4-FFF2-40B4-BE49-F238E27FC236}">
                <a16:creationId xmlns:a16="http://schemas.microsoft.com/office/drawing/2014/main" id="{CFDEFB16-C22F-C3F0-C118-D601E4BE2280}"/>
              </a:ext>
            </a:extLst>
          </p:cNvPr>
          <p:cNvPicPr>
            <a:picLocks noChangeAspect="1"/>
          </p:cNvPicPr>
          <p:nvPr userDrawn="1"/>
        </p:nvPicPr>
        <p:blipFill>
          <a:blip r:embed="rId4"/>
          <a:stretch>
            <a:fillRect/>
          </a:stretch>
        </p:blipFill>
        <p:spPr>
          <a:xfrm>
            <a:off x="-34638" y="0"/>
            <a:ext cx="12261273" cy="6858000"/>
          </a:xfrm>
          <a:prstGeom prst="rect">
            <a:avLst/>
          </a:prstGeom>
        </p:spPr>
      </p:pic>
    </p:spTree>
    <p:extLst>
      <p:ext uri="{BB962C8B-B14F-4D97-AF65-F5344CB8AC3E}">
        <p14:creationId xmlns:p14="http://schemas.microsoft.com/office/powerpoint/2010/main" val="4255612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9D012-0BD8-FCC7-319D-32C55009A5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DA5AE6-389D-2E52-696E-FB554FC80AA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1B5C811-400C-5FA8-CAC9-BEBD09F62E8E}"/>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A372D35-2E92-6058-F772-9B8BFF5958CA}"/>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6" name="Chỗ dành sẵn cho Chân trang 5">
            <a:extLst>
              <a:ext uri="{FF2B5EF4-FFF2-40B4-BE49-F238E27FC236}">
                <a16:creationId xmlns:a16="http://schemas.microsoft.com/office/drawing/2014/main" id="{0BA259F6-A294-0E14-FA99-8AE9CB000F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E4B7CF15-D2AB-4AFD-0086-FFA83A9814D3}"/>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665356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4E3FD0-C258-625C-85C3-A868FB41F8D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7920851-29E4-EAB6-DACA-FF975A42E3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C6C40AC-CF3B-46A2-DCC8-F17F686CD44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B115845-02FE-1BF3-B21C-0C546E63A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BB97FA8-B7F1-CA6F-550F-E6565734DD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4F49005-B0D7-F19C-6E1E-9EA4B7E408F9}"/>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8" name="Chỗ dành sẵn cho Chân trang 7">
            <a:extLst>
              <a:ext uri="{FF2B5EF4-FFF2-40B4-BE49-F238E27FC236}">
                <a16:creationId xmlns:a16="http://schemas.microsoft.com/office/drawing/2014/main" id="{C1DA3EF5-DFB9-6EC4-00CE-6D4984DE4D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DA706977-A3F2-F0CC-C654-47F0E088048A}"/>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2559243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B47529-5F65-C969-A708-D9EDB90103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D12C37C-8BDA-E108-BFC0-D43E901B1AB1}"/>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4" name="Chỗ dành sẵn cho Chân trang 3">
            <a:extLst>
              <a:ext uri="{FF2B5EF4-FFF2-40B4-BE49-F238E27FC236}">
                <a16:creationId xmlns:a16="http://schemas.microsoft.com/office/drawing/2014/main" id="{E48027FC-40D1-5084-08A3-6296F60956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C468F1EA-B072-C0DC-E876-371B0CC209F4}"/>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1974720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7948C7B-308A-4667-A493-C1D3F83C9E24}"/>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3" name="Chỗ dành sẵn cho Chân trang 2">
            <a:extLst>
              <a:ext uri="{FF2B5EF4-FFF2-40B4-BE49-F238E27FC236}">
                <a16:creationId xmlns:a16="http://schemas.microsoft.com/office/drawing/2014/main" id="{F67E867E-88B0-4FFF-9783-4C3CAEFA18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F0BF4D6-41B8-6BA2-82F2-1383952CFB38}"/>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255686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55A758-EF39-E5C6-37A4-3AFB8BE329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D04C7C-3A67-B51D-7267-1F415EE290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0C7DD7-9191-0DDB-1FAF-2174CDB00D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C6DFC66-783B-EF26-E537-479CECE6AFF5}"/>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6" name="Chỗ dành sẵn cho Chân trang 5">
            <a:extLst>
              <a:ext uri="{FF2B5EF4-FFF2-40B4-BE49-F238E27FC236}">
                <a16:creationId xmlns:a16="http://schemas.microsoft.com/office/drawing/2014/main" id="{74ADA5BD-38B7-5F8E-09B3-3562EA1092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531B7EC-30AA-AA77-2A98-66AD5F31E93C}"/>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122251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D186D9-18AB-5915-D04E-48FC6CB82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0F74723-AFC5-B2C3-1007-6CD4E5DC46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3303D04-6B89-8C38-D201-0ADC11DD64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7A7DC95-7526-66A3-4FE0-C473B6726A83}"/>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6" name="Chỗ dành sẵn cho Chân trang 5">
            <a:extLst>
              <a:ext uri="{FF2B5EF4-FFF2-40B4-BE49-F238E27FC236}">
                <a16:creationId xmlns:a16="http://schemas.microsoft.com/office/drawing/2014/main" id="{6C266875-7683-0A83-6BF3-A016827E56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F39896-AAE2-BF40-5ED6-B2387FD4552E}"/>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3401307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14B47E-7173-174D-7BEA-6E6B63C89F3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A768FBD-417E-DE59-ADC0-6786006C9EA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94FC174-2D2C-062D-9BCE-64D20B2F2275}"/>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5" name="Chỗ dành sẵn cho Chân trang 4">
            <a:extLst>
              <a:ext uri="{FF2B5EF4-FFF2-40B4-BE49-F238E27FC236}">
                <a16:creationId xmlns:a16="http://schemas.microsoft.com/office/drawing/2014/main" id="{16621B1B-B318-CBBA-D7DC-6C7A51B91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847CB15-60FA-60AF-2DD6-C3A37AD76B30}"/>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2196930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BB166E1-D383-14FB-63FD-1EE72B3391D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6A0F18B-5154-1EC9-2388-1CC2635E6E9A}"/>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175939-976D-7C2A-37C3-9B06FFD4C5D2}"/>
              </a:ext>
            </a:extLst>
          </p:cNvPr>
          <p:cNvSpPr>
            <a:spLocks noGrp="1"/>
          </p:cNvSpPr>
          <p:nvPr>
            <p:ph type="dt" sz="half" idx="10"/>
          </p:nvPr>
        </p:nvSpPr>
        <p:spPr>
          <a:xfrm>
            <a:off x="838200" y="6356350"/>
            <a:ext cx="2743200" cy="365125"/>
          </a:xfrm>
          <a:prstGeom prst="rect">
            <a:avLst/>
          </a:prstGeom>
        </p:spPr>
        <p:txBody>
          <a:bodyPr/>
          <a:lstStyle/>
          <a:p>
            <a:fld id="{C7951B1F-6108-4651-8460-06D52B5082BD}" type="datetimeFigureOut">
              <a:rPr lang="en-US" smtClean="0"/>
              <a:t>2/15/2025</a:t>
            </a:fld>
            <a:endParaRPr lang="en-US"/>
          </a:p>
        </p:txBody>
      </p:sp>
      <p:sp>
        <p:nvSpPr>
          <p:cNvPr id="5" name="Chỗ dành sẵn cho Chân trang 4">
            <a:extLst>
              <a:ext uri="{FF2B5EF4-FFF2-40B4-BE49-F238E27FC236}">
                <a16:creationId xmlns:a16="http://schemas.microsoft.com/office/drawing/2014/main" id="{5EA80BA5-EC15-4D99-2F4D-7DA1EE7F90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98EF6D4-BD92-D43E-2F9B-D8CF9209FB14}"/>
              </a:ext>
            </a:extLst>
          </p:cNvPr>
          <p:cNvSpPr>
            <a:spLocks noGrp="1"/>
          </p:cNvSpPr>
          <p:nvPr>
            <p:ph type="sldNum" sz="quarter" idx="12"/>
          </p:nvPr>
        </p:nvSpPr>
        <p:spPr>
          <a:xfrm>
            <a:off x="8610600" y="6356350"/>
            <a:ext cx="2743200" cy="365125"/>
          </a:xfrm>
          <a:prstGeom prst="rect">
            <a:avLst/>
          </a:prstGeom>
        </p:spPr>
        <p:txBody>
          <a:bodyPr/>
          <a:lstStyle/>
          <a:p>
            <a:fld id="{6B4AB6EA-C06F-4837-9477-002BE8B5C890}" type="slidenum">
              <a:rPr lang="en-US" smtClean="0"/>
              <a:t>‹#›</a:t>
            </a:fld>
            <a:endParaRPr lang="en-US"/>
          </a:p>
        </p:txBody>
      </p:sp>
    </p:spTree>
    <p:extLst>
      <p:ext uri="{BB962C8B-B14F-4D97-AF65-F5344CB8AC3E}">
        <p14:creationId xmlns:p14="http://schemas.microsoft.com/office/powerpoint/2010/main" val="933494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6" name="Picture 5"/>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92786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745222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1489698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549211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15/02/2025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533800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15/02/2025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00367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15/02/2025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378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15/02/2025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980543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15/02/2025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7323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15/02/2025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939586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Đồ họa 6">
            <a:extLst>
              <a:ext uri="{FF2B5EF4-FFF2-40B4-BE49-F238E27FC236}">
                <a16:creationId xmlns:a16="http://schemas.microsoft.com/office/drawing/2014/main" id="{AF4BD557-2718-87EA-F97E-EDC3E1B13D81}"/>
              </a:ext>
            </a:extLst>
          </p:cNvPr>
          <p:cNvPicPr>
            <a:picLocks noChangeAspect="1"/>
          </p:cNvPicPr>
          <p:nvPr userDrawn="1"/>
        </p:nvPicPr>
        <p:blipFill>
          <a:blip r:embed="rId13">
            <a:extLst>
              <a:ext uri="{96DAC541-7B7A-43D3-8B79-37D633B846F1}">
                <asvg:svgBlip xmlns:asvg="http://schemas.microsoft.com/office/drawing/2016/SVG/main" xmlns="" r:embed="rId14"/>
              </a:ext>
            </a:extLst>
          </a:blip>
          <a:srcRect t="12110"/>
          <a:stretch/>
        </p:blipFill>
        <p:spPr>
          <a:xfrm>
            <a:off x="0" y="0"/>
            <a:ext cx="12192000" cy="6858000"/>
          </a:xfrm>
          <a:prstGeom prst="rect">
            <a:avLst/>
          </a:prstGeom>
        </p:spPr>
      </p:pic>
    </p:spTree>
    <p:extLst>
      <p:ext uri="{BB962C8B-B14F-4D97-AF65-F5344CB8AC3E}">
        <p14:creationId xmlns:p14="http://schemas.microsoft.com/office/powerpoint/2010/main" val="16013768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Đồ họa 6">
            <a:extLst>
              <a:ext uri="{FF2B5EF4-FFF2-40B4-BE49-F238E27FC236}">
                <a16:creationId xmlns:a16="http://schemas.microsoft.com/office/drawing/2014/main" id="{AF4BD557-2718-87EA-F97E-EDC3E1B13D81}"/>
              </a:ext>
            </a:extLst>
          </p:cNvPr>
          <p:cNvPicPr>
            <a:picLocks noChangeAspect="1"/>
          </p:cNvPicPr>
          <p:nvPr userDrawn="1"/>
        </p:nvPicPr>
        <p:blipFill>
          <a:blip r:embed="rId13">
            <a:extLst>
              <a:ext uri="{96DAC541-7B7A-43D3-8B79-37D633B846F1}">
                <asvg:svgBlip xmlns:asvg="http://schemas.microsoft.com/office/drawing/2016/SVG/main" xmlns="" r:embed="rId14"/>
              </a:ext>
            </a:extLst>
          </a:blip>
          <a:srcRect t="12110"/>
          <a:stretch/>
        </p:blipFill>
        <p:spPr>
          <a:xfrm>
            <a:off x="0" y="0"/>
            <a:ext cx="12192000" cy="6858000"/>
          </a:xfrm>
          <a:prstGeom prst="rect">
            <a:avLst/>
          </a:prstGeom>
        </p:spPr>
      </p:pic>
    </p:spTree>
    <p:extLst>
      <p:ext uri="{BB962C8B-B14F-4D97-AF65-F5344CB8AC3E}">
        <p14:creationId xmlns:p14="http://schemas.microsoft.com/office/powerpoint/2010/main" val="16522818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3248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7.xml"/><Relationship Id="rId5" Type="http://schemas.microsoft.com/office/2007/relationships/hdphoto" Target="../media/hdphoto1.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slide" Target="slide20.xml"/><Relationship Id="rId4" Type="http://schemas.openxmlformats.org/officeDocument/2006/relationships/image" Target="../media/image28.png"/><Relationship Id="rId9"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38.png"/><Relationship Id="rId18" Type="http://schemas.openxmlformats.org/officeDocument/2006/relationships/image" Target="../media/image30.png"/><Relationship Id="rId3" Type="http://schemas.microsoft.com/office/2007/relationships/media" Target="../media/media2.mp3"/><Relationship Id="rId7" Type="http://schemas.openxmlformats.org/officeDocument/2006/relationships/slideLayout" Target="../slideLayouts/slideLayout37.xml"/><Relationship Id="rId12" Type="http://schemas.openxmlformats.org/officeDocument/2006/relationships/image" Target="../media/image37.png"/><Relationship Id="rId17" Type="http://schemas.openxmlformats.org/officeDocument/2006/relationships/slide" Target="slide17.xml"/><Relationship Id="rId2" Type="http://schemas.openxmlformats.org/officeDocument/2006/relationships/audio" Target="../media/media1.mp3"/><Relationship Id="rId16" Type="http://schemas.openxmlformats.org/officeDocument/2006/relationships/image" Target="../media/image41.png"/><Relationship Id="rId1" Type="http://schemas.microsoft.com/office/2007/relationships/media" Target="../media/media1.mp3"/><Relationship Id="rId6" Type="http://schemas.openxmlformats.org/officeDocument/2006/relationships/video" Target="../media/media3.mp4"/><Relationship Id="rId11" Type="http://schemas.openxmlformats.org/officeDocument/2006/relationships/image" Target="../media/image36.png"/><Relationship Id="rId5" Type="http://schemas.microsoft.com/office/2007/relationships/media" Target="../media/media3.mp4"/><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audio" Target="../media/media2.mp3"/><Relationship Id="rId9" Type="http://schemas.openxmlformats.org/officeDocument/2006/relationships/image" Target="../media/image34.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microsoft.com/office/2007/relationships/media" Target="../media/media2.mp3"/><Relationship Id="rId7" Type="http://schemas.openxmlformats.org/officeDocument/2006/relationships/slideLayout" Target="../slideLayouts/slideLayout37.xml"/><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video" Target="../media/media3.mp4"/><Relationship Id="rId11" Type="http://schemas.openxmlformats.org/officeDocument/2006/relationships/image" Target="../media/image35.png"/><Relationship Id="rId5" Type="http://schemas.microsoft.com/office/2007/relationships/media" Target="../media/media3.mp4"/><Relationship Id="rId15" Type="http://schemas.openxmlformats.org/officeDocument/2006/relationships/slide" Target="slide17.xml"/><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8.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microsoft.com/office/2007/relationships/media" Target="../media/media2.mp3"/><Relationship Id="rId7" Type="http://schemas.openxmlformats.org/officeDocument/2006/relationships/slideLayout" Target="../slideLayouts/slideLayout37.xml"/><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audio" Target="../media/media1.mp3"/><Relationship Id="rId16" Type="http://schemas.openxmlformats.org/officeDocument/2006/relationships/image" Target="../media/image32.png"/><Relationship Id="rId1" Type="http://schemas.microsoft.com/office/2007/relationships/media" Target="../media/media1.mp3"/><Relationship Id="rId6" Type="http://schemas.openxmlformats.org/officeDocument/2006/relationships/video" Target="../media/media3.mp4"/><Relationship Id="rId11" Type="http://schemas.openxmlformats.org/officeDocument/2006/relationships/image" Target="../media/image35.png"/><Relationship Id="rId5" Type="http://schemas.microsoft.com/office/2007/relationships/media" Target="../media/media3.mp4"/><Relationship Id="rId15" Type="http://schemas.openxmlformats.org/officeDocument/2006/relationships/slide" Target="slide17.xml"/><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8.pn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1.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912B0298-00CB-0482-5851-F46291ACA6F8}"/>
              </a:ext>
            </a:extLst>
          </p:cNvPr>
          <p:cNvPicPr>
            <a:picLocks noChangeAspect="1"/>
          </p:cNvPicPr>
          <p:nvPr/>
        </p:nvPicPr>
        <p:blipFill>
          <a:blip r:embed="rId5"/>
          <a:stretch>
            <a:fillRect/>
          </a:stretch>
        </p:blipFill>
        <p:spPr>
          <a:xfrm>
            <a:off x="1390604" y="1039022"/>
            <a:ext cx="9644708" cy="3078747"/>
          </a:xfrm>
          <a:prstGeom prst="rect">
            <a:avLst/>
          </a:prstGeom>
        </p:spPr>
      </p:pic>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8952FD52-0DFB-9D2C-0AF1-DEEFC571C9CB}"/>
              </a:ext>
            </a:extLst>
          </p:cNvPr>
          <p:cNvSpPr txBox="1"/>
          <p:nvPr/>
        </p:nvSpPr>
        <p:spPr>
          <a:xfrm>
            <a:off x="1125415" y="891161"/>
            <a:ext cx="9951959" cy="1938992"/>
          </a:xfrm>
          <a:prstGeom prst="rect">
            <a:avLst/>
          </a:prstGeom>
          <a:noFill/>
        </p:spPr>
        <p:txBody>
          <a:bodyPr wrap="square">
            <a:spAutoFit/>
          </a:bodyPr>
          <a:lstStyle/>
          <a:p>
            <a:pPr algn="ctr"/>
            <a:r>
              <a:rPr lang="vi-VN" sz="6000" b="1" dirty="0">
                <a:solidFill>
                  <a:srgbClr val="FF0000"/>
                </a:solidFill>
                <a:latin typeface="Cambria" panose="02040503050406030204" pitchFamily="18" charset="0"/>
                <a:ea typeface="Cambria" panose="02040503050406030204" pitchFamily="18" charset="0"/>
              </a:rPr>
              <a:t>Hoạt động 4: Thiết kế bảng chỉ dẫn phân loại rác</a:t>
            </a:r>
            <a:endParaRPr lang="en-US" sz="6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43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296922" y="205741"/>
            <a:ext cx="11577711" cy="6297930"/>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id="{76231B0D-6EE5-5182-4EA1-ED6157A1AB41}"/>
              </a:ext>
            </a:extLst>
          </p:cNvPr>
          <p:cNvSpPr txBox="1"/>
          <p:nvPr/>
        </p:nvSpPr>
        <p:spPr>
          <a:xfrm>
            <a:off x="1098350" y="345296"/>
            <a:ext cx="10078333" cy="1200329"/>
          </a:xfrm>
          <a:prstGeom prst="rect">
            <a:avLst/>
          </a:prstGeom>
          <a:noFill/>
        </p:spPr>
        <p:txBody>
          <a:bodyPr wrap="square" rtlCol="0">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Thiết kế bảng chỉ dẫn để hướng dẫn mọi người phân loại rác thải.</a:t>
            </a:r>
          </a:p>
        </p:txBody>
      </p:sp>
      <p:pic>
        <p:nvPicPr>
          <p:cNvPr id="9" name="Picture 8">
            <a:extLst>
              <a:ext uri="{FF2B5EF4-FFF2-40B4-BE49-F238E27FC236}">
                <a16:creationId xmlns:a16="http://schemas.microsoft.com/office/drawing/2014/main" id="{1796DCC3-E5DE-CB01-675C-4041AD9C571A}"/>
              </a:ext>
            </a:extLst>
          </p:cNvPr>
          <p:cNvPicPr>
            <a:picLocks noChangeAspect="1"/>
          </p:cNvPicPr>
          <p:nvPr/>
        </p:nvPicPr>
        <p:blipFill>
          <a:blip r:embed="rId3"/>
          <a:stretch>
            <a:fillRect/>
          </a:stretch>
        </p:blipFill>
        <p:spPr>
          <a:xfrm>
            <a:off x="2129790" y="1641157"/>
            <a:ext cx="7219950" cy="4690739"/>
          </a:xfrm>
          <a:prstGeom prst="rect">
            <a:avLst/>
          </a:prstGeom>
        </p:spPr>
      </p:pic>
    </p:spTree>
    <p:extLst>
      <p:ext uri="{BB962C8B-B14F-4D97-AF65-F5344CB8AC3E}">
        <p14:creationId xmlns:p14="http://schemas.microsoft.com/office/powerpoint/2010/main" val="397867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7BC8C-369B-9F5B-0A9A-534A1E2494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DFDD0E-8F53-BB45-0607-2E214766ECA4}"/>
              </a:ext>
            </a:extLst>
          </p:cNvPr>
          <p:cNvSpPr txBox="1"/>
          <p:nvPr/>
        </p:nvSpPr>
        <p:spPr>
          <a:xfrm>
            <a:off x="2468880" y="765810"/>
            <a:ext cx="8115300" cy="1938992"/>
          </a:xfrm>
          <a:prstGeom prst="rect">
            <a:avLst/>
          </a:prstGeom>
          <a:noFill/>
        </p:spPr>
        <p:txBody>
          <a:bodyPr wrap="square" rtlCol="0">
            <a:spAutoFit/>
          </a:bodyPr>
          <a:lstStyle/>
          <a:p>
            <a:pPr algn="ctr"/>
            <a:r>
              <a:rPr lang="en-US" sz="6000" b="1" dirty="0" err="1">
                <a:latin typeface="Cambria" panose="02040503050406030204" pitchFamily="18" charset="0"/>
                <a:ea typeface="Cambria" panose="02040503050406030204" pitchFamily="18" charset="0"/>
              </a:rPr>
              <a:t>Giới</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thiệu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bảng</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chỉ</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dẫn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của</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em</a:t>
            </a:r>
            <a:endParaRPr lang="en-US" sz="6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97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796FEB04-348D-1896-D8E1-FFCF8D81E81D}"/>
              </a:ext>
            </a:extLst>
          </p:cNvPr>
          <p:cNvPicPr>
            <a:picLocks noChangeAspect="1"/>
          </p:cNvPicPr>
          <p:nvPr/>
        </p:nvPicPr>
        <p:blipFill>
          <a:blip r:embed="rId4"/>
          <a:srcRect/>
          <a:stretch>
            <a:fillRect/>
          </a:stretch>
        </p:blipFill>
        <p:spPr>
          <a:xfrm>
            <a:off x="1017271" y="2530582"/>
            <a:ext cx="1989550" cy="3283988"/>
          </a:xfrm>
          <a:prstGeom prst="rect">
            <a:avLst/>
          </a:prstGeom>
        </p:spPr>
      </p:pic>
      <p:sp>
        <p:nvSpPr>
          <p:cNvPr id="3" name="Speech Bubble: Rectangle with Corners Rounded 2">
            <a:extLst>
              <a:ext uri="{FF2B5EF4-FFF2-40B4-BE49-F238E27FC236}">
                <a16:creationId xmlns:a16="http://schemas.microsoft.com/office/drawing/2014/main" id="{A95F9A6D-8DB4-5479-4959-58DDAAD19292}"/>
              </a:ext>
            </a:extLst>
          </p:cNvPr>
          <p:cNvSpPr/>
          <p:nvPr/>
        </p:nvSpPr>
        <p:spPr>
          <a:xfrm>
            <a:off x="3463290" y="834390"/>
            <a:ext cx="6663690" cy="2057400"/>
          </a:xfrm>
          <a:prstGeom prst="wedgeRoundRectCallout">
            <a:avLst>
              <a:gd name="adj1" fmla="val -57938"/>
              <a:gd name="adj2" fmla="val 36389"/>
              <a:gd name="adj3" fmla="val 16667"/>
            </a:avLst>
          </a:prstGeom>
          <a:ln w="76200">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dirty="0">
                <a:latin typeface="Cambria" panose="02040503050406030204" pitchFamily="18" charset="0"/>
                <a:ea typeface="Cambria" panose="02040503050406030204" pitchFamily="18" charset="0"/>
              </a:rPr>
              <a:t>Em thích ấn tượng nhất với bảng chỉ dẫn của bạn nào? Vì sao?</a:t>
            </a:r>
            <a:endParaRPr lang="en-US" sz="4400" dirty="0">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0C52053F-1D13-A823-5A65-6DEC8649778E}"/>
              </a:ext>
            </a:extLst>
          </p:cNvPr>
          <p:cNvSpPr/>
          <p:nvPr/>
        </p:nvSpPr>
        <p:spPr>
          <a:xfrm>
            <a:off x="3657600" y="3451860"/>
            <a:ext cx="6663690" cy="1794510"/>
          </a:xfrm>
          <a:prstGeom prst="wedgeRoundRectCallout">
            <a:avLst>
              <a:gd name="adj1" fmla="val -55880"/>
              <a:gd name="adj2" fmla="val -24167"/>
              <a:gd name="adj3" fmla="val 16667"/>
            </a:avLst>
          </a:prstGeom>
          <a:ln w="76200">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dirty="0">
                <a:latin typeface="Cambria" panose="02040503050406030204" pitchFamily="18" charset="0"/>
                <a:ea typeface="Cambria" panose="02040503050406030204" pitchFamily="18" charset="0"/>
              </a:rPr>
              <a:t>Theo em, việc phân loại rác thải có tác dụng gì?</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04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018D903-F820-8736-C731-3257EE0D8C0B}"/>
              </a:ext>
            </a:extLst>
          </p:cNvPr>
          <p:cNvGrpSpPr/>
          <p:nvPr/>
        </p:nvGrpSpPr>
        <p:grpSpPr>
          <a:xfrm>
            <a:off x="1097280" y="2265801"/>
            <a:ext cx="10435589" cy="3950499"/>
            <a:chOff x="2400892" y="2246156"/>
            <a:chExt cx="8258689" cy="4093684"/>
          </a:xfrm>
        </p:grpSpPr>
        <p:sp>
          <p:nvSpPr>
            <p:cNvPr id="7" name="Hình tự do: Hình 6">
              <a:extLst>
                <a:ext uri="{FF2B5EF4-FFF2-40B4-BE49-F238E27FC236}">
                  <a16:creationId xmlns:a16="http://schemas.microsoft.com/office/drawing/2014/main" id="{195209D7-634E-AE94-5125-7B7F52E2E731}"/>
                </a:ext>
              </a:extLst>
            </p:cNvPr>
            <p:cNvSpPr/>
            <p:nvPr/>
          </p:nvSpPr>
          <p:spPr>
            <a:xfrm>
              <a:off x="2565375" y="2420844"/>
              <a:ext cx="8094206" cy="3918996"/>
            </a:xfrm>
            <a:custGeom>
              <a:avLst/>
              <a:gdLst>
                <a:gd name="connsiteX0" fmla="*/ 1563384 w 1563383"/>
                <a:gd name="connsiteY0" fmla="*/ 0 h 1267985"/>
                <a:gd name="connsiteX1" fmla="*/ 1563384 w 1563383"/>
                <a:gd name="connsiteY1" fmla="*/ 1267986 h 1267985"/>
                <a:gd name="connsiteX2" fmla="*/ 0 w 1563383"/>
                <a:gd name="connsiteY2" fmla="*/ 1267986 h 1267985"/>
                <a:gd name="connsiteX3" fmla="*/ 0 w 1563383"/>
                <a:gd name="connsiteY3" fmla="*/ 11473 h 1267985"/>
                <a:gd name="connsiteX4" fmla="*/ 1563384 w 1563383"/>
                <a:gd name="connsiteY4" fmla="*/ 0 h 126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3" h="1267985">
                  <a:moveTo>
                    <a:pt x="1563384" y="0"/>
                  </a:moveTo>
                  <a:lnTo>
                    <a:pt x="1563384" y="1267986"/>
                  </a:lnTo>
                  <a:lnTo>
                    <a:pt x="0" y="1267986"/>
                  </a:lnTo>
                  <a:lnTo>
                    <a:pt x="0" y="11473"/>
                  </a:lnTo>
                  <a:cubicBezTo>
                    <a:pt x="522854" y="11007"/>
                    <a:pt x="1040358" y="168"/>
                    <a:pt x="1563384" y="0"/>
                  </a:cubicBezTo>
                  <a:close/>
                </a:path>
              </a:pathLst>
            </a:custGeom>
            <a:solidFill>
              <a:srgbClr val="CCCCCC"/>
            </a:solid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ình tự do: Hình 7">
              <a:extLst>
                <a:ext uri="{FF2B5EF4-FFF2-40B4-BE49-F238E27FC236}">
                  <a16:creationId xmlns:a16="http://schemas.microsoft.com/office/drawing/2014/main" id="{AC89A622-905D-3076-2D92-2722CC0BA373}"/>
                </a:ext>
              </a:extLst>
            </p:cNvPr>
            <p:cNvSpPr/>
            <p:nvPr/>
          </p:nvSpPr>
          <p:spPr>
            <a:xfrm>
              <a:off x="2400892" y="2246156"/>
              <a:ext cx="8094387" cy="3918996"/>
            </a:xfrm>
            <a:custGeom>
              <a:avLst/>
              <a:gdLst>
                <a:gd name="connsiteX0" fmla="*/ 1563418 w 1563418"/>
                <a:gd name="connsiteY0" fmla="*/ 0 h 1267985"/>
                <a:gd name="connsiteX1" fmla="*/ 1563418 w 1563418"/>
                <a:gd name="connsiteY1" fmla="*/ 1267986 h 1267985"/>
                <a:gd name="connsiteX2" fmla="*/ 0 w 1563418"/>
                <a:gd name="connsiteY2" fmla="*/ 1267986 h 1267985"/>
                <a:gd name="connsiteX3" fmla="*/ 0 w 1563418"/>
                <a:gd name="connsiteY3" fmla="*/ 11470 h 1267985"/>
                <a:gd name="connsiteX4" fmla="*/ 1563418 w 1563418"/>
                <a:gd name="connsiteY4" fmla="*/ 0 h 126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418" h="1267985">
                  <a:moveTo>
                    <a:pt x="1563418" y="0"/>
                  </a:moveTo>
                  <a:lnTo>
                    <a:pt x="1563418" y="1267986"/>
                  </a:lnTo>
                  <a:lnTo>
                    <a:pt x="0" y="1267986"/>
                  </a:lnTo>
                  <a:lnTo>
                    <a:pt x="0" y="11470"/>
                  </a:lnTo>
                  <a:cubicBezTo>
                    <a:pt x="522888" y="11004"/>
                    <a:pt x="1040393" y="165"/>
                    <a:pt x="1563418" y="0"/>
                  </a:cubicBezTo>
                  <a:close/>
                </a:path>
              </a:pathLst>
            </a:custGeom>
            <a:solidFill>
              <a:srgbClr val="FFFFFF"/>
            </a:solidFill>
            <a:ln w="57150" cap="flat">
              <a:solidFill>
                <a:srgbClr val="454E5F"/>
              </a:solidFill>
              <a:prstDash val="solid"/>
              <a:miter/>
            </a:ln>
          </p:spPr>
          <p:txBody>
            <a:bodyPr lIns="0" rIns="288000" rtlCol="0" anchor="ctr"/>
            <a:lstStyle/>
            <a:p>
              <a:pPr marL="182563"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Phân loại rác nhằm mục đích có thể dễ dàng tái chế, qua đó góp phần giảm lượng rác thải ra môi trường, góp phần nâng cao ý thức của cộng đồng về bảo vệ môi trường. Thấy Cô khen ngợi các em đã thiết kế được những bảng chỉ dẫn phân loại rác đúng nội dung và có hình thức trình bày ấn tượng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Hình ảnh 8">
            <a:extLst>
              <a:ext uri="{FF2B5EF4-FFF2-40B4-BE49-F238E27FC236}">
                <a16:creationId xmlns:a16="http://schemas.microsoft.com/office/drawing/2014/main" id="{B833769C-EA3A-7D9D-BCA9-9A17F40A9ACC}"/>
              </a:ext>
            </a:extLst>
          </p:cNvPr>
          <p:cNvPicPr>
            <a:picLocks noChangeAspect="1"/>
          </p:cNvPicPr>
          <p:nvPr/>
        </p:nvPicPr>
        <p:blipFill>
          <a:blip r:embed="rId2"/>
          <a:stretch>
            <a:fillRect/>
          </a:stretch>
        </p:blipFill>
        <p:spPr>
          <a:xfrm>
            <a:off x="2992867" y="307125"/>
            <a:ext cx="6206266" cy="1847248"/>
          </a:xfrm>
          <a:prstGeom prst="rect">
            <a:avLst/>
          </a:prstGeom>
        </p:spPr>
      </p:pic>
    </p:spTree>
    <p:extLst>
      <p:ext uri="{BB962C8B-B14F-4D97-AF65-F5344CB8AC3E}">
        <p14:creationId xmlns:p14="http://schemas.microsoft.com/office/powerpoint/2010/main" val="968613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0AE23E81-4BF9-BB55-FFED-81144759ABD3}"/>
              </a:ext>
            </a:extLst>
          </p:cNvPr>
          <p:cNvPicPr>
            <a:picLocks noChangeAspect="1"/>
          </p:cNvPicPr>
          <p:nvPr/>
        </p:nvPicPr>
        <p:blipFill>
          <a:blip r:embed="rId5"/>
          <a:stretch>
            <a:fillRect/>
          </a:stretch>
        </p:blipFill>
        <p:spPr>
          <a:xfrm>
            <a:off x="985591" y="329753"/>
            <a:ext cx="10083658" cy="4438273"/>
          </a:xfrm>
          <a:prstGeom prst="rect">
            <a:avLst/>
          </a:prstGeom>
        </p:spPr>
      </p:pic>
    </p:spTree>
    <p:extLst>
      <p:ext uri="{BB962C8B-B14F-4D97-AF65-F5344CB8AC3E}">
        <p14:creationId xmlns:p14="http://schemas.microsoft.com/office/powerpoint/2010/main" val="3381519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776" y="2154038"/>
            <a:ext cx="6420595" cy="4091119"/>
            <a:chOff x="426772" y="1550008"/>
            <a:chExt cx="6420595" cy="4091119"/>
          </a:xfrm>
        </p:grpSpPr>
        <p:sp>
          <p:nvSpPr>
            <p:cNvPr id="3" name="Rectangle 2"/>
            <p:cNvSpPr/>
            <p:nvPr/>
          </p:nvSpPr>
          <p:spPr>
            <a:xfrm>
              <a:off x="426772" y="2390614"/>
              <a:ext cx="6420595" cy="3250513"/>
            </a:xfrm>
            <a:prstGeom prst="rect">
              <a:avLst/>
            </a:prstGeom>
            <a:solidFill>
              <a:schemeClr val="bg1">
                <a:alpha val="74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p:cNvSpPr/>
            <p:nvPr/>
          </p:nvSpPr>
          <p:spPr>
            <a:xfrm>
              <a:off x="589069" y="3170995"/>
              <a:ext cx="6096000" cy="2246769"/>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đủ</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cửa</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xoay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vòng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10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giây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lựa</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đằng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2"/>
            <a:stretch>
              <a:fillRect/>
            </a:stretch>
          </p:blipFill>
          <p:spPr>
            <a:xfrm>
              <a:off x="1209536" y="1550008"/>
              <a:ext cx="5125123" cy="2131833"/>
            </a:xfrm>
            <a:prstGeom prst="rect">
              <a:avLst/>
            </a:prstGeom>
          </p:spPr>
        </p:pic>
      </p:grpSp>
      <p:pic>
        <p:nvPicPr>
          <p:cNvPr id="6" name="Picture 5"/>
          <p:cNvPicPr>
            <a:picLocks noChangeAspect="1"/>
          </p:cNvPicPr>
          <p:nvPr/>
        </p:nvPicPr>
        <p:blipFill>
          <a:blip r:embed="rId3"/>
          <a:stretch>
            <a:fillRect/>
          </a:stretch>
        </p:blipFill>
        <p:spPr>
          <a:xfrm>
            <a:off x="533776" y="382260"/>
            <a:ext cx="11278578" cy="161558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6467" b="96533" l="10000" r="90000">
                        <a14:foregroundMark x1="55733" y1="83333" x2="55733" y2="87600"/>
                        <a14:foregroundMark x1="44933" y1="84133" x2="44000" y2="88867"/>
                      </a14:backgroundRemoval>
                    </a14:imgEffect>
                  </a14:imgLayer>
                </a14:imgProps>
              </a:ext>
              <a:ext uri="{28A0092B-C50C-407E-A947-70E740481C1C}">
                <a14:useLocalDpi xmlns:a14="http://schemas.microsoft.com/office/drawing/2010/main" val="0"/>
              </a:ext>
            </a:extLst>
          </a:blip>
          <a:stretch>
            <a:fillRect/>
          </a:stretch>
        </p:blipFill>
        <p:spPr>
          <a:xfrm>
            <a:off x="6792073" y="1894114"/>
            <a:ext cx="4963886" cy="4963886"/>
          </a:xfrm>
          <a:prstGeom prst="rect">
            <a:avLst/>
          </a:prstGeom>
        </p:spPr>
      </p:pic>
    </p:spTree>
    <p:extLst>
      <p:ext uri="{BB962C8B-B14F-4D97-AF65-F5344CB8AC3E}">
        <p14:creationId xmlns:p14="http://schemas.microsoft.com/office/powerpoint/2010/main" val="984652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45300" y="2811294"/>
            <a:ext cx="7783143" cy="2782110"/>
          </a:xfrm>
          <a:prstGeom prst="roundRect">
            <a:avLst/>
          </a:prstGeom>
          <a:solidFill>
            <a:schemeClr val="bg1">
              <a:alpha val="83000"/>
            </a:schemeClr>
          </a:solidFill>
          <a:ln w="28575">
            <a:solidFill>
              <a:srgbClr val="5B86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4"/>
          <a:stretch>
            <a:fillRect/>
          </a:stretch>
        </p:blipFill>
        <p:spPr>
          <a:xfrm>
            <a:off x="456711" y="267967"/>
            <a:ext cx="11278578" cy="1615580"/>
          </a:xfrm>
          <a:prstGeom prst="rect">
            <a:avLst/>
          </a:prstGeom>
        </p:spPr>
      </p:pic>
      <p:pic>
        <p:nvPicPr>
          <p:cNvPr id="4" name="Picture 3"/>
          <p:cNvPicPr>
            <a:picLocks noChangeAspect="1"/>
          </p:cNvPicPr>
          <p:nvPr/>
        </p:nvPicPr>
        <p:blipFill>
          <a:blip r:embed="rId5"/>
          <a:stretch>
            <a:fillRect/>
          </a:stretch>
        </p:blipFill>
        <p:spPr>
          <a:xfrm>
            <a:off x="3679546" y="3000135"/>
            <a:ext cx="2371550" cy="2371550"/>
          </a:xfrm>
          <a:prstGeom prst="rect">
            <a:avLst/>
          </a:prstGeom>
        </p:spPr>
      </p:pic>
      <p:pic>
        <p:nvPicPr>
          <p:cNvPr id="5" name="Picture 4"/>
          <p:cNvPicPr>
            <a:picLocks noChangeAspect="1"/>
          </p:cNvPicPr>
          <p:nvPr/>
        </p:nvPicPr>
        <p:blipFill>
          <a:blip r:embed="rId6"/>
          <a:stretch>
            <a:fillRect/>
          </a:stretch>
        </p:blipFill>
        <p:spPr>
          <a:xfrm>
            <a:off x="6264982" y="3528417"/>
            <a:ext cx="2324787" cy="1314986"/>
          </a:xfrm>
          <a:prstGeom prst="rect">
            <a:avLst/>
          </a:prstGeom>
        </p:spPr>
      </p:pic>
      <p:pic>
        <p:nvPicPr>
          <p:cNvPr id="6" name="Picture 5"/>
          <p:cNvPicPr>
            <a:picLocks noChangeAspect="1"/>
          </p:cNvPicPr>
          <p:nvPr/>
        </p:nvPicPr>
        <p:blipFill>
          <a:blip r:embed="rId7"/>
          <a:stretch>
            <a:fillRect/>
          </a:stretch>
        </p:blipFill>
        <p:spPr>
          <a:xfrm>
            <a:off x="8896965" y="3252668"/>
            <a:ext cx="1864825" cy="1866484"/>
          </a:xfrm>
          <a:prstGeom prst="rect">
            <a:avLst/>
          </a:prstGeom>
        </p:spPr>
      </p:pic>
      <p:pic>
        <p:nvPicPr>
          <p:cNvPr id="7" name="Picture 6">
            <a:hlinkClick r:id="rId8" action="ppaction://hlinksldjump"/>
          </p:cNvPr>
          <p:cNvPicPr>
            <a:picLocks noChangeAspect="1"/>
          </p:cNvPicPr>
          <p:nvPr/>
        </p:nvPicPr>
        <p:blipFill>
          <a:blip r:embed="rId5"/>
          <a:stretch>
            <a:fillRect/>
          </a:stretch>
        </p:blipFill>
        <p:spPr>
          <a:xfrm>
            <a:off x="3679546" y="3016574"/>
            <a:ext cx="2371550" cy="2371550"/>
          </a:xfrm>
          <a:prstGeom prst="rect">
            <a:avLst/>
          </a:prstGeom>
        </p:spPr>
      </p:pic>
      <p:pic>
        <p:nvPicPr>
          <p:cNvPr id="8" name="Picture 7">
            <a:hlinkClick r:id="rId9" action="ppaction://hlinksldjump"/>
          </p:cNvPr>
          <p:cNvPicPr>
            <a:picLocks noChangeAspect="1"/>
          </p:cNvPicPr>
          <p:nvPr/>
        </p:nvPicPr>
        <p:blipFill>
          <a:blip r:embed="rId6"/>
          <a:stretch>
            <a:fillRect/>
          </a:stretch>
        </p:blipFill>
        <p:spPr>
          <a:xfrm>
            <a:off x="6264982" y="3544856"/>
            <a:ext cx="2324787" cy="1314986"/>
          </a:xfrm>
          <a:prstGeom prst="rect">
            <a:avLst/>
          </a:prstGeom>
        </p:spPr>
      </p:pic>
      <p:pic>
        <p:nvPicPr>
          <p:cNvPr id="9" name="Picture 8">
            <a:hlinkClick r:id="rId10" action="ppaction://hlinksldjump"/>
          </p:cNvPr>
          <p:cNvPicPr>
            <a:picLocks noChangeAspect="1"/>
          </p:cNvPicPr>
          <p:nvPr/>
        </p:nvPicPr>
        <p:blipFill>
          <a:blip r:embed="rId7"/>
          <a:stretch>
            <a:fillRect/>
          </a:stretch>
        </p:blipFill>
        <p:spPr>
          <a:xfrm>
            <a:off x="8896965" y="3269107"/>
            <a:ext cx="1864825" cy="1866484"/>
          </a:xfrm>
          <a:prstGeom prst="rect">
            <a:avLst/>
          </a:prstGeom>
        </p:spPr>
      </p:pic>
      <p:pic>
        <p:nvPicPr>
          <p:cNvPr id="10" name="Picture 9">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4124934" y="5085846"/>
            <a:ext cx="1286601" cy="887655"/>
          </a:xfrm>
          <a:prstGeom prst="rect">
            <a:avLst/>
          </a:prstGeom>
        </p:spPr>
      </p:pic>
      <p:pic>
        <p:nvPicPr>
          <p:cNvPr id="11" name="Picture 10">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6753401" y="5085846"/>
            <a:ext cx="1286601" cy="887655"/>
          </a:xfrm>
          <a:prstGeom prst="rect">
            <a:avLst/>
          </a:prstGeom>
        </p:spPr>
      </p:pic>
      <p:pic>
        <p:nvPicPr>
          <p:cNvPr id="12" name="Picture 11">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9381868" y="5085846"/>
            <a:ext cx="1286601" cy="887655"/>
          </a:xfrm>
          <a:prstGeom prst="rect">
            <a:avLst/>
          </a:prstGeom>
        </p:spPr>
      </p:pic>
      <p:pic>
        <p:nvPicPr>
          <p:cNvPr id="13" name="Picture 12">
            <a:hlinkClick r:id="" action="ppaction://noaction"/>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6467" b="96533" l="10000" r="90000">
                        <a14:foregroundMark x1="55733" y1="83333" x2="55733" y2="87600"/>
                        <a14:foregroundMark x1="44933" y1="84133" x2="44000" y2="88867"/>
                      </a14:backgroundRemoval>
                    </a14:imgEffect>
                  </a14:imgLayer>
                </a14:imgProps>
              </a:ext>
              <a:ext uri="{28A0092B-C50C-407E-A947-70E740481C1C}">
                <a14:useLocalDpi xmlns:a14="http://schemas.microsoft.com/office/drawing/2010/main" val="0"/>
              </a:ext>
            </a:extLst>
          </a:blip>
          <a:stretch>
            <a:fillRect/>
          </a:stretch>
        </p:blipFill>
        <p:spPr>
          <a:xfrm>
            <a:off x="-499375" y="2473730"/>
            <a:ext cx="4381857" cy="4381857"/>
          </a:xfrm>
          <a:prstGeom prst="rect">
            <a:avLst/>
          </a:prstGeom>
        </p:spPr>
      </p:pic>
    </p:spTree>
    <p:extLst>
      <p:ext uri="{BB962C8B-B14F-4D97-AF65-F5344CB8AC3E}">
        <p14:creationId xmlns:p14="http://schemas.microsoft.com/office/powerpoint/2010/main" val="1609038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2766" y="3970163"/>
            <a:ext cx="4755299" cy="1413969"/>
            <a:chOff x="263962" y="2763078"/>
            <a:chExt cx="4755299" cy="1413969"/>
          </a:xfrm>
        </p:grpSpPr>
        <p:grpSp>
          <p:nvGrpSpPr>
            <p:cNvPr id="3" name="Group 2"/>
            <p:cNvGrpSpPr/>
            <p:nvPr/>
          </p:nvGrpSpPr>
          <p:grpSpPr>
            <a:xfrm>
              <a:off x="263962" y="2763078"/>
              <a:ext cx="4755299" cy="1413969"/>
              <a:chOff x="263962" y="2763078"/>
              <a:chExt cx="4755299" cy="1413969"/>
            </a:xfrm>
          </p:grpSpPr>
          <p:sp>
            <p:nvSpPr>
              <p:cNvPr id="5" name="Rounded Rectangle 4"/>
              <p:cNvSpPr/>
              <p:nvPr/>
            </p:nvSpPr>
            <p:spPr>
              <a:xfrm>
                <a:off x="1311965" y="2763078"/>
                <a:ext cx="3707296" cy="1252331"/>
              </a:xfrm>
              <a:prstGeom prst="roundRect">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695ED675-530E-2FEB-5165-D5A9D6C9BE35}"/>
                  </a:ext>
                </a:extLst>
              </p:cNvPr>
              <p:cNvPicPr>
                <a:picLocks noChangeAspect="1"/>
              </p:cNvPicPr>
              <p:nvPr/>
            </p:nvPicPr>
            <p:blipFill>
              <a:blip r:embed="rId9"/>
              <a:stretch>
                <a:fillRect/>
              </a:stretch>
            </p:blipFill>
            <p:spPr>
              <a:xfrm>
                <a:off x="263962" y="2763078"/>
                <a:ext cx="1398081" cy="1413969"/>
              </a:xfrm>
              <a:prstGeom prst="rect">
                <a:avLst/>
              </a:prstGeom>
            </p:spPr>
          </p:pic>
        </p:grpSp>
        <p:sp>
          <p:nvSpPr>
            <p:cNvPr id="4" name="Rectangle 3"/>
            <p:cNvSpPr/>
            <p:nvPr/>
          </p:nvSpPr>
          <p:spPr>
            <a:xfrm>
              <a:off x="1581118" y="2973744"/>
              <a:ext cx="290037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4/6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DA1F16BE-1AE7-06E7-58A3-F93761C287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11129" y="3908153"/>
            <a:ext cx="1127397" cy="1134214"/>
          </a:xfrm>
          <a:prstGeom prst="rect">
            <a:avLst/>
          </a:prstGeom>
        </p:spPr>
      </p:pic>
      <p:grpSp>
        <p:nvGrpSpPr>
          <p:cNvPr id="8" name="Group 7"/>
          <p:cNvGrpSpPr/>
          <p:nvPr/>
        </p:nvGrpSpPr>
        <p:grpSpPr>
          <a:xfrm>
            <a:off x="6456068" y="3812606"/>
            <a:ext cx="4542379" cy="1499577"/>
            <a:chOff x="6067264" y="2605521"/>
            <a:chExt cx="4542379" cy="1499577"/>
          </a:xfrm>
        </p:grpSpPr>
        <p:grpSp>
          <p:nvGrpSpPr>
            <p:cNvPr id="9" name="Group 8"/>
            <p:cNvGrpSpPr/>
            <p:nvPr/>
          </p:nvGrpSpPr>
          <p:grpSpPr>
            <a:xfrm>
              <a:off x="6067264" y="2605521"/>
              <a:ext cx="4542379" cy="1499577"/>
              <a:chOff x="5503269" y="2615640"/>
              <a:chExt cx="4542379" cy="1499577"/>
            </a:xfrm>
          </p:grpSpPr>
          <p:sp>
            <p:nvSpPr>
              <p:cNvPr id="11" name="Rounded Rectangle 10"/>
              <p:cNvSpPr/>
              <p:nvPr/>
            </p:nvSpPr>
            <p:spPr>
              <a:xfrm>
                <a:off x="6338352" y="2711187"/>
                <a:ext cx="3707296" cy="1252331"/>
              </a:xfrm>
              <a:prstGeom prst="roundRect">
                <a:avLst/>
              </a:prstGeom>
              <a:solidFill>
                <a:schemeClr val="bg1"/>
              </a:solid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3FB107B9-225D-0A67-1870-EF082249D7D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716" r="58214" b="79914"/>
              <a:stretch/>
            </p:blipFill>
            <p:spPr>
              <a:xfrm>
                <a:off x="5503269" y="2615640"/>
                <a:ext cx="1483201" cy="1499577"/>
              </a:xfrm>
              <a:prstGeom prst="rect">
                <a:avLst/>
              </a:prstGeom>
            </p:spPr>
          </p:pic>
        </p:grpSp>
        <p:sp>
          <p:nvSpPr>
            <p:cNvPr id="10" name="Rectangle 9"/>
            <p:cNvSpPr/>
            <p:nvPr/>
          </p:nvSpPr>
          <p:spPr>
            <a:xfrm>
              <a:off x="7372166" y="2911734"/>
              <a:ext cx="24715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6/6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endPar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C6CBE565-A0F3-E0A3-B773-2DFE452D804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324707" y="3908153"/>
            <a:ext cx="1127397" cy="1134214"/>
          </a:xfrm>
          <a:prstGeom prst="rect">
            <a:avLst/>
          </a:prstGeom>
        </p:spPr>
      </p:pic>
      <p:grpSp>
        <p:nvGrpSpPr>
          <p:cNvPr id="14" name="Group 13"/>
          <p:cNvGrpSpPr/>
          <p:nvPr/>
        </p:nvGrpSpPr>
        <p:grpSpPr>
          <a:xfrm>
            <a:off x="559742" y="5300513"/>
            <a:ext cx="4848323" cy="1672386"/>
            <a:chOff x="170938" y="4498470"/>
            <a:chExt cx="4848323" cy="1672386"/>
          </a:xfrm>
        </p:grpSpPr>
        <p:grpSp>
          <p:nvGrpSpPr>
            <p:cNvPr id="15" name="Group 14"/>
            <p:cNvGrpSpPr/>
            <p:nvPr/>
          </p:nvGrpSpPr>
          <p:grpSpPr>
            <a:xfrm>
              <a:off x="170938" y="4498470"/>
              <a:ext cx="4848323" cy="1672386"/>
              <a:chOff x="170938" y="4498470"/>
              <a:chExt cx="4848323" cy="1672386"/>
            </a:xfrm>
          </p:grpSpPr>
          <p:sp>
            <p:nvSpPr>
              <p:cNvPr id="17" name="Rounded Rectangle 16"/>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8" name="Picture 17">
                <a:extLst>
                  <a:ext uri="{FF2B5EF4-FFF2-40B4-BE49-F238E27FC236}">
                    <a16:creationId xmlns:a16="http://schemas.microsoft.com/office/drawing/2014/main" id="{325FDFC4-4EE5-97AA-5A7D-84B92F0B8C8A}"/>
                  </a:ext>
                </a:extLst>
              </p:cNvPr>
              <p:cNvPicPr>
                <a:picLocks noChangeAspect="1"/>
              </p:cNvPicPr>
              <p:nvPr/>
            </p:nvPicPr>
            <p:blipFill rotWithShape="1">
              <a:blip r:embed="rId12"/>
              <a:srcRect r="50703"/>
              <a:stretch/>
            </p:blipFill>
            <p:spPr>
              <a:xfrm>
                <a:off x="170938" y="4498470"/>
                <a:ext cx="1584128" cy="1672386"/>
              </a:xfrm>
              <a:prstGeom prst="rect">
                <a:avLst/>
              </a:prstGeom>
            </p:spPr>
          </p:pic>
        </p:grpSp>
        <p:sp>
          <p:nvSpPr>
            <p:cNvPr id="16" name="Rectangle 15"/>
            <p:cNvSpPr/>
            <p:nvPr/>
          </p:nvSpPr>
          <p:spPr>
            <a:xfrm>
              <a:off x="1707005" y="4960117"/>
              <a:ext cx="28153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5/6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8208" b="61433"/>
          <a:stretch/>
        </p:blipFill>
        <p:spPr>
          <a:xfrm>
            <a:off x="4913836" y="5612466"/>
            <a:ext cx="1206187" cy="1084962"/>
          </a:xfrm>
          <a:prstGeom prst="rect">
            <a:avLst/>
          </a:prstGeom>
        </p:spPr>
      </p:pic>
      <p:grpSp>
        <p:nvGrpSpPr>
          <p:cNvPr id="20" name="Group 19"/>
          <p:cNvGrpSpPr/>
          <p:nvPr/>
        </p:nvGrpSpPr>
        <p:grpSpPr>
          <a:xfrm>
            <a:off x="6456068" y="5266712"/>
            <a:ext cx="4542379" cy="1622324"/>
            <a:chOff x="6067264" y="4464669"/>
            <a:chExt cx="4542379" cy="1622324"/>
          </a:xfrm>
        </p:grpSpPr>
        <p:grpSp>
          <p:nvGrpSpPr>
            <p:cNvPr id="21" name="Group 20"/>
            <p:cNvGrpSpPr/>
            <p:nvPr/>
          </p:nvGrpSpPr>
          <p:grpSpPr>
            <a:xfrm>
              <a:off x="6067264" y="4464669"/>
              <a:ext cx="4542379" cy="1622324"/>
              <a:chOff x="6067264" y="4464669"/>
              <a:chExt cx="4542379" cy="1622324"/>
            </a:xfrm>
          </p:grpSpPr>
          <p:sp>
            <p:nvSpPr>
              <p:cNvPr id="23" name="Rounded Rectangle 22"/>
              <p:cNvSpPr/>
              <p:nvPr/>
            </p:nvSpPr>
            <p:spPr>
              <a:xfrm>
                <a:off x="6902347" y="4704568"/>
                <a:ext cx="3707296" cy="1252331"/>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4" name="Picture 23">
                <a:extLst>
                  <a:ext uri="{FF2B5EF4-FFF2-40B4-BE49-F238E27FC236}">
                    <a16:creationId xmlns:a16="http://schemas.microsoft.com/office/drawing/2014/main" id="{4E5C59F7-822D-9CD5-0296-1CB89FF1D64E}"/>
                  </a:ext>
                </a:extLst>
              </p:cNvPr>
              <p:cNvPicPr>
                <a:picLocks noChangeAspect="1"/>
              </p:cNvPicPr>
              <p:nvPr/>
            </p:nvPicPr>
            <p:blipFill>
              <a:blip r:embed="rId14"/>
              <a:stretch>
                <a:fillRect/>
              </a:stretch>
            </p:blipFill>
            <p:spPr>
              <a:xfrm>
                <a:off x="6067264" y="4464669"/>
                <a:ext cx="1409979" cy="1622324"/>
              </a:xfrm>
              <a:prstGeom prst="rect">
                <a:avLst/>
              </a:prstGeom>
            </p:spPr>
          </p:pic>
        </p:grpSp>
        <p:sp>
          <p:nvSpPr>
            <p:cNvPr id="22" name="Rectangle 21"/>
            <p:cNvSpPr/>
            <p:nvPr/>
          </p:nvSpPr>
          <p:spPr>
            <a:xfrm>
              <a:off x="7120706" y="4860332"/>
              <a:ext cx="317754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7/6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24FD5338-B56D-15E2-D1A1-0AA8F30F3C0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445946" y="5395868"/>
            <a:ext cx="1127397" cy="1134214"/>
          </a:xfrm>
          <a:prstGeom prst="rect">
            <a:avLst/>
          </a:prstGeom>
        </p:spPr>
      </p:pic>
      <p:pic>
        <p:nvPicPr>
          <p:cNvPr id="26"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64049" y="3643997"/>
            <a:ext cx="1214664" cy="1214664"/>
          </a:xfrm>
          <a:prstGeom prst="rect">
            <a:avLst/>
          </a:prstGeom>
        </p:spPr>
      </p:pic>
      <p:pic>
        <p:nvPicPr>
          <p:cNvPr id="2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7324" y="2429330"/>
            <a:ext cx="1122500" cy="1122500"/>
          </a:xfrm>
          <a:prstGeom prst="rect">
            <a:avLst/>
          </a:prstGeom>
        </p:spPr>
      </p:pic>
      <p:pic>
        <p:nvPicPr>
          <p:cNvPr id="28"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5538" y="0"/>
            <a:ext cx="1122500" cy="1122500"/>
          </a:xfrm>
          <a:prstGeom prst="rect">
            <a:avLst/>
          </a:prstGeom>
        </p:spPr>
      </p:pic>
      <p:pic>
        <p:nvPicPr>
          <p:cNvPr id="29"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64048" y="1214665"/>
            <a:ext cx="1122500" cy="1122500"/>
          </a:xfrm>
          <a:prstGeom prst="rect">
            <a:avLst/>
          </a:prstGeom>
        </p:spPr>
      </p:pic>
      <p:grpSp>
        <p:nvGrpSpPr>
          <p:cNvPr id="30" name="Group 29"/>
          <p:cNvGrpSpPr/>
          <p:nvPr/>
        </p:nvGrpSpPr>
        <p:grpSpPr>
          <a:xfrm>
            <a:off x="652766" y="246699"/>
            <a:ext cx="10811343" cy="3414208"/>
            <a:chOff x="762000" y="317500"/>
            <a:chExt cx="10668000" cy="1816100"/>
          </a:xfrm>
        </p:grpSpPr>
        <p:sp>
          <p:nvSpPr>
            <p:cNvPr id="31" name="Rounded Rectangle 30"/>
            <p:cNvSpPr/>
            <p:nvPr/>
          </p:nvSpPr>
          <p:spPr>
            <a:xfrm>
              <a:off x="762000" y="317500"/>
              <a:ext cx="10668000" cy="1816100"/>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2" name="Rectangle 31"/>
            <p:cNvSpPr/>
            <p:nvPr/>
          </p:nvSpPr>
          <p:spPr>
            <a:xfrm>
              <a:off x="1055700" y="794543"/>
              <a:ext cx="10202139" cy="7694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1: Ngày Môi trường Thế giới là ngày nào?</a:t>
              </a:r>
              <a:endParaRPr kumimoji="0" lang="vi-VN"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3" name="y2mate.com - 10 seconds countdown Đồng hồ đếm ngược 10 giây_720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10957033" y="0"/>
            <a:ext cx="1234967" cy="694669"/>
          </a:xfrm>
          <a:prstGeom prst="rect">
            <a:avLst/>
          </a:prstGeom>
        </p:spPr>
      </p:pic>
      <p:pic>
        <p:nvPicPr>
          <p:cNvPr id="34" name="Picture 33">
            <a:hlinkClick r:id="rId17" action="ppaction://hlinksldjump"/>
          </p:cNvPr>
          <p:cNvPicPr>
            <a:picLocks noChangeAspect="1"/>
          </p:cNvPicPr>
          <p:nvPr/>
        </p:nvPicPr>
        <p:blipFill>
          <a:blip r:embed="rId18"/>
          <a:stretch>
            <a:fillRect/>
          </a:stretch>
        </p:blipFill>
        <p:spPr>
          <a:xfrm>
            <a:off x="105467" y="240674"/>
            <a:ext cx="1681112" cy="1681112"/>
          </a:xfrm>
          <a:prstGeom prst="rect">
            <a:avLst/>
          </a:prstGeom>
        </p:spPr>
      </p:pic>
    </p:spTree>
    <p:extLst>
      <p:ext uri="{BB962C8B-B14F-4D97-AF65-F5344CB8AC3E}">
        <p14:creationId xmlns:p14="http://schemas.microsoft.com/office/powerpoint/2010/main" val="2333814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2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2" presetClass="mediacall" presetSubtype="0" fill="hold" nodeType="withEffect">
                                  <p:stCondLst>
                                    <p:cond delay="0"/>
                                  </p:stCondLst>
                                  <p:childTnLst>
                                    <p:cmd type="call" cmd="togglePause">
                                      <p:cBhvr>
                                        <p:cTn id="40" dur="1" fill="hold"/>
                                        <p:tgtEl>
                                          <p:spTgt spid="29"/>
                                        </p:tgtEl>
                                      </p:cBhvr>
                                    </p:cmd>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2" presetClass="mediacall" presetSubtype="0" fill="hold" nodeType="withEffect">
                                  <p:stCondLst>
                                    <p:cond delay="0"/>
                                  </p:stCondLst>
                                  <p:childTnLst>
                                    <p:cmd type="call" cmd="togglePause">
                                      <p:cBhvr>
                                        <p:cTn id="48" dur="1" fill="hold"/>
                                        <p:tgtEl>
                                          <p:spTgt spid="26"/>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2" presetClass="mediacall" presetSubtype="0" fill="hold" nodeType="withEffect">
                                  <p:stCondLst>
                                    <p:cond delay="0"/>
                                  </p:stCondLst>
                                  <p:childTnLst>
                                    <p:cmd type="call" cmd="togglePause">
                                      <p:cBhvr>
                                        <p:cTn id="56" dur="1" fill="hold"/>
                                        <p:tgtEl>
                                          <p:spTgt spid="27"/>
                                        </p:tgtEl>
                                      </p:cBhvr>
                                    </p:cmd>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33"/>
                                        </p:tgtEl>
                                      </p:cBhvr>
                                    </p:cmd>
                                  </p:childTnLst>
                                </p:cTn>
                              </p:par>
                            </p:childTnLst>
                          </p:cTn>
                        </p:par>
                      </p:childTnLst>
                    </p:cTn>
                  </p:par>
                </p:childTnLst>
              </p:cTn>
              <p:nextCondLst>
                <p:cond evt="onClick" delay="0">
                  <p:tgtEl>
                    <p:spTgt spid="33"/>
                  </p:tgtEl>
                </p:cond>
              </p:nextCondLst>
            </p:seq>
            <p:audio>
              <p:cMediaNode vol="80000">
                <p:cTn id="62" fill="hold" display="0">
                  <p:stCondLst>
                    <p:cond delay="indefinite"/>
                  </p:stCondLst>
                  <p:endCondLst>
                    <p:cond evt="onStopAudio" delay="0">
                      <p:tgtEl>
                        <p:sldTgt/>
                      </p:tgtEl>
                    </p:cond>
                  </p:endCondLst>
                </p:cTn>
                <p:tgtEl>
                  <p:spTgt spid="26"/>
                </p:tgtEl>
              </p:cMediaNode>
            </p:audio>
            <p:audio>
              <p:cMediaNode vol="80000">
                <p:cTn id="63" fill="hold" display="0">
                  <p:stCondLst>
                    <p:cond delay="indefinite"/>
                  </p:stCondLst>
                  <p:endCondLst>
                    <p:cond evt="onStopAudio" delay="0">
                      <p:tgtEl>
                        <p:sldTgt/>
                      </p:tgtEl>
                    </p:cond>
                  </p:endCondLst>
                </p:cTn>
                <p:tgtEl>
                  <p:spTgt spid="27"/>
                </p:tgtEl>
              </p:cMediaNode>
            </p:audio>
            <p:audio>
              <p:cMediaNode vol="80000">
                <p:cTn id="64" fill="hold" display="0">
                  <p:stCondLst>
                    <p:cond delay="indefinite"/>
                  </p:stCondLst>
                  <p:endCondLst>
                    <p:cond evt="onStopAudio" delay="0">
                      <p:tgtEl>
                        <p:sldTgt/>
                      </p:tgtEl>
                    </p:cond>
                  </p:endCondLst>
                </p:cTn>
                <p:tgtEl>
                  <p:spTgt spid="28"/>
                </p:tgtEl>
              </p:cMediaNode>
            </p:audio>
            <p:audio>
              <p:cMediaNode vol="80000">
                <p:cTn id="65" fill="hold" display="0">
                  <p:stCondLst>
                    <p:cond delay="indefinite"/>
                  </p:stCondLst>
                  <p:endCondLst>
                    <p:cond evt="onStopAudio" delay="0">
                      <p:tgtEl>
                        <p:sldTgt/>
                      </p:tgtEl>
                    </p:cond>
                  </p:endCondLst>
                </p:cTn>
                <p:tgtEl>
                  <p:spTgt spid="29"/>
                </p:tgtEl>
              </p:cMediaNode>
            </p:audio>
            <p:video>
              <p:cMediaNode vol="80000">
                <p:cTn id="66" fill="hold" display="0">
                  <p:stCondLst>
                    <p:cond delay="indefinite"/>
                  </p:stCondLst>
                </p:cTn>
                <p:tgtEl>
                  <p:spTgt spid="3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0621" y="3950244"/>
            <a:ext cx="4755299" cy="1413969"/>
            <a:chOff x="263962" y="2763078"/>
            <a:chExt cx="4755299" cy="1413969"/>
          </a:xfrm>
        </p:grpSpPr>
        <p:grpSp>
          <p:nvGrpSpPr>
            <p:cNvPr id="3" name="Group 2"/>
            <p:cNvGrpSpPr/>
            <p:nvPr/>
          </p:nvGrpSpPr>
          <p:grpSpPr>
            <a:xfrm>
              <a:off x="263962" y="2763078"/>
              <a:ext cx="4755299" cy="1413969"/>
              <a:chOff x="263962" y="2763078"/>
              <a:chExt cx="4755299" cy="1413969"/>
            </a:xfrm>
          </p:grpSpPr>
          <p:sp>
            <p:nvSpPr>
              <p:cNvPr id="5" name="Rounded Rectangle 4"/>
              <p:cNvSpPr/>
              <p:nvPr/>
            </p:nvSpPr>
            <p:spPr>
              <a:xfrm>
                <a:off x="1311965" y="2763078"/>
                <a:ext cx="3707296" cy="1252331"/>
              </a:xfrm>
              <a:prstGeom prst="roundRect">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695ED675-530E-2FEB-5165-D5A9D6C9BE35}"/>
                  </a:ext>
                </a:extLst>
              </p:cNvPr>
              <p:cNvPicPr>
                <a:picLocks noChangeAspect="1"/>
              </p:cNvPicPr>
              <p:nvPr/>
            </p:nvPicPr>
            <p:blipFill>
              <a:blip r:embed="rId8"/>
              <a:stretch>
                <a:fillRect/>
              </a:stretch>
            </p:blipFill>
            <p:spPr>
              <a:xfrm>
                <a:off x="263962" y="2763078"/>
                <a:ext cx="1398081" cy="1413969"/>
              </a:xfrm>
              <a:prstGeom prst="rect">
                <a:avLst/>
              </a:prstGeom>
            </p:spPr>
          </p:pic>
        </p:grpSp>
        <p:sp>
          <p:nvSpPr>
            <p:cNvPr id="4" name="Rectangle 3"/>
            <p:cNvSpPr/>
            <p:nvPr/>
          </p:nvSpPr>
          <p:spPr>
            <a:xfrm>
              <a:off x="1470806" y="2819006"/>
              <a:ext cx="332121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Túi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vải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DAFA8181-D746-C532-A2ED-45C3AB8329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4739588" y="3999994"/>
            <a:ext cx="1206187" cy="1084962"/>
          </a:xfrm>
          <a:prstGeom prst="rect">
            <a:avLst/>
          </a:prstGeom>
        </p:spPr>
      </p:pic>
      <p:grpSp>
        <p:nvGrpSpPr>
          <p:cNvPr id="8" name="Group 7"/>
          <p:cNvGrpSpPr/>
          <p:nvPr/>
        </p:nvGrpSpPr>
        <p:grpSpPr>
          <a:xfrm>
            <a:off x="6323923" y="3792687"/>
            <a:ext cx="4542379" cy="1499577"/>
            <a:chOff x="6067264" y="2605521"/>
            <a:chExt cx="4542379" cy="1499577"/>
          </a:xfrm>
        </p:grpSpPr>
        <p:grpSp>
          <p:nvGrpSpPr>
            <p:cNvPr id="9" name="Group 8"/>
            <p:cNvGrpSpPr/>
            <p:nvPr/>
          </p:nvGrpSpPr>
          <p:grpSpPr>
            <a:xfrm>
              <a:off x="6067264" y="2605521"/>
              <a:ext cx="4542379" cy="1499577"/>
              <a:chOff x="5503269" y="2615640"/>
              <a:chExt cx="4542379" cy="1499577"/>
            </a:xfrm>
          </p:grpSpPr>
          <p:sp>
            <p:nvSpPr>
              <p:cNvPr id="11" name="Rounded Rectangle 10"/>
              <p:cNvSpPr/>
              <p:nvPr/>
            </p:nvSpPr>
            <p:spPr>
              <a:xfrm>
                <a:off x="6338352" y="2709816"/>
                <a:ext cx="3707296" cy="1252331"/>
              </a:xfrm>
              <a:prstGeom prst="roundRect">
                <a:avLst/>
              </a:prstGeom>
              <a:solidFill>
                <a:schemeClr val="bg1"/>
              </a:solid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3FB107B9-225D-0A67-1870-EF082249D7D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716" r="58214" b="79914"/>
              <a:stretch/>
            </p:blipFill>
            <p:spPr>
              <a:xfrm>
                <a:off x="5503269" y="2615640"/>
                <a:ext cx="1483201" cy="1499577"/>
              </a:xfrm>
              <a:prstGeom prst="rect">
                <a:avLst/>
              </a:prstGeom>
            </p:spPr>
          </p:pic>
        </p:grpSp>
        <p:sp>
          <p:nvSpPr>
            <p:cNvPr id="10" name="Rectangle 9"/>
            <p:cNvSpPr/>
            <p:nvPr/>
          </p:nvSpPr>
          <p:spPr>
            <a:xfrm>
              <a:off x="7477243" y="2990456"/>
              <a:ext cx="236115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Túi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C6CBE565-A0F3-E0A3-B773-2DFE452D80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604" t="-2269" r="334" b="61951"/>
          <a:stretch/>
        </p:blipFill>
        <p:spPr>
          <a:xfrm>
            <a:off x="10302603" y="3987685"/>
            <a:ext cx="1127397" cy="1134214"/>
          </a:xfrm>
          <a:prstGeom prst="rect">
            <a:avLst/>
          </a:prstGeom>
        </p:spPr>
      </p:pic>
      <p:grpSp>
        <p:nvGrpSpPr>
          <p:cNvPr id="14" name="Group 13"/>
          <p:cNvGrpSpPr/>
          <p:nvPr/>
        </p:nvGrpSpPr>
        <p:grpSpPr>
          <a:xfrm>
            <a:off x="427597" y="5252033"/>
            <a:ext cx="4848323" cy="1672386"/>
            <a:chOff x="170938" y="4498470"/>
            <a:chExt cx="4848323" cy="1672386"/>
          </a:xfrm>
        </p:grpSpPr>
        <p:grpSp>
          <p:nvGrpSpPr>
            <p:cNvPr id="15" name="Group 14"/>
            <p:cNvGrpSpPr/>
            <p:nvPr/>
          </p:nvGrpSpPr>
          <p:grpSpPr>
            <a:xfrm>
              <a:off x="170938" y="4498470"/>
              <a:ext cx="4848323" cy="1672386"/>
              <a:chOff x="170938" y="4498470"/>
              <a:chExt cx="4848323" cy="1672386"/>
            </a:xfrm>
          </p:grpSpPr>
          <p:sp>
            <p:nvSpPr>
              <p:cNvPr id="17" name="Rounded Rectangle 16"/>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8" name="Picture 17">
                <a:extLst>
                  <a:ext uri="{FF2B5EF4-FFF2-40B4-BE49-F238E27FC236}">
                    <a16:creationId xmlns:a16="http://schemas.microsoft.com/office/drawing/2014/main" id="{325FDFC4-4EE5-97AA-5A7D-84B92F0B8C8A}"/>
                  </a:ext>
                </a:extLst>
              </p:cNvPr>
              <p:cNvPicPr>
                <a:picLocks noChangeAspect="1"/>
              </p:cNvPicPr>
              <p:nvPr/>
            </p:nvPicPr>
            <p:blipFill rotWithShape="1">
              <a:blip r:embed="rId12"/>
              <a:srcRect r="50703"/>
              <a:stretch/>
            </p:blipFill>
            <p:spPr>
              <a:xfrm>
                <a:off x="170938" y="4498470"/>
                <a:ext cx="1584128" cy="1672386"/>
              </a:xfrm>
              <a:prstGeom prst="rect">
                <a:avLst/>
              </a:prstGeom>
            </p:spPr>
          </p:pic>
        </p:grpSp>
        <p:sp>
          <p:nvSpPr>
            <p:cNvPr id="16" name="Rectangle 15"/>
            <p:cNvSpPr/>
            <p:nvPr/>
          </p:nvSpPr>
          <p:spPr>
            <a:xfrm>
              <a:off x="1461698" y="5036234"/>
              <a:ext cx="332121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Túi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nilong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DA1F16BE-1AE7-06E7-58A3-F93761C2875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604" t="-2269" r="334" b="61951"/>
          <a:stretch/>
        </p:blipFill>
        <p:spPr>
          <a:xfrm>
            <a:off x="4712221" y="5506028"/>
            <a:ext cx="1127397" cy="1134214"/>
          </a:xfrm>
          <a:prstGeom prst="rect">
            <a:avLst/>
          </a:prstGeom>
        </p:spPr>
      </p:pic>
      <p:grpSp>
        <p:nvGrpSpPr>
          <p:cNvPr id="20" name="Group 19"/>
          <p:cNvGrpSpPr/>
          <p:nvPr/>
        </p:nvGrpSpPr>
        <p:grpSpPr>
          <a:xfrm>
            <a:off x="6323923" y="5218232"/>
            <a:ext cx="4542379" cy="1622324"/>
            <a:chOff x="6067264" y="4464669"/>
            <a:chExt cx="4542379" cy="1622324"/>
          </a:xfrm>
        </p:grpSpPr>
        <p:grpSp>
          <p:nvGrpSpPr>
            <p:cNvPr id="21" name="Group 20"/>
            <p:cNvGrpSpPr/>
            <p:nvPr/>
          </p:nvGrpSpPr>
          <p:grpSpPr>
            <a:xfrm>
              <a:off x="6067264" y="4464669"/>
              <a:ext cx="4542379" cy="1622324"/>
              <a:chOff x="6067264" y="4464669"/>
              <a:chExt cx="4542379" cy="1622324"/>
            </a:xfrm>
          </p:grpSpPr>
          <p:sp>
            <p:nvSpPr>
              <p:cNvPr id="23" name="Rounded Rectangle 22"/>
              <p:cNvSpPr/>
              <p:nvPr/>
            </p:nvSpPr>
            <p:spPr>
              <a:xfrm>
                <a:off x="6902347" y="4704568"/>
                <a:ext cx="3707296" cy="1252331"/>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4" name="Picture 23">
                <a:extLst>
                  <a:ext uri="{FF2B5EF4-FFF2-40B4-BE49-F238E27FC236}">
                    <a16:creationId xmlns:a16="http://schemas.microsoft.com/office/drawing/2014/main" id="{4E5C59F7-822D-9CD5-0296-1CB89FF1D64E}"/>
                  </a:ext>
                </a:extLst>
              </p:cNvPr>
              <p:cNvPicPr>
                <a:picLocks noChangeAspect="1"/>
              </p:cNvPicPr>
              <p:nvPr/>
            </p:nvPicPr>
            <p:blipFill>
              <a:blip r:embed="rId13"/>
              <a:stretch>
                <a:fillRect/>
              </a:stretch>
            </p:blipFill>
            <p:spPr>
              <a:xfrm>
                <a:off x="6067264" y="4464669"/>
                <a:ext cx="1409979" cy="1622324"/>
              </a:xfrm>
              <a:prstGeom prst="rect">
                <a:avLst/>
              </a:prstGeom>
            </p:spPr>
          </p:pic>
        </p:grpSp>
        <p:sp>
          <p:nvSpPr>
            <p:cNvPr id="22" name="Rectangle 21"/>
            <p:cNvSpPr/>
            <p:nvPr/>
          </p:nvSpPr>
          <p:spPr>
            <a:xfrm>
              <a:off x="7140068" y="4927767"/>
              <a:ext cx="32547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Túi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da</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24FD5338-B56D-15E2-D1A1-0AA8F30F3C0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604" t="-2269" r="334" b="61951"/>
          <a:stretch/>
        </p:blipFill>
        <p:spPr>
          <a:xfrm>
            <a:off x="10302603" y="5373881"/>
            <a:ext cx="1127397" cy="1134214"/>
          </a:xfrm>
          <a:prstGeom prst="rect">
            <a:avLst/>
          </a:prstGeom>
        </p:spPr>
      </p:pic>
      <p:pic>
        <p:nvPicPr>
          <p:cNvPr id="26"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64049" y="3643997"/>
            <a:ext cx="1214664" cy="1214664"/>
          </a:xfrm>
          <a:prstGeom prst="rect">
            <a:avLst/>
          </a:prstGeom>
        </p:spPr>
      </p:pic>
      <p:pic>
        <p:nvPicPr>
          <p:cNvPr id="2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77324" y="2429330"/>
            <a:ext cx="1122500" cy="1122500"/>
          </a:xfrm>
          <a:prstGeom prst="rect">
            <a:avLst/>
          </a:prstGeom>
        </p:spPr>
      </p:pic>
      <p:pic>
        <p:nvPicPr>
          <p:cNvPr id="28"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75538" y="0"/>
            <a:ext cx="1122500" cy="1122500"/>
          </a:xfrm>
          <a:prstGeom prst="rect">
            <a:avLst/>
          </a:prstGeom>
        </p:spPr>
      </p:pic>
      <p:pic>
        <p:nvPicPr>
          <p:cNvPr id="29"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64048" y="1214665"/>
            <a:ext cx="1122500" cy="1122500"/>
          </a:xfrm>
          <a:prstGeom prst="rect">
            <a:avLst/>
          </a:prstGeom>
        </p:spPr>
      </p:pic>
      <p:sp>
        <p:nvSpPr>
          <p:cNvPr id="30" name="Rounded Rectangle 29"/>
          <p:cNvSpPr/>
          <p:nvPr/>
        </p:nvSpPr>
        <p:spPr>
          <a:xfrm>
            <a:off x="762000" y="317499"/>
            <a:ext cx="10668000" cy="3396150"/>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1" name="Picture 30">
            <a:hlinkClick r:id="rId15" action="ppaction://hlinksldjump"/>
          </p:cNvPr>
          <p:cNvPicPr>
            <a:picLocks noChangeAspect="1"/>
          </p:cNvPicPr>
          <p:nvPr/>
        </p:nvPicPr>
        <p:blipFill>
          <a:blip r:embed="rId16"/>
          <a:stretch>
            <a:fillRect/>
          </a:stretch>
        </p:blipFill>
        <p:spPr>
          <a:xfrm>
            <a:off x="-93179" y="182466"/>
            <a:ext cx="2627529" cy="1486228"/>
          </a:xfrm>
          <a:prstGeom prst="rect">
            <a:avLst/>
          </a:prstGeom>
        </p:spPr>
      </p:pic>
      <p:pic>
        <p:nvPicPr>
          <p:cNvPr id="32" name="y2mate.com - 10 seconds countdown Đồng hồ đếm ngược 10 giây_720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10957033" y="0"/>
            <a:ext cx="1234967" cy="694669"/>
          </a:xfrm>
          <a:prstGeom prst="rect">
            <a:avLst/>
          </a:prstGeom>
        </p:spPr>
      </p:pic>
      <p:sp>
        <p:nvSpPr>
          <p:cNvPr id="35" name="Rectangle 34"/>
          <p:cNvSpPr/>
          <p:nvPr/>
        </p:nvSpPr>
        <p:spPr>
          <a:xfrm>
            <a:off x="1090778" y="1299538"/>
            <a:ext cx="10339222"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 Loại túi đi chợ nào dưới đây thân thiện với môi trường hơn?</a:t>
            </a:r>
          </a:p>
        </p:txBody>
      </p:sp>
    </p:spTree>
    <p:extLst>
      <p:ext uri="{BB962C8B-B14F-4D97-AF65-F5344CB8AC3E}">
        <p14:creationId xmlns:p14="http://schemas.microsoft.com/office/powerpoint/2010/main" val="86002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26"/>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2" presetClass="mediacall" presetSubtype="0" fill="hold" nodeType="withEffect">
                                  <p:stCondLst>
                                    <p:cond delay="0"/>
                                  </p:stCondLst>
                                  <p:childTnLst>
                                    <p:cmd type="call" cmd="togglePause">
                                      <p:cBhvr>
                                        <p:cTn id="40" dur="1" fill="hold"/>
                                        <p:tgtEl>
                                          <p:spTgt spid="28"/>
                                        </p:tgtEl>
                                      </p:cBhvr>
                                    </p:cmd>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2" presetClass="mediacall" presetSubtype="0" fill="hold" nodeType="withEffect">
                                  <p:stCondLst>
                                    <p:cond delay="0"/>
                                  </p:stCondLst>
                                  <p:childTnLst>
                                    <p:cmd type="call" cmd="togglePause">
                                      <p:cBhvr>
                                        <p:cTn id="48" dur="1" fill="hold"/>
                                        <p:tgtEl>
                                          <p:spTgt spid="29"/>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2" presetClass="mediacall" presetSubtype="0" fill="hold" nodeType="withEffect">
                                  <p:stCondLst>
                                    <p:cond delay="0"/>
                                  </p:stCondLst>
                                  <p:childTnLst>
                                    <p:cmd type="call" cmd="togglePause">
                                      <p:cBhvr>
                                        <p:cTn id="56" dur="1" fill="hold"/>
                                        <p:tgtEl>
                                          <p:spTgt spid="27"/>
                                        </p:tgtEl>
                                      </p:cBhvr>
                                    </p:cmd>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32"/>
                                        </p:tgtEl>
                                      </p:cBhvr>
                                    </p:cmd>
                                  </p:childTnLst>
                                </p:cTn>
                              </p:par>
                            </p:childTnLst>
                          </p:cTn>
                        </p:par>
                      </p:childTnLst>
                    </p:cTn>
                  </p:par>
                </p:childTnLst>
              </p:cTn>
              <p:nextCondLst>
                <p:cond evt="onClick" delay="0">
                  <p:tgtEl>
                    <p:spTgt spid="32"/>
                  </p:tgtEl>
                </p:cond>
              </p:nextCondLst>
            </p:seq>
            <p:audio>
              <p:cMediaNode vol="80000">
                <p:cTn id="62" fill="hold" display="0">
                  <p:stCondLst>
                    <p:cond delay="indefinite"/>
                  </p:stCondLst>
                  <p:endCondLst>
                    <p:cond evt="onStopAudio" delay="0">
                      <p:tgtEl>
                        <p:sldTgt/>
                      </p:tgtEl>
                    </p:cond>
                  </p:endCondLst>
                </p:cTn>
                <p:tgtEl>
                  <p:spTgt spid="26"/>
                </p:tgtEl>
              </p:cMediaNode>
            </p:audio>
            <p:audio>
              <p:cMediaNode vol="80000">
                <p:cTn id="63" fill="hold" display="0">
                  <p:stCondLst>
                    <p:cond delay="indefinite"/>
                  </p:stCondLst>
                  <p:endCondLst>
                    <p:cond evt="onStopAudio" delay="0">
                      <p:tgtEl>
                        <p:sldTgt/>
                      </p:tgtEl>
                    </p:cond>
                  </p:endCondLst>
                </p:cTn>
                <p:tgtEl>
                  <p:spTgt spid="27"/>
                </p:tgtEl>
              </p:cMediaNode>
            </p:audio>
            <p:audio>
              <p:cMediaNode vol="80000">
                <p:cTn id="64" fill="hold" display="0">
                  <p:stCondLst>
                    <p:cond delay="indefinite"/>
                  </p:stCondLst>
                  <p:endCondLst>
                    <p:cond evt="onStopAudio" delay="0">
                      <p:tgtEl>
                        <p:sldTgt/>
                      </p:tgtEl>
                    </p:cond>
                  </p:endCondLst>
                </p:cTn>
                <p:tgtEl>
                  <p:spTgt spid="28"/>
                </p:tgtEl>
              </p:cMediaNode>
            </p:audio>
            <p:audio>
              <p:cMediaNode vol="80000">
                <p:cTn id="65" fill="hold" display="0">
                  <p:stCondLst>
                    <p:cond delay="indefinite"/>
                  </p:stCondLst>
                  <p:endCondLst>
                    <p:cond evt="onStopAudio" delay="0">
                      <p:tgtEl>
                        <p:sldTgt/>
                      </p:tgtEl>
                    </p:cond>
                  </p:endCondLst>
                </p:cTn>
                <p:tgtEl>
                  <p:spTgt spid="29"/>
                </p:tgtEl>
              </p:cMediaNode>
            </p:audio>
            <p:video>
              <p:cMediaNode vol="80000">
                <p:cTn id="66" fill="hold" display="0">
                  <p:stCondLst>
                    <p:cond delay="indefinite"/>
                  </p:stCondLst>
                </p:cTn>
                <p:tgtEl>
                  <p:spTgt spid="3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4669-624E-7D78-C4F2-81E3187C5A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57A7B6-E374-75B0-8999-07C70831456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61605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2211" y="3684174"/>
            <a:ext cx="4687050" cy="1413969"/>
            <a:chOff x="332211" y="2673688"/>
            <a:chExt cx="4687050" cy="1413969"/>
          </a:xfrm>
        </p:grpSpPr>
        <p:grpSp>
          <p:nvGrpSpPr>
            <p:cNvPr id="3" name="Group 2"/>
            <p:cNvGrpSpPr/>
            <p:nvPr/>
          </p:nvGrpSpPr>
          <p:grpSpPr>
            <a:xfrm>
              <a:off x="332211" y="2673688"/>
              <a:ext cx="4687050" cy="1413969"/>
              <a:chOff x="332211" y="2673688"/>
              <a:chExt cx="4687050" cy="1413969"/>
            </a:xfrm>
          </p:grpSpPr>
          <p:sp>
            <p:nvSpPr>
              <p:cNvPr id="5" name="Rounded Rectangle 4"/>
              <p:cNvSpPr/>
              <p:nvPr/>
            </p:nvSpPr>
            <p:spPr>
              <a:xfrm>
                <a:off x="1311965" y="2763078"/>
                <a:ext cx="3707296" cy="1252331"/>
              </a:xfrm>
              <a:prstGeom prst="roundRect">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95ED675-530E-2FEB-5165-D5A9D6C9BE35}"/>
                  </a:ext>
                </a:extLst>
              </p:cNvPr>
              <p:cNvPicPr>
                <a:picLocks noChangeAspect="1"/>
              </p:cNvPicPr>
              <p:nvPr/>
            </p:nvPicPr>
            <p:blipFill>
              <a:blip r:embed="rId8"/>
              <a:stretch>
                <a:fillRect/>
              </a:stretch>
            </p:blipFill>
            <p:spPr>
              <a:xfrm>
                <a:off x="332211" y="2673688"/>
                <a:ext cx="1398081" cy="1413969"/>
              </a:xfrm>
              <a:prstGeom prst="rect">
                <a:avLst/>
              </a:prstGeom>
            </p:spPr>
          </p:pic>
        </p:grpSp>
        <p:sp>
          <p:nvSpPr>
            <p:cNvPr id="4" name="Rectangle 3"/>
            <p:cNvSpPr/>
            <p:nvPr/>
          </p:nvSpPr>
          <p:spPr>
            <a:xfrm>
              <a:off x="1286467" y="3027605"/>
              <a:ext cx="344323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effectLst/>
                  <a:latin typeface="Cambria" panose="02040503050406030204" pitchFamily="18" charset="0"/>
                  <a:ea typeface="Cambria" panose="02040503050406030204" pitchFamily="18" charset="0"/>
                </a:rPr>
                <a:t>Giảm</a:t>
              </a:r>
              <a:r>
                <a:rPr lang="fr-FR" sz="2400" dirty="0">
                  <a:effectLst/>
                  <a:latin typeface="Cambria" panose="02040503050406030204" pitchFamily="18" charset="0"/>
                  <a:ea typeface="Cambria" panose="02040503050406030204" pitchFamily="18" charset="0"/>
                </a:rPr>
                <a:t> </a:t>
              </a:r>
              <a:r>
                <a:rPr lang="fr-FR" sz="2400" dirty="0" err="1">
                  <a:effectLst/>
                  <a:latin typeface="Cambria" panose="02040503050406030204" pitchFamily="18" charset="0"/>
                  <a:ea typeface="Cambria" panose="02040503050406030204" pitchFamily="18" charset="0"/>
                </a:rPr>
                <a:t>lượng</a:t>
              </a:r>
              <a:r>
                <a:rPr lang="fr-FR" sz="2400" dirty="0">
                  <a:effectLst/>
                  <a:latin typeface="Cambria" panose="02040503050406030204" pitchFamily="18" charset="0"/>
                  <a:ea typeface="Cambria" panose="02040503050406030204" pitchFamily="18" charset="0"/>
                </a:rPr>
                <a:t> </a:t>
              </a:r>
              <a:r>
                <a:rPr lang="fr-FR" sz="2400" dirty="0" err="1">
                  <a:effectLst/>
                  <a:latin typeface="Cambria" panose="02040503050406030204" pitchFamily="18" charset="0"/>
                  <a:ea typeface="Cambria" panose="02040503050406030204" pitchFamily="18" charset="0"/>
                </a:rPr>
                <a:t>rác</a:t>
              </a:r>
              <a:r>
                <a:rPr lang="fr-FR" sz="2400" dirty="0">
                  <a:effectLst/>
                  <a:latin typeface="Cambria" panose="02040503050406030204" pitchFamily="18" charset="0"/>
                  <a:ea typeface="Cambria" panose="02040503050406030204" pitchFamily="18" charset="0"/>
                </a:rPr>
                <a:t> </a:t>
              </a:r>
              <a:r>
                <a:rPr lang="fr-FR" sz="2400" dirty="0" err="1">
                  <a:effectLst/>
                  <a:latin typeface="Cambria" panose="02040503050406030204" pitchFamily="18" charset="0"/>
                  <a:ea typeface="Cambria" panose="02040503050406030204" pitchFamily="18" charset="0"/>
                </a:rPr>
                <a:t>thải</a:t>
              </a:r>
              <a:r>
                <a:rPr lang="fr-FR" sz="2400" dirty="0">
                  <a:effectLst/>
                  <a:latin typeface="Cambria" panose="02040503050406030204" pitchFamily="18" charset="0"/>
                  <a:ea typeface="Cambria" panose="02040503050406030204" pitchFamily="18" charset="0"/>
                </a:rPr>
                <a:t> ra </a:t>
              </a:r>
              <a:r>
                <a:rPr lang="fr-FR" sz="2400" dirty="0" err="1">
                  <a:effectLst/>
                  <a:latin typeface="Cambria" panose="02040503050406030204" pitchFamily="18" charset="0"/>
                  <a:ea typeface="Cambria" panose="02040503050406030204" pitchFamily="18" charset="0"/>
                </a:rPr>
                <a:t>môi</a:t>
              </a:r>
              <a:r>
                <a:rPr lang="fr-FR" sz="2400" dirty="0">
                  <a:effectLst/>
                  <a:latin typeface="Cambria" panose="02040503050406030204" pitchFamily="18" charset="0"/>
                  <a:ea typeface="Cambria" panose="02040503050406030204" pitchFamily="18" charset="0"/>
                </a:rPr>
                <a:t> </a:t>
              </a:r>
              <a:r>
                <a:rPr lang="fr-FR" sz="2400" dirty="0" err="1">
                  <a:effectLst/>
                  <a:latin typeface="Cambria" panose="02040503050406030204" pitchFamily="18" charset="0"/>
                  <a:ea typeface="Cambria" panose="02040503050406030204" pitchFamily="18" charset="0"/>
                </a:rPr>
                <a:t>trường</a:t>
              </a:r>
              <a:r>
                <a:rPr lang="fr-FR" sz="2400" dirty="0">
                  <a:effectLst/>
                  <a:latin typeface="Cambria" panose="02040503050406030204" pitchFamily="18" charset="0"/>
                  <a:ea typeface="Cambria" panose="02040503050406030204" pitchFamily="18" charset="0"/>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AFA8181-D746-C532-A2ED-45C3AB8329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4455562" y="3867112"/>
            <a:ext cx="1206187" cy="1084962"/>
          </a:xfrm>
          <a:prstGeom prst="rect">
            <a:avLst/>
          </a:prstGeom>
        </p:spPr>
      </p:pic>
      <p:grpSp>
        <p:nvGrpSpPr>
          <p:cNvPr id="8" name="Group 7"/>
          <p:cNvGrpSpPr/>
          <p:nvPr/>
        </p:nvGrpSpPr>
        <p:grpSpPr>
          <a:xfrm>
            <a:off x="6067264" y="3616007"/>
            <a:ext cx="4542379" cy="1499577"/>
            <a:chOff x="6067264" y="2605521"/>
            <a:chExt cx="4542379" cy="1499577"/>
          </a:xfrm>
        </p:grpSpPr>
        <p:grpSp>
          <p:nvGrpSpPr>
            <p:cNvPr id="9" name="Group 8"/>
            <p:cNvGrpSpPr/>
            <p:nvPr/>
          </p:nvGrpSpPr>
          <p:grpSpPr>
            <a:xfrm>
              <a:off x="6067264" y="2605521"/>
              <a:ext cx="4542379" cy="1499577"/>
              <a:chOff x="5503269" y="2615640"/>
              <a:chExt cx="4542379" cy="1499577"/>
            </a:xfrm>
          </p:grpSpPr>
          <p:sp>
            <p:nvSpPr>
              <p:cNvPr id="11" name="Rounded Rectangle 10"/>
              <p:cNvSpPr/>
              <p:nvPr/>
            </p:nvSpPr>
            <p:spPr>
              <a:xfrm>
                <a:off x="6338352" y="2711187"/>
                <a:ext cx="3707296" cy="1252331"/>
              </a:xfrm>
              <a:prstGeom prst="roundRect">
                <a:avLst/>
              </a:prstGeom>
              <a:solidFill>
                <a:schemeClr val="bg1"/>
              </a:solid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3FB107B9-225D-0A67-1870-EF082249D7D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716" r="58214" b="79914"/>
              <a:stretch/>
            </p:blipFill>
            <p:spPr>
              <a:xfrm>
                <a:off x="5503269" y="2615640"/>
                <a:ext cx="1483201" cy="1499577"/>
              </a:xfrm>
              <a:prstGeom prst="rect">
                <a:avLst/>
              </a:prstGeom>
            </p:spPr>
          </p:pic>
        </p:grpSp>
        <p:sp>
          <p:nvSpPr>
            <p:cNvPr id="10" name="Rectangle 9"/>
            <p:cNvSpPr/>
            <p:nvPr/>
          </p:nvSpPr>
          <p:spPr>
            <a:xfrm>
              <a:off x="7034376" y="2920520"/>
              <a:ext cx="3443237" cy="1131785"/>
            </a:xfrm>
            <a:prstGeom prst="rect">
              <a:avLst/>
            </a:prstGeom>
          </p:spPr>
          <p:txBody>
            <a:bodyPr wrap="square">
              <a:spAutoFit/>
            </a:bodyPr>
            <a:lstStyle/>
            <a:p>
              <a:pPr marL="0" marR="0" algn="just">
                <a:lnSpc>
                  <a:spcPct val="150000"/>
                </a:lnSpc>
                <a:spcBef>
                  <a:spcPts val="0"/>
                </a:spcBef>
                <a:spcAft>
                  <a:spcPts val="1000"/>
                </a:spcAft>
              </a:pPr>
              <a:r>
                <a:rPr lang="fr-FR" sz="2400" dirty="0" err="1">
                  <a:effectLst/>
                  <a:latin typeface="Cambria" panose="02040503050406030204" pitchFamily="18" charset="0"/>
                  <a:ea typeface="Cambria" panose="02040503050406030204" pitchFamily="18" charset="0"/>
                  <a:cs typeface="Times New Roman" panose="02020603050405020304" pitchFamily="18" charset="0"/>
                </a:rPr>
                <a:t>Nâng</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cao</a:t>
              </a:r>
              <a:r>
                <a:rPr lang="fr-FR" sz="2400" dirty="0">
                  <a:effectLst/>
                  <a:latin typeface="Cambria" panose="02040503050406030204" pitchFamily="18" charset="0"/>
                  <a:ea typeface="Cambria" panose="02040503050406030204" pitchFamily="18" charset="0"/>
                  <a:cs typeface="Times New Roman" panose="02020603050405020304" pitchFamily="18" charset="0"/>
                </a:rPr>
                <a:t> ý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thức</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dân</a:t>
              </a:r>
              <a:r>
                <a:rPr lang="fr-FR" sz="2400" dirty="0">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C6CBE565-A0F3-E0A3-B773-2DFE452D80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604" t="-2269" r="334" b="61951"/>
          <a:stretch/>
        </p:blipFill>
        <p:spPr>
          <a:xfrm>
            <a:off x="10101988" y="3798688"/>
            <a:ext cx="1127397" cy="1134214"/>
          </a:xfrm>
          <a:prstGeom prst="rect">
            <a:avLst/>
          </a:prstGeom>
        </p:spPr>
      </p:pic>
      <p:grpSp>
        <p:nvGrpSpPr>
          <p:cNvPr id="14" name="Group 13"/>
          <p:cNvGrpSpPr/>
          <p:nvPr/>
        </p:nvGrpSpPr>
        <p:grpSpPr>
          <a:xfrm>
            <a:off x="170938" y="5115584"/>
            <a:ext cx="4848323" cy="1672386"/>
            <a:chOff x="170938" y="4498470"/>
            <a:chExt cx="4848323" cy="1672386"/>
          </a:xfrm>
        </p:grpSpPr>
        <p:grpSp>
          <p:nvGrpSpPr>
            <p:cNvPr id="15" name="Group 14"/>
            <p:cNvGrpSpPr/>
            <p:nvPr/>
          </p:nvGrpSpPr>
          <p:grpSpPr>
            <a:xfrm>
              <a:off x="170938" y="4498470"/>
              <a:ext cx="4848323" cy="1672386"/>
              <a:chOff x="170938" y="4498470"/>
              <a:chExt cx="4848323" cy="1672386"/>
            </a:xfrm>
          </p:grpSpPr>
          <p:sp>
            <p:nvSpPr>
              <p:cNvPr id="17" name="Rounded Rectangle 16"/>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325FDFC4-4EE5-97AA-5A7D-84B92F0B8C8A}"/>
                  </a:ext>
                </a:extLst>
              </p:cNvPr>
              <p:cNvPicPr>
                <a:picLocks noChangeAspect="1"/>
              </p:cNvPicPr>
              <p:nvPr/>
            </p:nvPicPr>
            <p:blipFill rotWithShape="1">
              <a:blip r:embed="rId12"/>
              <a:srcRect r="50703"/>
              <a:stretch/>
            </p:blipFill>
            <p:spPr>
              <a:xfrm>
                <a:off x="170938" y="4498470"/>
                <a:ext cx="1584128" cy="1672386"/>
              </a:xfrm>
              <a:prstGeom prst="rect">
                <a:avLst/>
              </a:prstGeom>
            </p:spPr>
          </p:pic>
        </p:grpSp>
        <p:sp>
          <p:nvSpPr>
            <p:cNvPr id="16" name="Rectangle 15"/>
            <p:cNvSpPr/>
            <p:nvPr/>
          </p:nvSpPr>
          <p:spPr>
            <a:xfrm>
              <a:off x="1434339" y="4986916"/>
              <a:ext cx="3147492" cy="830997"/>
            </a:xfrm>
            <a:prstGeom prst="rect">
              <a:avLst/>
            </a:prstGeom>
          </p:spPr>
          <p:txBody>
            <a:bodyPr wrap="square">
              <a:spAutoFit/>
            </a:bodyPr>
            <a:lstStyle/>
            <a:p>
              <a:pPr marL="0" marR="0" algn="just">
                <a:spcBef>
                  <a:spcPts val="0"/>
                </a:spcBef>
                <a:spcAft>
                  <a:spcPts val="1000"/>
                </a:spcAft>
              </a:pPr>
              <a:r>
                <a:rPr lang="fr-FR" sz="2400" dirty="0" err="1">
                  <a:effectLst/>
                  <a:latin typeface="Cambria" panose="02040503050406030204" pitchFamily="18" charset="0"/>
                  <a:ea typeface="Cambria" panose="02040503050406030204" pitchFamily="18" charset="0"/>
                  <a:cs typeface="Times New Roman" panose="02020603050405020304" pitchFamily="18" charset="0"/>
                </a:rPr>
                <a:t>Góp</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phần</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nâng</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cao</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năng</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suất</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nhà</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máy</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rác</a:t>
              </a:r>
              <a:r>
                <a:rPr lang="fr-FR" sz="2400" dirty="0">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DA1F16BE-1AE7-06E7-58A3-F93761C2875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604" t="-2269" r="334" b="61951"/>
          <a:stretch/>
        </p:blipFill>
        <p:spPr>
          <a:xfrm>
            <a:off x="4455562" y="5369579"/>
            <a:ext cx="1127397" cy="1134214"/>
          </a:xfrm>
          <a:prstGeom prst="rect">
            <a:avLst/>
          </a:prstGeom>
        </p:spPr>
      </p:pic>
      <p:grpSp>
        <p:nvGrpSpPr>
          <p:cNvPr id="20" name="Group 19"/>
          <p:cNvGrpSpPr/>
          <p:nvPr/>
        </p:nvGrpSpPr>
        <p:grpSpPr>
          <a:xfrm>
            <a:off x="6067264" y="5081783"/>
            <a:ext cx="4542379" cy="1622324"/>
            <a:chOff x="6067264" y="4464669"/>
            <a:chExt cx="4542379" cy="1622324"/>
          </a:xfrm>
        </p:grpSpPr>
        <p:grpSp>
          <p:nvGrpSpPr>
            <p:cNvPr id="21" name="Group 20"/>
            <p:cNvGrpSpPr/>
            <p:nvPr/>
          </p:nvGrpSpPr>
          <p:grpSpPr>
            <a:xfrm>
              <a:off x="6067264" y="4464669"/>
              <a:ext cx="4542379" cy="1622324"/>
              <a:chOff x="6067264" y="4464669"/>
              <a:chExt cx="4542379" cy="1622324"/>
            </a:xfrm>
          </p:grpSpPr>
          <p:sp>
            <p:nvSpPr>
              <p:cNvPr id="23" name="Rounded Rectangle 22"/>
              <p:cNvSpPr/>
              <p:nvPr/>
            </p:nvSpPr>
            <p:spPr>
              <a:xfrm>
                <a:off x="6902347" y="4704568"/>
                <a:ext cx="3707296" cy="1252331"/>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4E5C59F7-822D-9CD5-0296-1CB89FF1D64E}"/>
                  </a:ext>
                </a:extLst>
              </p:cNvPr>
              <p:cNvPicPr>
                <a:picLocks noChangeAspect="1"/>
              </p:cNvPicPr>
              <p:nvPr/>
            </p:nvPicPr>
            <p:blipFill>
              <a:blip r:embed="rId13"/>
              <a:stretch>
                <a:fillRect/>
              </a:stretch>
            </p:blipFill>
            <p:spPr>
              <a:xfrm>
                <a:off x="6067264" y="4464669"/>
                <a:ext cx="1409979" cy="1622324"/>
              </a:xfrm>
              <a:prstGeom prst="rect">
                <a:avLst/>
              </a:prstGeom>
            </p:spPr>
          </p:pic>
        </p:grpSp>
        <p:sp>
          <p:nvSpPr>
            <p:cNvPr id="22" name="Rectangle 21"/>
            <p:cNvSpPr/>
            <p:nvPr/>
          </p:nvSpPr>
          <p:spPr>
            <a:xfrm>
              <a:off x="7412968" y="4946012"/>
              <a:ext cx="2686052" cy="830997"/>
            </a:xfrm>
            <a:prstGeom prst="rect">
              <a:avLst/>
            </a:prstGeom>
          </p:spPr>
          <p:txBody>
            <a:bodyPr wrap="square">
              <a:spAutoFit/>
            </a:bodyPr>
            <a:lstStyle/>
            <a:p>
              <a:pPr marL="0" marR="0" algn="just">
                <a:spcBef>
                  <a:spcPts val="0"/>
                </a:spcBef>
                <a:spcAft>
                  <a:spcPts val="1000"/>
                </a:spcAft>
              </a:pPr>
              <a:r>
                <a:rPr lang="fr-FR" sz="2400" dirty="0" err="1">
                  <a:effectLst/>
                  <a:latin typeface="Cambria" panose="02040503050406030204" pitchFamily="18" charset="0"/>
                  <a:ea typeface="Cambria" panose="02040503050406030204" pitchFamily="18" charset="0"/>
                  <a:cs typeface="Times New Roman" panose="02020603050405020304" pitchFamily="18" charset="0"/>
                </a:rPr>
                <a:t>Phát</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triển</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hệ</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thống</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xử</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lí</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r>
                <a:rPr lang="fr-FR" sz="2400" dirty="0" err="1">
                  <a:effectLst/>
                  <a:latin typeface="Cambria" panose="02040503050406030204" pitchFamily="18" charset="0"/>
                  <a:ea typeface="Cambria" panose="02040503050406030204" pitchFamily="18" charset="0"/>
                  <a:cs typeface="Times New Roman" panose="02020603050405020304" pitchFamily="18" charset="0"/>
                </a:rPr>
                <a:t>rác</a:t>
              </a:r>
              <a:r>
                <a:rPr lang="fr-FR" sz="2400" dirty="0">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5"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64049" y="3643997"/>
            <a:ext cx="1214664" cy="1214664"/>
          </a:xfrm>
          <a:prstGeom prst="rect">
            <a:avLst/>
          </a:prstGeom>
        </p:spPr>
      </p:pic>
      <p:pic>
        <p:nvPicPr>
          <p:cNvPr id="26"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77324" y="2429330"/>
            <a:ext cx="1122500" cy="1122500"/>
          </a:xfrm>
          <a:prstGeom prst="rect">
            <a:avLst/>
          </a:prstGeom>
        </p:spPr>
      </p:pic>
      <p:pic>
        <p:nvPicPr>
          <p:cNvPr id="2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75538" y="0"/>
            <a:ext cx="1122500" cy="1122500"/>
          </a:xfrm>
          <a:prstGeom prst="rect">
            <a:avLst/>
          </a:prstGeom>
        </p:spPr>
      </p:pic>
      <p:pic>
        <p:nvPicPr>
          <p:cNvPr id="28"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64048" y="1214665"/>
            <a:ext cx="1122500" cy="1122500"/>
          </a:xfrm>
          <a:prstGeom prst="rect">
            <a:avLst/>
          </a:prstGeom>
        </p:spPr>
      </p:pic>
      <p:pic>
        <p:nvPicPr>
          <p:cNvPr id="29" name="Picture 28">
            <a:extLst>
              <a:ext uri="{FF2B5EF4-FFF2-40B4-BE49-F238E27FC236}">
                <a16:creationId xmlns:a16="http://schemas.microsoft.com/office/drawing/2014/main" id="{24FD5338-B56D-15E2-D1A1-0AA8F30F3C0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604" t="-2269" r="334" b="61951"/>
          <a:stretch/>
        </p:blipFill>
        <p:spPr>
          <a:xfrm>
            <a:off x="10045944" y="5237432"/>
            <a:ext cx="1127397" cy="1134214"/>
          </a:xfrm>
          <a:prstGeom prst="rect">
            <a:avLst/>
          </a:prstGeom>
        </p:spPr>
      </p:pic>
      <p:sp>
        <p:nvSpPr>
          <p:cNvPr id="30" name="Rounded Rectangle 29"/>
          <p:cNvSpPr/>
          <p:nvPr/>
        </p:nvSpPr>
        <p:spPr>
          <a:xfrm>
            <a:off x="733264" y="307438"/>
            <a:ext cx="10668000" cy="3165434"/>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1" name="Picture 30">
            <a:hlinkClick r:id="rId15" action="ppaction://hlinksldjump"/>
          </p:cNvPr>
          <p:cNvPicPr>
            <a:picLocks noChangeAspect="1"/>
          </p:cNvPicPr>
          <p:nvPr/>
        </p:nvPicPr>
        <p:blipFill>
          <a:blip r:embed="rId16"/>
          <a:stretch>
            <a:fillRect/>
          </a:stretch>
        </p:blipFill>
        <p:spPr>
          <a:xfrm>
            <a:off x="-179371" y="9051"/>
            <a:ext cx="1864825" cy="1866484"/>
          </a:xfrm>
          <a:prstGeom prst="rect">
            <a:avLst/>
          </a:prstGeom>
        </p:spPr>
      </p:pic>
      <p:pic>
        <p:nvPicPr>
          <p:cNvPr id="32" name="y2mate.com - 10 seconds countdown Đồng hồ đếm ngược 10 giây_720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10957033" y="0"/>
            <a:ext cx="1234967" cy="694669"/>
          </a:xfrm>
          <a:prstGeom prst="rect">
            <a:avLst/>
          </a:prstGeom>
        </p:spPr>
      </p:pic>
      <p:sp>
        <p:nvSpPr>
          <p:cNvPr id="35" name="Rectangle 34"/>
          <p:cNvSpPr/>
          <p:nvPr/>
        </p:nvSpPr>
        <p:spPr>
          <a:xfrm>
            <a:off x="1882078" y="1070023"/>
            <a:ext cx="8370372"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Câu </a:t>
            </a:r>
            <a:r>
              <a:rPr kumimoji="0" lang="en-US" sz="48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Việc phân loại rác thải có tác dụng gì ? </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2407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25"/>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2" presetClass="mediacall" presetSubtype="0" fill="hold" nodeType="withEffect">
                                  <p:stCondLst>
                                    <p:cond delay="0"/>
                                  </p:stCondLst>
                                  <p:childTnLst>
                                    <p:cmd type="call" cmd="togglePause">
                                      <p:cBhvr>
                                        <p:cTn id="40" dur="1" fill="hold"/>
                                        <p:tgtEl>
                                          <p:spTgt spid="27"/>
                                        </p:tgtEl>
                                      </p:cBhvr>
                                    </p:cmd>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2" presetClass="mediacall" presetSubtype="0" fill="hold" nodeType="withEffect">
                                  <p:stCondLst>
                                    <p:cond delay="0"/>
                                  </p:stCondLst>
                                  <p:childTnLst>
                                    <p:cmd type="call" cmd="togglePause">
                                      <p:cBhvr>
                                        <p:cTn id="48" dur="1" fill="hold"/>
                                        <p:tgtEl>
                                          <p:spTgt spid="28"/>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2" presetClass="mediacall" presetSubtype="0" fill="hold" nodeType="withEffect">
                                  <p:stCondLst>
                                    <p:cond delay="0"/>
                                  </p:stCondLst>
                                  <p:childTnLst>
                                    <p:cmd type="call" cmd="togglePause">
                                      <p:cBhvr>
                                        <p:cTn id="56" dur="1" fill="hold"/>
                                        <p:tgtEl>
                                          <p:spTgt spid="26"/>
                                        </p:tgtEl>
                                      </p:cBhvr>
                                    </p:cmd>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32"/>
                                        </p:tgtEl>
                                      </p:cBhvr>
                                    </p:cmd>
                                  </p:childTnLst>
                                </p:cTn>
                              </p:par>
                            </p:childTnLst>
                          </p:cTn>
                        </p:par>
                      </p:childTnLst>
                    </p:cTn>
                  </p:par>
                </p:childTnLst>
              </p:cTn>
              <p:nextCondLst>
                <p:cond evt="onClick" delay="0">
                  <p:tgtEl>
                    <p:spTgt spid="32"/>
                  </p:tgtEl>
                </p:cond>
              </p:nextCondLst>
            </p:seq>
            <p:audio>
              <p:cMediaNode vol="80000">
                <p:cTn id="62" fill="hold" display="0">
                  <p:stCondLst>
                    <p:cond delay="indefinite"/>
                  </p:stCondLst>
                  <p:endCondLst>
                    <p:cond evt="onStopAudio" delay="0">
                      <p:tgtEl>
                        <p:sldTgt/>
                      </p:tgtEl>
                    </p:cond>
                  </p:endCondLst>
                </p:cTn>
                <p:tgtEl>
                  <p:spTgt spid="25"/>
                </p:tgtEl>
              </p:cMediaNode>
            </p:audio>
            <p:audio>
              <p:cMediaNode vol="80000">
                <p:cTn id="63" fill="hold" display="0">
                  <p:stCondLst>
                    <p:cond delay="indefinite"/>
                  </p:stCondLst>
                  <p:endCondLst>
                    <p:cond evt="onStopAudio" delay="0">
                      <p:tgtEl>
                        <p:sldTgt/>
                      </p:tgtEl>
                    </p:cond>
                  </p:endCondLst>
                </p:cTn>
                <p:tgtEl>
                  <p:spTgt spid="26"/>
                </p:tgtEl>
              </p:cMediaNode>
            </p:audio>
            <p:audio>
              <p:cMediaNode vol="80000">
                <p:cTn id="64" fill="hold" display="0">
                  <p:stCondLst>
                    <p:cond delay="indefinite"/>
                  </p:stCondLst>
                  <p:endCondLst>
                    <p:cond evt="onStopAudio" delay="0">
                      <p:tgtEl>
                        <p:sldTgt/>
                      </p:tgtEl>
                    </p:cond>
                  </p:endCondLst>
                </p:cTn>
                <p:tgtEl>
                  <p:spTgt spid="27"/>
                </p:tgtEl>
              </p:cMediaNode>
            </p:audio>
            <p:audio>
              <p:cMediaNode vol="80000">
                <p:cTn id="65" fill="hold" display="0">
                  <p:stCondLst>
                    <p:cond delay="indefinite"/>
                  </p:stCondLst>
                  <p:endCondLst>
                    <p:cond evt="onStopAudio" delay="0">
                      <p:tgtEl>
                        <p:sldTgt/>
                      </p:tgtEl>
                    </p:cond>
                  </p:endCondLst>
                </p:cTn>
                <p:tgtEl>
                  <p:spTgt spid="28"/>
                </p:tgtEl>
              </p:cMediaNode>
            </p:audio>
            <p:video>
              <p:cMediaNode vol="80000">
                <p:cTn id="66" fill="hold" display="0">
                  <p:stCondLst>
                    <p:cond delay="indefinite"/>
                  </p:stCondLst>
                </p:cTn>
                <p:tgtEl>
                  <p:spTgt spid="3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7D251A04-AC29-B6D4-D441-EB5A6E3BB891}"/>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5C1DFF36-CFC9-516D-7FFB-B2C0F59251DA}"/>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5" name="TextBox 14">
            <a:extLst>
              <a:ext uri="{FF2B5EF4-FFF2-40B4-BE49-F238E27FC236}">
                <a16:creationId xmlns:a16="http://schemas.microsoft.com/office/drawing/2014/main" id="{B84F6000-0110-EDB4-F1E2-211CAD3B5506}"/>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6" name="TextBox 16">
            <a:extLst>
              <a:ext uri="{FF2B5EF4-FFF2-40B4-BE49-F238E27FC236}">
                <a16:creationId xmlns:a16="http://schemas.microsoft.com/office/drawing/2014/main" id="{6C064BE5-8CF3-9A2B-EAEE-4E966808CA09}"/>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18">
            <a:extLst>
              <a:ext uri="{FF2B5EF4-FFF2-40B4-BE49-F238E27FC236}">
                <a16:creationId xmlns:a16="http://schemas.microsoft.com/office/drawing/2014/main" id="{10801004-BCF8-9170-5F37-0742BA3209F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51">
            <a:extLst>
              <a:ext uri="{FF2B5EF4-FFF2-40B4-BE49-F238E27FC236}">
                <a16:creationId xmlns:a16="http://schemas.microsoft.com/office/drawing/2014/main" id="{81A16DBA-063D-81D2-9547-C680E16DD1F1}"/>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8" name="Picture 52">
            <a:extLst>
              <a:ext uri="{FF2B5EF4-FFF2-40B4-BE49-F238E27FC236}">
                <a16:creationId xmlns:a16="http://schemas.microsoft.com/office/drawing/2014/main" id="{9C5D1C4E-7C3E-552E-7579-89EE904355F8}"/>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9" name="Picture 53">
            <a:extLst>
              <a:ext uri="{FF2B5EF4-FFF2-40B4-BE49-F238E27FC236}">
                <a16:creationId xmlns:a16="http://schemas.microsoft.com/office/drawing/2014/main" id="{C64F290E-7FD8-24B4-5DE7-CE4C61DFD9C2}"/>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0" name="Picture 54">
            <a:extLst>
              <a:ext uri="{FF2B5EF4-FFF2-40B4-BE49-F238E27FC236}">
                <a16:creationId xmlns:a16="http://schemas.microsoft.com/office/drawing/2014/main" id="{48637C0C-AF0C-C7E8-12C2-6B7CB7907ADE}"/>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717A9CE2-EBB7-6F72-556C-55D3E587E695}"/>
              </a:ext>
            </a:extLst>
          </p:cNvPr>
          <p:cNvPicPr>
            <a:picLocks noChangeAspect="1"/>
          </p:cNvPicPr>
          <p:nvPr/>
        </p:nvPicPr>
        <p:blipFill>
          <a:blip r:embed="rId5"/>
          <a:stretch>
            <a:fillRect/>
          </a:stretch>
        </p:blipFill>
        <p:spPr>
          <a:xfrm>
            <a:off x="3216137" y="211737"/>
            <a:ext cx="6102625" cy="2274005"/>
          </a:xfrm>
          <a:prstGeom prst="rect">
            <a:avLst/>
          </a:prstGeom>
        </p:spPr>
      </p:pic>
    </p:spTree>
    <p:extLst>
      <p:ext uri="{BB962C8B-B14F-4D97-AF65-F5344CB8AC3E}">
        <p14:creationId xmlns:p14="http://schemas.microsoft.com/office/powerpoint/2010/main" val="35737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wipe(left)">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uiExpand="1" build="p"/>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03318-F08F-8430-CD57-81F883C45F07}"/>
              </a:ext>
            </a:extLst>
          </p:cNvPr>
          <p:cNvPicPr>
            <a:picLocks noChangeAspect="1"/>
          </p:cNvPicPr>
          <p:nvPr/>
        </p:nvPicPr>
        <p:blipFill>
          <a:blip r:embed="rId4"/>
          <a:stretch>
            <a:fillRect/>
          </a:stretch>
        </p:blipFill>
        <p:spPr>
          <a:xfrm>
            <a:off x="1326225" y="123147"/>
            <a:ext cx="9608129" cy="6840305"/>
          </a:xfrm>
          <a:prstGeom prst="rect">
            <a:avLst/>
          </a:prstGeom>
        </p:spPr>
      </p:pic>
    </p:spTree>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A81C8681-CF58-6F71-6D4A-5BE730E2B063}"/>
              </a:ext>
            </a:extLst>
          </p:cNvPr>
          <p:cNvSpPr/>
          <p:nvPr/>
        </p:nvSpPr>
        <p:spPr>
          <a:xfrm>
            <a:off x="925033" y="499731"/>
            <a:ext cx="9994604" cy="3094074"/>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7">
            <a:extLst>
              <a:ext uri="{FF2B5EF4-FFF2-40B4-BE49-F238E27FC236}">
                <a16:creationId xmlns:a16="http://schemas.microsoft.com/office/drawing/2014/main" id="{2A4C8239-F7C9-3792-69D5-60F5F343C60F}"/>
              </a:ext>
            </a:extLst>
          </p:cNvPr>
          <p:cNvSpPr txBox="1"/>
          <p:nvPr/>
        </p:nvSpPr>
        <p:spPr>
          <a:xfrm>
            <a:off x="444961" y="1019292"/>
            <a:ext cx="11356318" cy="2307170"/>
          </a:xfrm>
          <a:prstGeom prst="rect">
            <a:avLst/>
          </a:prstGeom>
          <a:noFill/>
        </p:spPr>
        <p:txBody>
          <a:bodyPr wrap="square" rtlCol="0">
            <a:spAutoFit/>
          </a:bodyPr>
          <a:lstStyle/>
          <a:p>
            <a:pPr lvl="0" algn="ctr">
              <a:lnSpc>
                <a:spcPct val="130000"/>
              </a:lnSpc>
            </a:pPr>
            <a:r>
              <a:rPr lang="vi-VN" sz="5700" b="1">
                <a:ln w="190500">
                  <a:solidFill>
                    <a:schemeClr val="bg1"/>
                  </a:solidFill>
                  <a:prstDash val="solid"/>
                </a:ln>
                <a:solidFill>
                  <a:schemeClr val="bg1"/>
                </a:solidFill>
                <a:effectLst>
                  <a:glow rad="101600">
                    <a:prstClr val="white">
                      <a:alpha val="60000"/>
                    </a:prstClr>
                  </a:glow>
                </a:effectLst>
                <a:cs typeface="Arial" panose="020B0604020202020204" pitchFamily="34" charset="0"/>
              </a:rPr>
              <a:t>LUYỆN TẬP VIẾT ĐOẠN VĂN CHO BÀI VĂN TẢ NGƯỜI</a:t>
            </a:r>
            <a:endParaRPr lang="en-US" sz="5700" b="1">
              <a:ln w="190500">
                <a:solidFill>
                  <a:schemeClr val="bg1"/>
                </a:solidFill>
                <a:prstDash val="solid"/>
              </a:ln>
              <a:solidFill>
                <a:schemeClr val="bg1"/>
              </a:solidFill>
              <a:effectLst>
                <a:glow rad="101600">
                  <a:prstClr val="white">
                    <a:alpha val="60000"/>
                  </a:prstClr>
                </a:glow>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DBF9534-B926-BEE4-D32A-6883BFD70E15}"/>
              </a:ext>
            </a:extLst>
          </p:cNvPr>
          <p:cNvPicPr>
            <a:picLocks noChangeAspect="1"/>
          </p:cNvPicPr>
          <p:nvPr/>
        </p:nvPicPr>
        <p:blipFill>
          <a:blip r:embed="rId3"/>
          <a:stretch>
            <a:fillRect/>
          </a:stretch>
        </p:blipFill>
        <p:spPr>
          <a:xfrm>
            <a:off x="733269" y="969929"/>
            <a:ext cx="10321423" cy="2621507"/>
          </a:xfrm>
          <a:prstGeom prst="rect">
            <a:avLst/>
          </a:prstGeom>
        </p:spPr>
      </p:pic>
      <p:pic>
        <p:nvPicPr>
          <p:cNvPr id="13" name="Picture 12">
            <a:extLst>
              <a:ext uri="{FF2B5EF4-FFF2-40B4-BE49-F238E27FC236}">
                <a16:creationId xmlns:a16="http://schemas.microsoft.com/office/drawing/2014/main" id="{FEF05115-88A8-8306-0D95-EDA14F5410BD}"/>
              </a:ext>
            </a:extLst>
          </p:cNvPr>
          <p:cNvPicPr>
            <a:picLocks noChangeAspect="1"/>
          </p:cNvPicPr>
          <p:nvPr/>
        </p:nvPicPr>
        <p:blipFill>
          <a:blip r:embed="rId4"/>
          <a:stretch>
            <a:fillRect/>
          </a:stretch>
        </p:blipFill>
        <p:spPr>
          <a:xfrm>
            <a:off x="276447" y="92845"/>
            <a:ext cx="2294199" cy="1044680"/>
          </a:xfrm>
          <a:prstGeom prst="rect">
            <a:avLst/>
          </a:prstGeom>
        </p:spPr>
      </p:pic>
    </p:spTree>
    <p:extLst>
      <p:ext uri="{BB962C8B-B14F-4D97-AF65-F5344CB8AC3E}">
        <p14:creationId xmlns:p14="http://schemas.microsoft.com/office/powerpoint/2010/main" val="2056623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4" presetClass="emph" presetSubtype="0" fill="hold" grpId="1" nodeType="withEffect">
                                  <p:stCondLst>
                                    <p:cond delay="0"/>
                                  </p:stCondLst>
                                  <p:iterate type="lt">
                                    <p:tmPct val="10000"/>
                                  </p:iterate>
                                  <p:childTnLst>
                                    <p:animMotion origin="layout" path="M -1.66667E-6 1.11111E-6 L -1.66667E-6 -0.07222 " pathEditMode="relative" rAng="0" ptsTypes="AA">
                                      <p:cBhvr>
                                        <p:cTn id="11" dur="250" accel="50000" decel="50000" autoRev="1" fill="hold">
                                          <p:stCondLst>
                                            <p:cond delay="0"/>
                                          </p:stCondLst>
                                        </p:cTn>
                                        <p:tgtEl>
                                          <p:spTgt spid="3"/>
                                        </p:tgtEl>
                                        <p:attrNameLst>
                                          <p:attrName>ppt_x</p:attrName>
                                          <p:attrName>ppt_y</p:attrName>
                                        </p:attrNameLst>
                                      </p:cBhvr>
                                      <p:rCtr x="0" y="-3611"/>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5"/>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DDEE2288-D062-0038-BB01-0AA09FAC6C3D}"/>
              </a:ext>
            </a:extLst>
          </p:cNvPr>
          <p:cNvPicPr>
            <a:picLocks noChangeAspect="1"/>
          </p:cNvPicPr>
          <p:nvPr/>
        </p:nvPicPr>
        <p:blipFill>
          <a:blip r:embed="rId6"/>
          <a:stretch>
            <a:fillRect/>
          </a:stretch>
        </p:blipFill>
        <p:spPr>
          <a:xfrm>
            <a:off x="1316176" y="922063"/>
            <a:ext cx="9644708" cy="3078747"/>
          </a:xfrm>
          <a:prstGeom prst="rect">
            <a:avLst/>
          </a:prstGeom>
        </p:spPr>
      </p:pic>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r="-6000" b="-6000"/>
          </a:stretch>
        </a:blipFill>
        <a:effectLst/>
      </p:bgPr>
    </p:bg>
    <p:spTree>
      <p:nvGrpSpPr>
        <p:cNvPr id="1" name=""/>
        <p:cNvGrpSpPr/>
        <p:nvPr/>
      </p:nvGrpSpPr>
      <p:grpSpPr>
        <a:xfrm>
          <a:off x="0" y="0"/>
          <a:ext cx="0" cy="0"/>
          <a:chOff x="0" y="0"/>
          <a:chExt cx="0" cy="0"/>
        </a:xfrm>
      </p:grpSpPr>
      <p:grpSp>
        <p:nvGrpSpPr>
          <p:cNvPr id="11" name="Group 20">
            <a:extLst>
              <a:ext uri="{FF2B5EF4-FFF2-40B4-BE49-F238E27FC236}">
                <a16:creationId xmlns:a16="http://schemas.microsoft.com/office/drawing/2014/main" id="{67851CA8-2F5C-FF6F-3444-CF4A865480FD}"/>
              </a:ext>
            </a:extLst>
          </p:cNvPr>
          <p:cNvGrpSpPr/>
          <p:nvPr/>
        </p:nvGrpSpPr>
        <p:grpSpPr>
          <a:xfrm>
            <a:off x="408456" y="527877"/>
            <a:ext cx="11337617" cy="2352483"/>
            <a:chOff x="2496239" y="1544387"/>
            <a:chExt cx="9580466" cy="2352483"/>
          </a:xfrm>
        </p:grpSpPr>
        <p:sp>
          <p:nvSpPr>
            <p:cNvPr id="12" name="Rectangle: Rounded Corners 21">
              <a:extLst>
                <a:ext uri="{FF2B5EF4-FFF2-40B4-BE49-F238E27FC236}">
                  <a16:creationId xmlns:a16="http://schemas.microsoft.com/office/drawing/2014/main" id="{6BBDFBBF-4D82-2D83-9FEC-7942953C9B85}"/>
                </a:ext>
              </a:extLst>
            </p:cNvPr>
            <p:cNvSpPr/>
            <p:nvPr/>
          </p:nvSpPr>
          <p:spPr>
            <a:xfrm>
              <a:off x="2799466" y="1986140"/>
              <a:ext cx="9277239" cy="1910730"/>
            </a:xfrm>
            <a:custGeom>
              <a:avLst/>
              <a:gdLst>
                <a:gd name="connsiteX0" fmla="*/ 0 w 10978775"/>
                <a:gd name="connsiteY0" fmla="*/ 318461 h 1910730"/>
                <a:gd name="connsiteX1" fmla="*/ 318461 w 10978775"/>
                <a:gd name="connsiteY1" fmla="*/ 0 h 1910730"/>
                <a:gd name="connsiteX2" fmla="*/ 10660314 w 10978775"/>
                <a:gd name="connsiteY2" fmla="*/ 0 h 1910730"/>
                <a:gd name="connsiteX3" fmla="*/ 10978775 w 10978775"/>
                <a:gd name="connsiteY3" fmla="*/ 318461 h 1910730"/>
                <a:gd name="connsiteX4" fmla="*/ 10978775 w 10978775"/>
                <a:gd name="connsiteY4" fmla="*/ 1592269 h 1910730"/>
                <a:gd name="connsiteX5" fmla="*/ 10660314 w 10978775"/>
                <a:gd name="connsiteY5" fmla="*/ 1910730 h 1910730"/>
                <a:gd name="connsiteX6" fmla="*/ 318461 w 10978775"/>
                <a:gd name="connsiteY6" fmla="*/ 1910730 h 1910730"/>
                <a:gd name="connsiteX7" fmla="*/ 0 w 10978775"/>
                <a:gd name="connsiteY7" fmla="*/ 1592269 h 1910730"/>
                <a:gd name="connsiteX8" fmla="*/ 0 w 10978775"/>
                <a:gd name="connsiteY8" fmla="*/ 318461 h 19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8775" h="1910730" fill="none" extrusionOk="0">
                  <a:moveTo>
                    <a:pt x="0" y="318461"/>
                  </a:moveTo>
                  <a:cubicBezTo>
                    <a:pt x="-7151" y="167639"/>
                    <a:pt x="130911" y="-7841"/>
                    <a:pt x="318461" y="0"/>
                  </a:cubicBezTo>
                  <a:cubicBezTo>
                    <a:pt x="1411164" y="-35273"/>
                    <a:pt x="7789063" y="-144294"/>
                    <a:pt x="10660314" y="0"/>
                  </a:cubicBezTo>
                  <a:cubicBezTo>
                    <a:pt x="10844246" y="2451"/>
                    <a:pt x="10975197" y="139564"/>
                    <a:pt x="10978775" y="318461"/>
                  </a:cubicBezTo>
                  <a:cubicBezTo>
                    <a:pt x="11072014" y="673584"/>
                    <a:pt x="11012196" y="1430413"/>
                    <a:pt x="10978775" y="1592269"/>
                  </a:cubicBezTo>
                  <a:cubicBezTo>
                    <a:pt x="10985934" y="1762736"/>
                    <a:pt x="10850503" y="1895219"/>
                    <a:pt x="10660314" y="1910730"/>
                  </a:cubicBezTo>
                  <a:cubicBezTo>
                    <a:pt x="7706131" y="1988255"/>
                    <a:pt x="4647647" y="1867027"/>
                    <a:pt x="318461" y="1910730"/>
                  </a:cubicBezTo>
                  <a:cubicBezTo>
                    <a:pt x="130949" y="1907507"/>
                    <a:pt x="-13963" y="1767959"/>
                    <a:pt x="0" y="1592269"/>
                  </a:cubicBezTo>
                  <a:cubicBezTo>
                    <a:pt x="-107925" y="1361769"/>
                    <a:pt x="61461" y="577870"/>
                    <a:pt x="0" y="318461"/>
                  </a:cubicBezTo>
                  <a:close/>
                </a:path>
                <a:path w="10978775" h="1910730" stroke="0" extrusionOk="0">
                  <a:moveTo>
                    <a:pt x="0" y="318461"/>
                  </a:moveTo>
                  <a:cubicBezTo>
                    <a:pt x="-5779" y="122611"/>
                    <a:pt x="124511" y="14635"/>
                    <a:pt x="318461" y="0"/>
                  </a:cubicBezTo>
                  <a:cubicBezTo>
                    <a:pt x="4827119" y="-95379"/>
                    <a:pt x="9018345" y="58096"/>
                    <a:pt x="10660314" y="0"/>
                  </a:cubicBezTo>
                  <a:cubicBezTo>
                    <a:pt x="10816773" y="-13672"/>
                    <a:pt x="10972565" y="138117"/>
                    <a:pt x="10978775" y="318461"/>
                  </a:cubicBezTo>
                  <a:cubicBezTo>
                    <a:pt x="10999368" y="499924"/>
                    <a:pt x="10919351" y="1281603"/>
                    <a:pt x="10978775" y="1592269"/>
                  </a:cubicBezTo>
                  <a:cubicBezTo>
                    <a:pt x="11000593" y="1742216"/>
                    <a:pt x="10811725" y="1886355"/>
                    <a:pt x="10660314" y="1910730"/>
                  </a:cubicBezTo>
                  <a:cubicBezTo>
                    <a:pt x="9115274" y="1850824"/>
                    <a:pt x="2676332" y="1993244"/>
                    <a:pt x="318461" y="1910730"/>
                  </a:cubicBezTo>
                  <a:cubicBezTo>
                    <a:pt x="136681" y="1912188"/>
                    <a:pt x="-24430" y="1792945"/>
                    <a:pt x="0" y="1592269"/>
                  </a:cubicBezTo>
                  <a:cubicBezTo>
                    <a:pt x="77084" y="1201613"/>
                    <a:pt x="3780" y="576376"/>
                    <a:pt x="0" y="318461"/>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1000"/>
                </a:spcAft>
              </a:pPr>
              <a:r>
                <a:rPr lang="vi-VN" sz="44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Hoạt động 3: Lập kế hoạch làm sạch làng, sạch phố, sạch khu dân cư.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2">
              <a:extLst>
                <a:ext uri="{FF2B5EF4-FFF2-40B4-BE49-F238E27FC236}">
                  <a16:creationId xmlns:a16="http://schemas.microsoft.com/office/drawing/2014/main" id="{740FAF84-D3E7-4996-1CB9-7128717802B0}"/>
                </a:ext>
              </a:extLst>
            </p:cNvPr>
            <p:cNvPicPr>
              <a:picLocks noChangeAspect="1"/>
            </p:cNvPicPr>
            <p:nvPr/>
          </p:nvPicPr>
          <p:blipFill>
            <a:blip r:embed="rId4"/>
            <a:stretch>
              <a:fillRect/>
            </a:stretch>
          </p:blipFill>
          <p:spPr>
            <a:xfrm>
              <a:off x="2496239" y="1544387"/>
              <a:ext cx="589786" cy="729453"/>
            </a:xfrm>
            <a:prstGeom prst="rect">
              <a:avLst/>
            </a:prstGeom>
          </p:spPr>
        </p:pic>
      </p:grpSp>
      <p:pic>
        <p:nvPicPr>
          <p:cNvPr id="14" name="Picture 8">
            <a:extLst>
              <a:ext uri="{FF2B5EF4-FFF2-40B4-BE49-F238E27FC236}">
                <a16:creationId xmlns:a16="http://schemas.microsoft.com/office/drawing/2014/main" id="{AF73C4EE-0099-D46A-6B83-76710BE1EAD5}"/>
              </a:ext>
            </a:extLst>
          </p:cNvPr>
          <p:cNvPicPr>
            <a:picLocks noChangeAspect="1"/>
          </p:cNvPicPr>
          <p:nvPr/>
        </p:nvPicPr>
        <p:blipFill>
          <a:blip r:embed="rId5"/>
          <a:srcRect/>
          <a:stretch>
            <a:fillRect/>
          </a:stretch>
        </p:blipFill>
        <p:spPr>
          <a:xfrm>
            <a:off x="7291229" y="3545123"/>
            <a:ext cx="2288838" cy="3312877"/>
          </a:xfrm>
          <a:prstGeom prst="rect">
            <a:avLst/>
          </a:prstGeom>
        </p:spPr>
      </p:pic>
      <p:pic>
        <p:nvPicPr>
          <p:cNvPr id="15" name="Picture 9">
            <a:extLst>
              <a:ext uri="{FF2B5EF4-FFF2-40B4-BE49-F238E27FC236}">
                <a16:creationId xmlns:a16="http://schemas.microsoft.com/office/drawing/2014/main" id="{9CC049EE-DA65-5E07-0CFC-F7DC04B954A2}"/>
              </a:ext>
            </a:extLst>
          </p:cNvPr>
          <p:cNvPicPr>
            <a:picLocks noChangeAspect="1"/>
          </p:cNvPicPr>
          <p:nvPr/>
        </p:nvPicPr>
        <p:blipFill>
          <a:blip r:embed="rId6"/>
          <a:srcRect/>
          <a:stretch>
            <a:fillRect/>
          </a:stretch>
        </p:blipFill>
        <p:spPr>
          <a:xfrm flipH="1">
            <a:off x="2456374" y="3506026"/>
            <a:ext cx="2008319" cy="3274947"/>
          </a:xfrm>
          <a:prstGeom prst="rect">
            <a:avLst/>
          </a:prstGeom>
        </p:spPr>
      </p:pic>
      <p:pic>
        <p:nvPicPr>
          <p:cNvPr id="16" name="Picture 10">
            <a:extLst>
              <a:ext uri="{FF2B5EF4-FFF2-40B4-BE49-F238E27FC236}">
                <a16:creationId xmlns:a16="http://schemas.microsoft.com/office/drawing/2014/main" id="{4CD0696E-88BF-FE50-2086-F89641E75707}"/>
              </a:ext>
            </a:extLst>
          </p:cNvPr>
          <p:cNvPicPr>
            <a:picLocks noChangeAspect="1"/>
          </p:cNvPicPr>
          <p:nvPr/>
        </p:nvPicPr>
        <p:blipFill>
          <a:blip r:embed="rId7"/>
          <a:srcRect/>
          <a:stretch>
            <a:fillRect/>
          </a:stretch>
        </p:blipFill>
        <p:spPr>
          <a:xfrm>
            <a:off x="4833257" y="3513265"/>
            <a:ext cx="2159451" cy="3317301"/>
          </a:xfrm>
          <a:prstGeom prst="rect">
            <a:avLst/>
          </a:prstGeom>
        </p:spPr>
      </p:pic>
    </p:spTree>
    <p:extLst>
      <p:ext uri="{BB962C8B-B14F-4D97-AF65-F5344CB8AC3E}">
        <p14:creationId xmlns:p14="http://schemas.microsoft.com/office/powerpoint/2010/main" val="204275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par>
                                <p:cTn id="15" presetID="14"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6841DE1A-4A2F-A1D4-5F6E-8C7B5F16543E}"/>
              </a:ext>
            </a:extLst>
          </p:cNvPr>
          <p:cNvSpPr txBox="1"/>
          <p:nvPr/>
        </p:nvSpPr>
        <p:spPr>
          <a:xfrm>
            <a:off x="640080" y="434340"/>
            <a:ext cx="10995660" cy="1615827"/>
          </a:xfrm>
          <a:prstGeom prst="rect">
            <a:avLst/>
          </a:prstGeom>
          <a:noFill/>
        </p:spPr>
        <p:txBody>
          <a:bodyPr wrap="square" rtlCol="0">
            <a:spAutoFit/>
          </a:bodyPr>
          <a:lstStyle/>
          <a:p>
            <a:pPr algn="just"/>
            <a:r>
              <a:rPr lang="vi-VN" sz="3300" b="1" dirty="0">
                <a:latin typeface="Cambria" panose="02040503050406030204" pitchFamily="18" charset="0"/>
                <a:ea typeface="Cambria" panose="02040503050406030204" pitchFamily="18" charset="0"/>
              </a:rPr>
              <a:t>Lập kế hoạch làm sạch làng, sạch phố, sạch khu dân cư</a:t>
            </a:r>
            <a:endParaRPr lang="en-US" sz="3300" b="1" dirty="0">
              <a:latin typeface="Cambria" panose="02040503050406030204" pitchFamily="18" charset="0"/>
              <a:ea typeface="Cambria" panose="02040503050406030204" pitchFamily="18" charset="0"/>
            </a:endParaRPr>
          </a:p>
          <a:p>
            <a:pPr algn="just"/>
            <a:r>
              <a:rPr lang="en-US" sz="3300" dirty="0">
                <a:latin typeface="Cambria" panose="02040503050406030204" pitchFamily="18" charset="0"/>
                <a:ea typeface="Cambria" panose="02040503050406030204" pitchFamily="18" charset="0"/>
              </a:rPr>
              <a:t>- </a:t>
            </a:r>
            <a:r>
              <a:rPr lang="vi-VN" sz="3300" dirty="0">
                <a:latin typeface="Cambria" panose="02040503050406030204" pitchFamily="18" charset="0"/>
                <a:ea typeface="Cambria" panose="02040503050406030204" pitchFamily="18" charset="0"/>
              </a:rPr>
              <a:t>Khảo luận xây dựng kế hoạch làm sạch làng, sạch phố, sạch khu dân cư</a:t>
            </a:r>
            <a:endParaRPr lang="en-US" sz="3300" dirty="0">
              <a:latin typeface="Cambria" panose="02040503050406030204" pitchFamily="18" charset="0"/>
              <a:ea typeface="Cambria" panose="02040503050406030204" pitchFamily="18" charset="0"/>
            </a:endParaRPr>
          </a:p>
        </p:txBody>
      </p:sp>
      <p:pic>
        <p:nvPicPr>
          <p:cNvPr id="4" name="Hình ảnh 6">
            <a:extLst>
              <a:ext uri="{FF2B5EF4-FFF2-40B4-BE49-F238E27FC236}">
                <a16:creationId xmlns:a16="http://schemas.microsoft.com/office/drawing/2014/main" id="{D9050E8B-F9C0-9874-3CBF-DF1A2A5BD236}"/>
              </a:ext>
            </a:extLst>
          </p:cNvPr>
          <p:cNvPicPr>
            <a:picLocks noChangeAspect="1"/>
          </p:cNvPicPr>
          <p:nvPr/>
        </p:nvPicPr>
        <p:blipFill>
          <a:blip r:embed="rId3"/>
          <a:stretch>
            <a:fillRect/>
          </a:stretch>
        </p:blipFill>
        <p:spPr>
          <a:xfrm>
            <a:off x="2051756" y="2628901"/>
            <a:ext cx="7922906" cy="3335640"/>
          </a:xfrm>
          <a:prstGeom prst="rect">
            <a:avLst/>
          </a:prstGeom>
        </p:spPr>
      </p:pic>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1348740" y="885641"/>
            <a:ext cx="9441180" cy="550372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1BF4B7C1-3349-FE61-0A73-87D80D6AC061}"/>
              </a:ext>
            </a:extLst>
          </p:cNvPr>
          <p:cNvSpPr txBox="1"/>
          <p:nvPr/>
        </p:nvSpPr>
        <p:spPr>
          <a:xfrm>
            <a:off x="1725930" y="1040130"/>
            <a:ext cx="8938260" cy="5144998"/>
          </a:xfrm>
          <a:prstGeom prst="rect">
            <a:avLst/>
          </a:prstGeom>
          <a:noFill/>
        </p:spPr>
        <p:txBody>
          <a:bodyPr wrap="square" rtlCol="0">
            <a:spAutoFit/>
          </a:bodyPr>
          <a:lstStyle/>
          <a:p>
            <a:pPr marL="0" marR="0" algn="just">
              <a:spcBef>
                <a:spcPts val="0"/>
              </a:spcBef>
              <a:spcAft>
                <a:spcPts val="1000"/>
              </a:spcAft>
            </a:pPr>
            <a:r>
              <a:rPr lang="en-US" sz="40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G</a:t>
            </a:r>
            <a:r>
              <a:rPr lang="vi-VN"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ợi ý các nội dung trong kế hoạch như sau:</a:t>
            </a:r>
            <a:endParaRPr lang="en-US" sz="40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0"/>
              </a:spcAft>
            </a:pPr>
            <a:r>
              <a:rPr lang="vi-VN" sz="4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Tên kế hoạch.</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0"/>
              </a:spcAft>
            </a:pPr>
            <a:r>
              <a:rPr lang="vi-VN" sz="4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Mục tiêu.</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0"/>
              </a:spcAft>
            </a:pPr>
            <a:r>
              <a:rPr lang="vi-VN" sz="4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Thời gian, địa điểm thực hiện.</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0"/>
              </a:spcAft>
            </a:pPr>
            <a:r>
              <a:rPr lang="vi-VN" sz="4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Người thực hiện.</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0"/>
              </a:spcAft>
            </a:pPr>
            <a:r>
              <a:rPr lang="vi-VN" sz="4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Những công việc của làm.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0"/>
              </a:spcAft>
            </a:pPr>
            <a:r>
              <a:rPr lang="vi-VN" sz="4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Các đồ dùng, vật dụng cần chuẩn bị.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6263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6841DE1A-4A2F-A1D4-5F6E-8C7B5F16543E}"/>
              </a:ext>
            </a:extLst>
          </p:cNvPr>
          <p:cNvSpPr txBox="1"/>
          <p:nvPr/>
        </p:nvSpPr>
        <p:spPr>
          <a:xfrm>
            <a:off x="640080" y="434340"/>
            <a:ext cx="109956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kế</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trước</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2B14B63B-ECEC-36FD-2AC6-78DC4E2FD7DB}"/>
              </a:ext>
            </a:extLst>
          </p:cNvPr>
          <p:cNvPicPr>
            <a:picLocks noChangeAspect="1"/>
          </p:cNvPicPr>
          <p:nvPr/>
        </p:nvPicPr>
        <p:blipFill>
          <a:blip r:embed="rId3"/>
          <a:stretch>
            <a:fillRect/>
          </a:stretch>
        </p:blipFill>
        <p:spPr>
          <a:xfrm>
            <a:off x="781049" y="1514474"/>
            <a:ext cx="10603411" cy="4394835"/>
          </a:xfrm>
          <a:prstGeom prst="rect">
            <a:avLst/>
          </a:prstGeom>
        </p:spPr>
      </p:pic>
    </p:spTree>
    <p:extLst>
      <p:ext uri="{BB962C8B-B14F-4D97-AF65-F5344CB8AC3E}">
        <p14:creationId xmlns:p14="http://schemas.microsoft.com/office/powerpoint/2010/main" val="339971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018D903-F820-8736-C731-3257EE0D8C0B}"/>
              </a:ext>
            </a:extLst>
          </p:cNvPr>
          <p:cNvGrpSpPr/>
          <p:nvPr/>
        </p:nvGrpSpPr>
        <p:grpSpPr>
          <a:xfrm>
            <a:off x="1211580" y="2322951"/>
            <a:ext cx="10435589" cy="3950499"/>
            <a:chOff x="2400892" y="2246156"/>
            <a:chExt cx="8258689" cy="4093684"/>
          </a:xfrm>
        </p:grpSpPr>
        <p:sp>
          <p:nvSpPr>
            <p:cNvPr id="7" name="Hình tự do: Hình 6">
              <a:extLst>
                <a:ext uri="{FF2B5EF4-FFF2-40B4-BE49-F238E27FC236}">
                  <a16:creationId xmlns:a16="http://schemas.microsoft.com/office/drawing/2014/main" id="{195209D7-634E-AE94-5125-7B7F52E2E731}"/>
                </a:ext>
              </a:extLst>
            </p:cNvPr>
            <p:cNvSpPr/>
            <p:nvPr/>
          </p:nvSpPr>
          <p:spPr>
            <a:xfrm>
              <a:off x="2565375" y="2420844"/>
              <a:ext cx="8094206" cy="3918996"/>
            </a:xfrm>
            <a:custGeom>
              <a:avLst/>
              <a:gdLst>
                <a:gd name="connsiteX0" fmla="*/ 1563384 w 1563383"/>
                <a:gd name="connsiteY0" fmla="*/ 0 h 1267985"/>
                <a:gd name="connsiteX1" fmla="*/ 1563384 w 1563383"/>
                <a:gd name="connsiteY1" fmla="*/ 1267986 h 1267985"/>
                <a:gd name="connsiteX2" fmla="*/ 0 w 1563383"/>
                <a:gd name="connsiteY2" fmla="*/ 1267986 h 1267985"/>
                <a:gd name="connsiteX3" fmla="*/ 0 w 1563383"/>
                <a:gd name="connsiteY3" fmla="*/ 11473 h 1267985"/>
                <a:gd name="connsiteX4" fmla="*/ 1563384 w 1563383"/>
                <a:gd name="connsiteY4" fmla="*/ 0 h 126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3" h="1267985">
                  <a:moveTo>
                    <a:pt x="1563384" y="0"/>
                  </a:moveTo>
                  <a:lnTo>
                    <a:pt x="1563384" y="1267986"/>
                  </a:lnTo>
                  <a:lnTo>
                    <a:pt x="0" y="1267986"/>
                  </a:lnTo>
                  <a:lnTo>
                    <a:pt x="0" y="11473"/>
                  </a:lnTo>
                  <a:cubicBezTo>
                    <a:pt x="522854" y="11007"/>
                    <a:pt x="1040358" y="168"/>
                    <a:pt x="1563384" y="0"/>
                  </a:cubicBezTo>
                  <a:close/>
                </a:path>
              </a:pathLst>
            </a:custGeom>
            <a:solidFill>
              <a:srgbClr val="CCCCCC"/>
            </a:solid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ình tự do: Hình 7">
              <a:extLst>
                <a:ext uri="{FF2B5EF4-FFF2-40B4-BE49-F238E27FC236}">
                  <a16:creationId xmlns:a16="http://schemas.microsoft.com/office/drawing/2014/main" id="{AC89A622-905D-3076-2D92-2722CC0BA373}"/>
                </a:ext>
              </a:extLst>
            </p:cNvPr>
            <p:cNvSpPr/>
            <p:nvPr/>
          </p:nvSpPr>
          <p:spPr>
            <a:xfrm>
              <a:off x="2400892" y="2246156"/>
              <a:ext cx="8094387" cy="3918996"/>
            </a:xfrm>
            <a:custGeom>
              <a:avLst/>
              <a:gdLst>
                <a:gd name="connsiteX0" fmla="*/ 1563418 w 1563418"/>
                <a:gd name="connsiteY0" fmla="*/ 0 h 1267985"/>
                <a:gd name="connsiteX1" fmla="*/ 1563418 w 1563418"/>
                <a:gd name="connsiteY1" fmla="*/ 1267986 h 1267985"/>
                <a:gd name="connsiteX2" fmla="*/ 0 w 1563418"/>
                <a:gd name="connsiteY2" fmla="*/ 1267986 h 1267985"/>
                <a:gd name="connsiteX3" fmla="*/ 0 w 1563418"/>
                <a:gd name="connsiteY3" fmla="*/ 11470 h 1267985"/>
                <a:gd name="connsiteX4" fmla="*/ 1563418 w 1563418"/>
                <a:gd name="connsiteY4" fmla="*/ 0 h 126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418" h="1267985">
                  <a:moveTo>
                    <a:pt x="1563418" y="0"/>
                  </a:moveTo>
                  <a:lnTo>
                    <a:pt x="1563418" y="1267986"/>
                  </a:lnTo>
                  <a:lnTo>
                    <a:pt x="0" y="1267986"/>
                  </a:lnTo>
                  <a:lnTo>
                    <a:pt x="0" y="11470"/>
                  </a:lnTo>
                  <a:cubicBezTo>
                    <a:pt x="522888" y="11004"/>
                    <a:pt x="1040393" y="165"/>
                    <a:pt x="1563418" y="0"/>
                  </a:cubicBezTo>
                  <a:close/>
                </a:path>
              </a:pathLst>
            </a:custGeom>
            <a:solidFill>
              <a:srgbClr val="FFFFFF"/>
            </a:solidFill>
            <a:ln w="57150" cap="flat">
              <a:solidFill>
                <a:srgbClr val="454E5F"/>
              </a:solidFill>
              <a:prstDash val="solid"/>
              <a:miter/>
            </a:ln>
          </p:spPr>
          <p:txBody>
            <a:bodyPr lIns="0" rIns="288000" rtlCol="0" anchor="ctr"/>
            <a:lstStyle/>
            <a:p>
              <a:pPr marL="182563"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Lập kế hoạch làm sạch làng, sạch phố, sạch khu dân cư là việc làm quan trọng trong nhiệm vụ giữ gìn và bảo vệ môi trường nơi sinh sống. Kế hoạch do chính các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xây</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dựng</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thể hiện ý thức bảo vệ môi trường của các em, đồng thời, góp phần vận động mọi người tham gia tích cực vào việc giữ gìn và bảo vệ m</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ôi</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trường</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nơi sinh sống.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Hình ảnh 8">
            <a:extLst>
              <a:ext uri="{FF2B5EF4-FFF2-40B4-BE49-F238E27FC236}">
                <a16:creationId xmlns:a16="http://schemas.microsoft.com/office/drawing/2014/main" id="{B833769C-EA3A-7D9D-BCA9-9A17F40A9ACC}"/>
              </a:ext>
            </a:extLst>
          </p:cNvPr>
          <p:cNvPicPr>
            <a:picLocks noChangeAspect="1"/>
          </p:cNvPicPr>
          <p:nvPr/>
        </p:nvPicPr>
        <p:blipFill>
          <a:blip r:embed="rId2"/>
          <a:stretch>
            <a:fillRect/>
          </a:stretch>
        </p:blipFill>
        <p:spPr>
          <a:xfrm>
            <a:off x="2992867" y="307125"/>
            <a:ext cx="6206266" cy="1847248"/>
          </a:xfrm>
          <a:prstGeom prst="rect">
            <a:avLst/>
          </a:prstGeom>
        </p:spPr>
      </p:pic>
    </p:spTree>
    <p:extLst>
      <p:ext uri="{BB962C8B-B14F-4D97-AF65-F5344CB8AC3E}">
        <p14:creationId xmlns:p14="http://schemas.microsoft.com/office/powerpoint/2010/main" val="3240122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330</TotalTime>
  <Words>604</Words>
  <Application>Microsoft Office PowerPoint</Application>
  <PresentationFormat>Widescreen</PresentationFormat>
  <Paragraphs>51</Paragraphs>
  <Slides>22</Slides>
  <Notes>7</Notes>
  <HiddenSlides>0</HiddenSlides>
  <MMClips>15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SimSun</vt:lpstr>
      <vt:lpstr>Aptos</vt:lpstr>
      <vt:lpstr>Aptos Display</vt:lpstr>
      <vt:lpstr>Arial</vt:lpstr>
      <vt:lpstr>Calibri</vt:lpstr>
      <vt:lpstr>Calibri Light</vt:lpstr>
      <vt:lpstr>Cambria</vt:lpstr>
      <vt:lpstr>SVN-Newton</vt:lpstr>
      <vt:lpstr>Times New Roman</vt:lpstr>
      <vt:lpstr>1_Chủ đề Office</vt:lpstr>
      <vt:lpstr>Chủ đề Office</vt:lpstr>
      <vt:lpstr>2_Chủ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description>9Slide.vn</dc:description>
  <cp:lastModifiedBy>ADMIN</cp:lastModifiedBy>
  <cp:revision>1</cp:revision>
  <dcterms:created xsi:type="dcterms:W3CDTF">2023-10-08T03:34:24Z</dcterms:created>
  <dcterms:modified xsi:type="dcterms:W3CDTF">2025-02-15T08:05:00Z</dcterms:modified>
  <cp:category>9Slide.vn</cp:category>
</cp:coreProperties>
</file>