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435" r:id="rId2"/>
    <p:sldId id="450" r:id="rId3"/>
    <p:sldId id="259" r:id="rId4"/>
    <p:sldId id="265" r:id="rId5"/>
    <p:sldId id="257" r:id="rId6"/>
    <p:sldId id="260" r:id="rId7"/>
    <p:sldId id="551" r:id="rId8"/>
    <p:sldId id="552" r:id="rId9"/>
    <p:sldId id="553" r:id="rId10"/>
    <p:sldId id="554" r:id="rId11"/>
    <p:sldId id="472" r:id="rId12"/>
    <p:sldId id="444" r:id="rId13"/>
    <p:sldId id="558" r:id="rId14"/>
    <p:sldId id="569" r:id="rId15"/>
    <p:sldId id="570" r:id="rId16"/>
    <p:sldId id="413" r:id="rId17"/>
    <p:sldId id="4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FDDD54"/>
    <a:srgbClr val="FA3752"/>
    <a:srgbClr val="FF3300"/>
    <a:srgbClr val="FFFF99"/>
    <a:srgbClr val="B9E5FB"/>
    <a:srgbClr val="F5B5A5"/>
    <a:srgbClr val="0070C0"/>
    <a:srgbClr val="FEFEFE"/>
    <a:srgbClr val="ED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47" autoAdjust="0"/>
    <p:restoredTop sz="94660"/>
  </p:normalViewPr>
  <p:slideViewPr>
    <p:cSldViewPr snapToGrid="0">
      <p:cViewPr>
        <p:scale>
          <a:sx n="30" d="100"/>
          <a:sy n="30" d="100"/>
        </p:scale>
        <p:origin x="1624" y="7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56636-240A-40AF-9BCB-0797B6D990C1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E8968-0AD4-4A98-931E-E8D0A08F7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1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63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81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17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09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7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8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8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8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4DADCA-9B9E-4963-A957-D2FD6D7D638D}" type="datetimeFigureOut">
              <a:rPr lang="en-US" smtClean="0"/>
              <a:t>2/15/2025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17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47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2.wdp"/><Relationship Id="rId17" Type="http://schemas.microsoft.com/office/2007/relationships/hdphoto" Target="../media/hdphoto3.wdp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openxmlformats.org/officeDocument/2006/relationships/slide" Target="slide7.xml"/><Relationship Id="rId3" Type="http://schemas.openxmlformats.org/officeDocument/2006/relationships/audio" Target="../media/audio3.wav"/><Relationship Id="rId21" Type="http://schemas.microsoft.com/office/2007/relationships/hdphoto" Target="../media/hdphoto3.wdp"/><Relationship Id="rId34" Type="http://schemas.openxmlformats.org/officeDocument/2006/relationships/slide" Target="slide11.xml"/><Relationship Id="rId7" Type="http://schemas.openxmlformats.org/officeDocument/2006/relationships/image" Target="../media/image24.png"/><Relationship Id="rId12" Type="http://schemas.openxmlformats.org/officeDocument/2006/relationships/image" Target="../media/image16.png"/><Relationship Id="rId17" Type="http://schemas.microsoft.com/office/2007/relationships/hdphoto" Target="../media/hdphoto2.wdp"/><Relationship Id="rId25" Type="http://schemas.openxmlformats.org/officeDocument/2006/relationships/image" Target="../media/image27.png"/><Relationship Id="rId33" Type="http://schemas.openxmlformats.org/officeDocument/2006/relationships/image" Target="../media/image31.png"/><Relationship Id="rId2" Type="http://schemas.openxmlformats.org/officeDocument/2006/relationships/audio" Target="../media/audio2.wav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nkpowerskills" TargetMode="External"/><Relationship Id="rId11" Type="http://schemas.openxmlformats.org/officeDocument/2006/relationships/image" Target="../media/image15.png"/><Relationship Id="rId24" Type="http://schemas.openxmlformats.org/officeDocument/2006/relationships/slide" Target="slide6.xml"/><Relationship Id="rId32" Type="http://schemas.openxmlformats.org/officeDocument/2006/relationships/slide" Target="slide10.xml"/><Relationship Id="rId5" Type="http://schemas.openxmlformats.org/officeDocument/2006/relationships/image" Target="../media/image22.png"/><Relationship Id="rId15" Type="http://schemas.microsoft.com/office/2007/relationships/hdphoto" Target="../media/hdphoto1.wdp"/><Relationship Id="rId23" Type="http://schemas.openxmlformats.org/officeDocument/2006/relationships/image" Target="../media/image26.png"/><Relationship Id="rId28" Type="http://schemas.openxmlformats.org/officeDocument/2006/relationships/slide" Target="slide8.xml"/><Relationship Id="rId10" Type="http://schemas.openxmlformats.org/officeDocument/2006/relationships/image" Target="../media/image14.png"/><Relationship Id="rId19" Type="http://schemas.openxmlformats.org/officeDocument/2006/relationships/image" Target="../media/image21.jpeg"/><Relationship Id="rId31" Type="http://schemas.openxmlformats.org/officeDocument/2006/relationships/image" Target="../media/image30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5.png"/><Relationship Id="rId27" Type="http://schemas.openxmlformats.org/officeDocument/2006/relationships/image" Target="../media/image28.png"/><Relationship Id="rId30" Type="http://schemas.openxmlformats.org/officeDocument/2006/relationships/slide" Target="slide9.xml"/><Relationship Id="rId35" Type="http://schemas.openxmlformats.org/officeDocument/2006/relationships/image" Target="../media/image32.gif"/><Relationship Id="rId8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5.wav"/><Relationship Id="rId7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5.wav"/><Relationship Id="rId7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4.wav"/><Relationship Id="rId7" Type="http://schemas.openxmlformats.org/officeDocument/2006/relationships/image" Target="../media/image3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5.wav"/><Relationship Id="rId7" Type="http://schemas.openxmlformats.org/officeDocument/2006/relationships/image" Target="../media/image34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1316246"/>
            <a:ext cx="3269492" cy="4189679"/>
          </a:xfrm>
          <a:prstGeom prst="rect">
            <a:avLst/>
          </a:prstGeom>
        </p:spPr>
      </p:pic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44" y="5297834"/>
            <a:ext cx="3331103" cy="1739207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74548F76-B560-B0AD-A407-48CFC39FC407}"/>
              </a:ext>
            </a:extLst>
          </p:cNvPr>
          <p:cNvSpPr txBox="1"/>
          <p:nvPr/>
        </p:nvSpPr>
        <p:spPr>
          <a:xfrm>
            <a:off x="396337" y="150292"/>
            <a:ext cx="739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/>
              <a:t>Thứ</a:t>
            </a:r>
            <a:r>
              <a:rPr lang="en-US" sz="4800" dirty="0"/>
              <a:t>…</a:t>
            </a:r>
            <a:r>
              <a:rPr lang="en-US" sz="4800" dirty="0" err="1"/>
              <a:t>ngày</a:t>
            </a:r>
            <a:r>
              <a:rPr lang="en-US" sz="4800" dirty="0"/>
              <a:t>…</a:t>
            </a:r>
            <a:r>
              <a:rPr lang="en-US" sz="4800" dirty="0" err="1"/>
              <a:t>tháng</a:t>
            </a:r>
            <a:r>
              <a:rPr lang="en-US" sz="4800" dirty="0"/>
              <a:t>…</a:t>
            </a:r>
            <a:r>
              <a:rPr lang="en-US" sz="4800" dirty="0" err="1"/>
              <a:t>năm</a:t>
            </a:r>
            <a:r>
              <a:rPr lang="en-US" sz="4800" dirty="0"/>
              <a:t>…</a:t>
            </a:r>
            <a:endParaRPr lang="vi-VN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60CCA-BA7D-1998-26C3-FB77548CF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191" y="2024192"/>
            <a:ext cx="5322269" cy="768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519FA-A862-77A2-EB85-6DF0996B1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292" y="908171"/>
            <a:ext cx="5005250" cy="1426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271153-F250-1A3E-FA95-769BF0191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692" y="2781240"/>
            <a:ext cx="7364606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" y="0"/>
            <a:ext cx="12219146" cy="6874053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0825E5-DDA1-4CDC-BCA1-743F7D4DD68A}"/>
              </a:ext>
            </a:extLst>
          </p:cNvPr>
          <p:cNvSpPr/>
          <p:nvPr/>
        </p:nvSpPr>
        <p:spPr>
          <a:xfrm>
            <a:off x="571500" y="474167"/>
            <a:ext cx="11093322" cy="2430078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29364-040A-4093-9502-9013818A037E}"/>
              </a:ext>
            </a:extLst>
          </p:cNvPr>
          <p:cNvSpPr/>
          <p:nvPr/>
        </p:nvSpPr>
        <p:spPr>
          <a:xfrm>
            <a:off x="6454227" y="3239791"/>
            <a:ext cx="5092227" cy="948585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 bước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9B8310-52FA-47E4-AFA1-AAD6C8938595}"/>
              </a:ext>
            </a:extLst>
          </p:cNvPr>
          <p:cNvSpPr/>
          <p:nvPr/>
        </p:nvSpPr>
        <p:spPr>
          <a:xfrm>
            <a:off x="741570" y="4547694"/>
            <a:ext cx="4639563" cy="97034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bước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A8B4D8-B859-402E-9F0A-AD954401D03B}"/>
              </a:ext>
            </a:extLst>
          </p:cNvPr>
          <p:cNvSpPr/>
          <p:nvPr/>
        </p:nvSpPr>
        <p:spPr>
          <a:xfrm>
            <a:off x="6454228" y="4477365"/>
            <a:ext cx="5092226" cy="893376"/>
          </a:xfrm>
          <a:prstGeom prst="rect">
            <a:avLst/>
          </a:prstGeom>
          <a:solidFill>
            <a:srgbClr val="FFFEF2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bước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FA23A4-B491-494B-BDC2-8C1B295057EE}"/>
              </a:ext>
            </a:extLst>
          </p:cNvPr>
          <p:cNvSpPr/>
          <p:nvPr/>
        </p:nvSpPr>
        <p:spPr>
          <a:xfrm>
            <a:off x="645546" y="3239791"/>
            <a:ext cx="4898788" cy="948585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 bước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286511-CF0A-48C3-8B9B-64320A739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8615" y="31373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6E764FB-7220-47C9-BF93-8D4FC1839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8615" y="44026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8A28E0-EA2E-4C03-9479-119F05E0C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98234" y="31810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FD4D6E3-A843-4D7B-BAF2-ECC7F4387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38926" y="441488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89127A-FBA9-4A24-B4BC-B2AB2FECA994}"/>
              </a:ext>
            </a:extLst>
          </p:cNvPr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D1EE69-F9DD-4DE7-8785-B67053519F6B}"/>
              </a:ext>
            </a:extLst>
          </p:cNvPr>
          <p:cNvSpPr txBox="1"/>
          <p:nvPr/>
        </p:nvSpPr>
        <p:spPr>
          <a:xfrm>
            <a:off x="-268334" y="444163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5: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9DD38D-F138-4A15-8878-EE4B6AAA39B0}"/>
              </a:ext>
            </a:extLst>
          </p:cNvPr>
          <p:cNvSpPr txBox="1"/>
          <p:nvPr/>
        </p:nvSpPr>
        <p:spPr>
          <a:xfrm>
            <a:off x="1266442" y="1198419"/>
            <a:ext cx="100731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 em </a:t>
            </a:r>
            <a:r>
              <a:rPr lang="vi-VN" sz="4800" b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tự các bước lập kế hoạch cá nhân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gồm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nhiêu bước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08C71F4-B817-4504-864E-DD949E30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8342" y="86786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620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EEA7F22F-F058-71BC-8FBB-F8C9444E0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8715F576-A16D-2EDF-3B6C-24708BC37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1989437" y="-168812"/>
            <a:ext cx="7431753" cy="6611047"/>
          </a:xfrm>
          <a:prstGeom prst="rect">
            <a:avLst/>
          </a:prstGeom>
        </p:spPr>
      </p:pic>
      <p:pic>
        <p:nvPicPr>
          <p:cNvPr id="18" name="Picture 1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7DB1145-27BF-E033-83D3-C823B4FBD80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82" y="4302580"/>
            <a:ext cx="3730432" cy="2347538"/>
          </a:xfrm>
          <a:prstGeom prst="rect">
            <a:avLst/>
          </a:prstGeom>
        </p:spPr>
      </p:pic>
      <p:pic>
        <p:nvPicPr>
          <p:cNvPr id="19" name="Picture 18" descr="A picture containing indoor, seat&#10;&#10;Description automatically generated">
            <a:extLst>
              <a:ext uri="{FF2B5EF4-FFF2-40B4-BE49-F238E27FC236}">
                <a16:creationId xmlns:a16="http://schemas.microsoft.com/office/drawing/2014/main" id="{7A6F30B5-A85E-F469-27DF-DFC6D06D36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1" y="4092044"/>
            <a:ext cx="2199029" cy="2718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354246-3859-1BAC-C73D-A469E421A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713" y="1264409"/>
            <a:ext cx="4346825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029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6D7DF704-0EDB-E6AC-9830-C01FCDF7A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47"/>
            <a:ext cx="12192000" cy="6858000"/>
          </a:xfrm>
          <a:prstGeom prst="rect">
            <a:avLst/>
          </a:prstGeom>
        </p:spPr>
      </p:pic>
      <p:pic>
        <p:nvPicPr>
          <p:cNvPr id="32" name="Picture 3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1CC16E8-B240-CCAF-5D60-2DD8285EF4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211" y="5481639"/>
            <a:ext cx="2696979" cy="140812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8384A4-18C5-F1FB-8284-D80F2D3C6CB6}"/>
              </a:ext>
            </a:extLst>
          </p:cNvPr>
          <p:cNvSpPr/>
          <p:nvPr/>
        </p:nvSpPr>
        <p:spPr>
          <a:xfrm>
            <a:off x="1275907" y="2295479"/>
            <a:ext cx="8027868" cy="2531702"/>
          </a:xfrm>
          <a:custGeom>
            <a:avLst/>
            <a:gdLst>
              <a:gd name="connsiteX0" fmla="*/ 0 w 8027868"/>
              <a:gd name="connsiteY0" fmla="*/ 572038 h 2531702"/>
              <a:gd name="connsiteX1" fmla="*/ 572038 w 8027868"/>
              <a:gd name="connsiteY1" fmla="*/ 0 h 2531702"/>
              <a:gd name="connsiteX2" fmla="*/ 1398093 w 8027868"/>
              <a:gd name="connsiteY2" fmla="*/ 0 h 2531702"/>
              <a:gd name="connsiteX3" fmla="*/ 2017634 w 8027868"/>
              <a:gd name="connsiteY3" fmla="*/ 0 h 2531702"/>
              <a:gd name="connsiteX4" fmla="*/ 2637176 w 8027868"/>
              <a:gd name="connsiteY4" fmla="*/ 0 h 2531702"/>
              <a:gd name="connsiteX5" fmla="*/ 3256717 w 8027868"/>
              <a:gd name="connsiteY5" fmla="*/ 0 h 2531702"/>
              <a:gd name="connsiteX6" fmla="*/ 3945096 w 8027868"/>
              <a:gd name="connsiteY6" fmla="*/ 0 h 2531702"/>
              <a:gd name="connsiteX7" fmla="*/ 4771151 w 8027868"/>
              <a:gd name="connsiteY7" fmla="*/ 0 h 2531702"/>
              <a:gd name="connsiteX8" fmla="*/ 5321854 w 8027868"/>
              <a:gd name="connsiteY8" fmla="*/ 0 h 2531702"/>
              <a:gd name="connsiteX9" fmla="*/ 6147910 w 8027868"/>
              <a:gd name="connsiteY9" fmla="*/ 0 h 2531702"/>
              <a:gd name="connsiteX10" fmla="*/ 6836289 w 8027868"/>
              <a:gd name="connsiteY10" fmla="*/ 0 h 2531702"/>
              <a:gd name="connsiteX11" fmla="*/ 7455830 w 8027868"/>
              <a:gd name="connsiteY11" fmla="*/ 0 h 2531702"/>
              <a:gd name="connsiteX12" fmla="*/ 8027868 w 8027868"/>
              <a:gd name="connsiteY12" fmla="*/ 572038 h 2531702"/>
              <a:gd name="connsiteX13" fmla="*/ 8027868 w 8027868"/>
              <a:gd name="connsiteY13" fmla="*/ 1293604 h 2531702"/>
              <a:gd name="connsiteX14" fmla="*/ 8027868 w 8027868"/>
              <a:gd name="connsiteY14" fmla="*/ 1959664 h 2531702"/>
              <a:gd name="connsiteX15" fmla="*/ 7455830 w 8027868"/>
              <a:gd name="connsiteY15" fmla="*/ 2531702 h 2531702"/>
              <a:gd name="connsiteX16" fmla="*/ 6698613 w 8027868"/>
              <a:gd name="connsiteY16" fmla="*/ 2531702 h 2531702"/>
              <a:gd name="connsiteX17" fmla="*/ 6216747 w 8027868"/>
              <a:gd name="connsiteY17" fmla="*/ 2531702 h 2531702"/>
              <a:gd name="connsiteX18" fmla="*/ 5528368 w 8027868"/>
              <a:gd name="connsiteY18" fmla="*/ 2531702 h 2531702"/>
              <a:gd name="connsiteX19" fmla="*/ 4839989 w 8027868"/>
              <a:gd name="connsiteY19" fmla="*/ 2531702 h 2531702"/>
              <a:gd name="connsiteX20" fmla="*/ 4151610 w 8027868"/>
              <a:gd name="connsiteY20" fmla="*/ 2531702 h 2531702"/>
              <a:gd name="connsiteX21" fmla="*/ 3463231 w 8027868"/>
              <a:gd name="connsiteY21" fmla="*/ 2531702 h 2531702"/>
              <a:gd name="connsiteX22" fmla="*/ 2706014 w 8027868"/>
              <a:gd name="connsiteY22" fmla="*/ 2531702 h 2531702"/>
              <a:gd name="connsiteX23" fmla="*/ 2086472 w 8027868"/>
              <a:gd name="connsiteY23" fmla="*/ 2531702 h 2531702"/>
              <a:gd name="connsiteX24" fmla="*/ 1398093 w 8027868"/>
              <a:gd name="connsiteY24" fmla="*/ 2531702 h 2531702"/>
              <a:gd name="connsiteX25" fmla="*/ 572038 w 8027868"/>
              <a:gd name="connsiteY25" fmla="*/ 2531702 h 2531702"/>
              <a:gd name="connsiteX26" fmla="*/ 0 w 8027868"/>
              <a:gd name="connsiteY26" fmla="*/ 1959664 h 2531702"/>
              <a:gd name="connsiteX27" fmla="*/ 0 w 8027868"/>
              <a:gd name="connsiteY27" fmla="*/ 1265851 h 2531702"/>
              <a:gd name="connsiteX28" fmla="*/ 0 w 8027868"/>
              <a:gd name="connsiteY28" fmla="*/ 572038 h 2531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027868" h="2531702" fill="none" extrusionOk="0">
                <a:moveTo>
                  <a:pt x="0" y="572038"/>
                </a:moveTo>
                <a:cubicBezTo>
                  <a:pt x="38825" y="259409"/>
                  <a:pt x="222726" y="-9457"/>
                  <a:pt x="572038" y="0"/>
                </a:cubicBezTo>
                <a:cubicBezTo>
                  <a:pt x="759782" y="16127"/>
                  <a:pt x="1209556" y="13846"/>
                  <a:pt x="1398093" y="0"/>
                </a:cubicBezTo>
                <a:cubicBezTo>
                  <a:pt x="1586631" y="-13846"/>
                  <a:pt x="1744169" y="-23673"/>
                  <a:pt x="2017634" y="0"/>
                </a:cubicBezTo>
                <a:cubicBezTo>
                  <a:pt x="2291099" y="23673"/>
                  <a:pt x="2463675" y="-16415"/>
                  <a:pt x="2637176" y="0"/>
                </a:cubicBezTo>
                <a:cubicBezTo>
                  <a:pt x="2810677" y="16415"/>
                  <a:pt x="2949441" y="-27974"/>
                  <a:pt x="3256717" y="0"/>
                </a:cubicBezTo>
                <a:cubicBezTo>
                  <a:pt x="3563993" y="27974"/>
                  <a:pt x="3677635" y="23617"/>
                  <a:pt x="3945096" y="0"/>
                </a:cubicBezTo>
                <a:cubicBezTo>
                  <a:pt x="4212557" y="-23617"/>
                  <a:pt x="4418839" y="15262"/>
                  <a:pt x="4771151" y="0"/>
                </a:cubicBezTo>
                <a:cubicBezTo>
                  <a:pt x="5123463" y="-15262"/>
                  <a:pt x="5124352" y="24189"/>
                  <a:pt x="5321854" y="0"/>
                </a:cubicBezTo>
                <a:cubicBezTo>
                  <a:pt x="5519356" y="-24189"/>
                  <a:pt x="5820534" y="24424"/>
                  <a:pt x="6147910" y="0"/>
                </a:cubicBezTo>
                <a:cubicBezTo>
                  <a:pt x="6475286" y="-24424"/>
                  <a:pt x="6557360" y="-20434"/>
                  <a:pt x="6836289" y="0"/>
                </a:cubicBezTo>
                <a:cubicBezTo>
                  <a:pt x="7115218" y="20434"/>
                  <a:pt x="7199230" y="-27278"/>
                  <a:pt x="7455830" y="0"/>
                </a:cubicBezTo>
                <a:cubicBezTo>
                  <a:pt x="7840430" y="19551"/>
                  <a:pt x="8054284" y="212941"/>
                  <a:pt x="8027868" y="572038"/>
                </a:cubicBezTo>
                <a:cubicBezTo>
                  <a:pt x="8007264" y="880767"/>
                  <a:pt x="8038190" y="996727"/>
                  <a:pt x="8027868" y="1293604"/>
                </a:cubicBezTo>
                <a:cubicBezTo>
                  <a:pt x="8017546" y="1590481"/>
                  <a:pt x="7995433" y="1768845"/>
                  <a:pt x="8027868" y="1959664"/>
                </a:cubicBezTo>
                <a:cubicBezTo>
                  <a:pt x="8065326" y="2253289"/>
                  <a:pt x="7715652" y="2559649"/>
                  <a:pt x="7455830" y="2531702"/>
                </a:cubicBezTo>
                <a:cubicBezTo>
                  <a:pt x="7261953" y="2505392"/>
                  <a:pt x="7070731" y="2555596"/>
                  <a:pt x="6698613" y="2531702"/>
                </a:cubicBezTo>
                <a:cubicBezTo>
                  <a:pt x="6326495" y="2507808"/>
                  <a:pt x="6341906" y="2532955"/>
                  <a:pt x="6216747" y="2531702"/>
                </a:cubicBezTo>
                <a:cubicBezTo>
                  <a:pt x="6091588" y="2530449"/>
                  <a:pt x="5848503" y="2507850"/>
                  <a:pt x="5528368" y="2531702"/>
                </a:cubicBezTo>
                <a:cubicBezTo>
                  <a:pt x="5208233" y="2555554"/>
                  <a:pt x="5181250" y="2501706"/>
                  <a:pt x="4839989" y="2531702"/>
                </a:cubicBezTo>
                <a:cubicBezTo>
                  <a:pt x="4498728" y="2561698"/>
                  <a:pt x="4302182" y="2510426"/>
                  <a:pt x="4151610" y="2531702"/>
                </a:cubicBezTo>
                <a:cubicBezTo>
                  <a:pt x="4001038" y="2552978"/>
                  <a:pt x="3718717" y="2563196"/>
                  <a:pt x="3463231" y="2531702"/>
                </a:cubicBezTo>
                <a:cubicBezTo>
                  <a:pt x="3207745" y="2500208"/>
                  <a:pt x="2872482" y="2527847"/>
                  <a:pt x="2706014" y="2531702"/>
                </a:cubicBezTo>
                <a:cubicBezTo>
                  <a:pt x="2539546" y="2535557"/>
                  <a:pt x="2366510" y="2540380"/>
                  <a:pt x="2086472" y="2531702"/>
                </a:cubicBezTo>
                <a:cubicBezTo>
                  <a:pt x="1806434" y="2523024"/>
                  <a:pt x="1647604" y="2555602"/>
                  <a:pt x="1398093" y="2531702"/>
                </a:cubicBezTo>
                <a:cubicBezTo>
                  <a:pt x="1148582" y="2507802"/>
                  <a:pt x="948902" y="2507724"/>
                  <a:pt x="572038" y="2531702"/>
                </a:cubicBezTo>
                <a:cubicBezTo>
                  <a:pt x="246498" y="2511476"/>
                  <a:pt x="-24954" y="2283200"/>
                  <a:pt x="0" y="1959664"/>
                </a:cubicBezTo>
                <a:cubicBezTo>
                  <a:pt x="10277" y="1758753"/>
                  <a:pt x="-29187" y="1497287"/>
                  <a:pt x="0" y="1265851"/>
                </a:cubicBezTo>
                <a:cubicBezTo>
                  <a:pt x="29187" y="1034415"/>
                  <a:pt x="3026" y="912716"/>
                  <a:pt x="0" y="572038"/>
                </a:cubicBezTo>
                <a:close/>
              </a:path>
              <a:path w="8027868" h="2531702" stroke="0" extrusionOk="0">
                <a:moveTo>
                  <a:pt x="0" y="572038"/>
                </a:moveTo>
                <a:cubicBezTo>
                  <a:pt x="-36460" y="294377"/>
                  <a:pt x="258116" y="8487"/>
                  <a:pt x="572038" y="0"/>
                </a:cubicBezTo>
                <a:cubicBezTo>
                  <a:pt x="692714" y="-4858"/>
                  <a:pt x="991502" y="21067"/>
                  <a:pt x="1122741" y="0"/>
                </a:cubicBezTo>
                <a:cubicBezTo>
                  <a:pt x="1253980" y="-21067"/>
                  <a:pt x="1491254" y="10458"/>
                  <a:pt x="1742283" y="0"/>
                </a:cubicBezTo>
                <a:cubicBezTo>
                  <a:pt x="1993312" y="-10458"/>
                  <a:pt x="2019535" y="16063"/>
                  <a:pt x="2224148" y="0"/>
                </a:cubicBezTo>
                <a:cubicBezTo>
                  <a:pt x="2428761" y="-16063"/>
                  <a:pt x="2737936" y="19502"/>
                  <a:pt x="2981365" y="0"/>
                </a:cubicBezTo>
                <a:cubicBezTo>
                  <a:pt x="3224794" y="-19502"/>
                  <a:pt x="3279618" y="13252"/>
                  <a:pt x="3463231" y="0"/>
                </a:cubicBezTo>
                <a:cubicBezTo>
                  <a:pt x="3646844" y="-13252"/>
                  <a:pt x="3931494" y="31460"/>
                  <a:pt x="4151610" y="0"/>
                </a:cubicBezTo>
                <a:cubicBezTo>
                  <a:pt x="4371726" y="-31460"/>
                  <a:pt x="4586422" y="11780"/>
                  <a:pt x="4702313" y="0"/>
                </a:cubicBezTo>
                <a:cubicBezTo>
                  <a:pt x="4818204" y="-11780"/>
                  <a:pt x="5040310" y="16488"/>
                  <a:pt x="5253017" y="0"/>
                </a:cubicBezTo>
                <a:cubicBezTo>
                  <a:pt x="5465724" y="-16488"/>
                  <a:pt x="5541386" y="-13526"/>
                  <a:pt x="5734882" y="0"/>
                </a:cubicBezTo>
                <a:cubicBezTo>
                  <a:pt x="5928379" y="13526"/>
                  <a:pt x="5989214" y="-19595"/>
                  <a:pt x="6216747" y="0"/>
                </a:cubicBezTo>
                <a:cubicBezTo>
                  <a:pt x="6444281" y="19595"/>
                  <a:pt x="6573945" y="-8928"/>
                  <a:pt x="6767451" y="0"/>
                </a:cubicBezTo>
                <a:cubicBezTo>
                  <a:pt x="6960957" y="8928"/>
                  <a:pt x="7138203" y="18937"/>
                  <a:pt x="7455830" y="0"/>
                </a:cubicBezTo>
                <a:cubicBezTo>
                  <a:pt x="7762399" y="1293"/>
                  <a:pt x="8072282" y="263909"/>
                  <a:pt x="8027868" y="572038"/>
                </a:cubicBezTo>
                <a:cubicBezTo>
                  <a:pt x="8011575" y="801823"/>
                  <a:pt x="8042870" y="995858"/>
                  <a:pt x="8027868" y="1251975"/>
                </a:cubicBezTo>
                <a:cubicBezTo>
                  <a:pt x="8012866" y="1508092"/>
                  <a:pt x="8041545" y="1801573"/>
                  <a:pt x="8027868" y="1959664"/>
                </a:cubicBezTo>
                <a:cubicBezTo>
                  <a:pt x="8052695" y="2259856"/>
                  <a:pt x="7779498" y="2542680"/>
                  <a:pt x="7455830" y="2531702"/>
                </a:cubicBezTo>
                <a:cubicBezTo>
                  <a:pt x="7083392" y="2496584"/>
                  <a:pt x="6971945" y="2552707"/>
                  <a:pt x="6629775" y="2531702"/>
                </a:cubicBezTo>
                <a:cubicBezTo>
                  <a:pt x="6287606" y="2510697"/>
                  <a:pt x="6242151" y="2520107"/>
                  <a:pt x="6079072" y="2531702"/>
                </a:cubicBezTo>
                <a:cubicBezTo>
                  <a:pt x="5915993" y="2543297"/>
                  <a:pt x="5583359" y="2514693"/>
                  <a:pt x="5253017" y="2531702"/>
                </a:cubicBezTo>
                <a:cubicBezTo>
                  <a:pt x="4922676" y="2548711"/>
                  <a:pt x="4809565" y="2499003"/>
                  <a:pt x="4564637" y="2531702"/>
                </a:cubicBezTo>
                <a:cubicBezTo>
                  <a:pt x="4319709" y="2564401"/>
                  <a:pt x="4186485" y="2536237"/>
                  <a:pt x="4013934" y="2531702"/>
                </a:cubicBezTo>
                <a:cubicBezTo>
                  <a:pt x="3841383" y="2527167"/>
                  <a:pt x="3388777" y="2536594"/>
                  <a:pt x="3187879" y="2531702"/>
                </a:cubicBezTo>
                <a:cubicBezTo>
                  <a:pt x="2986982" y="2526810"/>
                  <a:pt x="2812634" y="2538761"/>
                  <a:pt x="2568338" y="2531702"/>
                </a:cubicBezTo>
                <a:cubicBezTo>
                  <a:pt x="2324042" y="2524643"/>
                  <a:pt x="2182137" y="2524634"/>
                  <a:pt x="1948796" y="2531702"/>
                </a:cubicBezTo>
                <a:cubicBezTo>
                  <a:pt x="1715455" y="2538770"/>
                  <a:pt x="1514808" y="2512790"/>
                  <a:pt x="1329255" y="2531702"/>
                </a:cubicBezTo>
                <a:cubicBezTo>
                  <a:pt x="1143702" y="2550614"/>
                  <a:pt x="738083" y="2502192"/>
                  <a:pt x="572038" y="2531702"/>
                </a:cubicBezTo>
                <a:cubicBezTo>
                  <a:pt x="202576" y="2548671"/>
                  <a:pt x="793" y="2249933"/>
                  <a:pt x="0" y="1959664"/>
                </a:cubicBezTo>
                <a:cubicBezTo>
                  <a:pt x="28005" y="1763831"/>
                  <a:pt x="20361" y="1489052"/>
                  <a:pt x="0" y="1307480"/>
                </a:cubicBezTo>
                <a:cubicBezTo>
                  <a:pt x="-20361" y="1125908"/>
                  <a:pt x="21157" y="880638"/>
                  <a:pt x="0" y="5720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CE625B-3158-3178-2791-C5C28F7B19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651" y="3368337"/>
            <a:ext cx="2107150" cy="2363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C634A2-7AA6-196D-CC3C-9899AC087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448" y="1604478"/>
            <a:ext cx="4700423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91DE0AA-3196-94F1-80A3-81EC5026B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1D5DC7-4667-5B49-5587-7479D7D5726F}"/>
              </a:ext>
            </a:extLst>
          </p:cNvPr>
          <p:cNvSpPr/>
          <p:nvPr/>
        </p:nvSpPr>
        <p:spPr>
          <a:xfrm>
            <a:off x="457199" y="138224"/>
            <a:ext cx="11334307" cy="6624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666A7ED-5E82-134C-24BB-A917E44B7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686666"/>
              </p:ext>
            </p:extLst>
          </p:nvPr>
        </p:nvGraphicFramePr>
        <p:xfrm>
          <a:off x="1411870" y="707689"/>
          <a:ext cx="9560930" cy="56599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7229">
                  <a:extLst>
                    <a:ext uri="{9D8B030D-6E8A-4147-A177-3AD203B41FA5}">
                      <a16:colId xmlns:a16="http://schemas.microsoft.com/office/drawing/2014/main" val="2012383405"/>
                    </a:ext>
                  </a:extLst>
                </a:gridCol>
                <a:gridCol w="2374934">
                  <a:extLst>
                    <a:ext uri="{9D8B030D-6E8A-4147-A177-3AD203B41FA5}">
                      <a16:colId xmlns:a16="http://schemas.microsoft.com/office/drawing/2014/main" val="656579701"/>
                    </a:ext>
                  </a:extLst>
                </a:gridCol>
                <a:gridCol w="2688534">
                  <a:extLst>
                    <a:ext uri="{9D8B030D-6E8A-4147-A177-3AD203B41FA5}">
                      <a16:colId xmlns:a16="http://schemas.microsoft.com/office/drawing/2014/main" val="3772818236"/>
                    </a:ext>
                  </a:extLst>
                </a:gridCol>
                <a:gridCol w="2390233">
                  <a:extLst>
                    <a:ext uri="{9D8B030D-6E8A-4147-A177-3AD203B41FA5}">
                      <a16:colId xmlns:a16="http://schemas.microsoft.com/office/drawing/2014/main" val="1469309984"/>
                    </a:ext>
                  </a:extLst>
                </a:gridCol>
              </a:tblGrid>
              <a:tr h="877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 độ tiêu chí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hoàn thành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 thành</a:t>
                      </a:r>
                      <a:endParaRPr lang="en-US" sz="2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 thành tốt</a:t>
                      </a:r>
                      <a:endParaRPr lang="en-US" sz="2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219369"/>
                  </a:ext>
                </a:extLst>
              </a:tr>
              <a:tr h="8772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 tự giác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tự giác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hiện khi có nhắc nhở</a:t>
                      </a:r>
                      <a:endParaRPr lang="en-US" sz="2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 giác thực hiện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0125"/>
                  </a:ext>
                </a:extLst>
              </a:tr>
              <a:tr h="2268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hiện kế hoạch đề ra</a:t>
                      </a:r>
                      <a:endParaRPr lang="en-US" sz="2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thực hiện được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hiện được một số nhiệm vụ trong kế hoạch, có thể mắc lỗi ở một số bước cụ thể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hiện được kế hoạch đề ra</a:t>
                      </a:r>
                      <a:endParaRPr lang="en-US" sz="2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262004"/>
                  </a:ext>
                </a:extLst>
              </a:tr>
              <a:tr h="13408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 thuần thục</a:t>
                      </a:r>
                      <a:endParaRPr lang="en-US" sz="2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Lúng túng, chậm, còn sai sót</a:t>
                      </a:r>
                      <a:endParaRPr lang="en-US" sz="2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 xác</a:t>
                      </a:r>
                      <a:endParaRPr lang="en-US" sz="22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 xác và thực hiện được nhiều cách khác nhau.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380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8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91DE0AA-3196-94F1-80A3-81EC5026B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12192000" cy="6858000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D4AFCA3-9D99-AA5C-DB57-21E6C123E57C}"/>
              </a:ext>
            </a:extLst>
          </p:cNvPr>
          <p:cNvSpPr/>
          <p:nvPr/>
        </p:nvSpPr>
        <p:spPr>
          <a:xfrm>
            <a:off x="2802371" y="671299"/>
            <a:ext cx="8966200" cy="2805548"/>
          </a:xfrm>
          <a:custGeom>
            <a:avLst/>
            <a:gdLst>
              <a:gd name="connsiteX0" fmla="*/ 0 w 8966200"/>
              <a:gd name="connsiteY0" fmla="*/ 271240 h 2805548"/>
              <a:gd name="connsiteX1" fmla="*/ 271240 w 8966200"/>
              <a:gd name="connsiteY1" fmla="*/ 0 h 2805548"/>
              <a:gd name="connsiteX2" fmla="*/ 1001296 w 8966200"/>
              <a:gd name="connsiteY2" fmla="*/ 0 h 2805548"/>
              <a:gd name="connsiteX3" fmla="*/ 1478640 w 8966200"/>
              <a:gd name="connsiteY3" fmla="*/ 0 h 2805548"/>
              <a:gd name="connsiteX4" fmla="*/ 1955984 w 8966200"/>
              <a:gd name="connsiteY4" fmla="*/ 0 h 2805548"/>
              <a:gd name="connsiteX5" fmla="*/ 2264854 w 8966200"/>
              <a:gd name="connsiteY5" fmla="*/ 0 h 2805548"/>
              <a:gd name="connsiteX6" fmla="*/ 2573723 w 8966200"/>
              <a:gd name="connsiteY6" fmla="*/ 0 h 2805548"/>
              <a:gd name="connsiteX7" fmla="*/ 3303779 w 8966200"/>
              <a:gd name="connsiteY7" fmla="*/ 0 h 2805548"/>
              <a:gd name="connsiteX8" fmla="*/ 4033835 w 8966200"/>
              <a:gd name="connsiteY8" fmla="*/ 0 h 2805548"/>
              <a:gd name="connsiteX9" fmla="*/ 4342705 w 8966200"/>
              <a:gd name="connsiteY9" fmla="*/ 0 h 2805548"/>
              <a:gd name="connsiteX10" fmla="*/ 4904286 w 8966200"/>
              <a:gd name="connsiteY10" fmla="*/ 0 h 2805548"/>
              <a:gd name="connsiteX11" fmla="*/ 5634342 w 8966200"/>
              <a:gd name="connsiteY11" fmla="*/ 0 h 2805548"/>
              <a:gd name="connsiteX12" fmla="*/ 5943211 w 8966200"/>
              <a:gd name="connsiteY12" fmla="*/ 0 h 2805548"/>
              <a:gd name="connsiteX13" fmla="*/ 6252081 w 8966200"/>
              <a:gd name="connsiteY13" fmla="*/ 0 h 2805548"/>
              <a:gd name="connsiteX14" fmla="*/ 6897900 w 8966200"/>
              <a:gd name="connsiteY14" fmla="*/ 0 h 2805548"/>
              <a:gd name="connsiteX15" fmla="*/ 7375244 w 8966200"/>
              <a:gd name="connsiteY15" fmla="*/ 0 h 2805548"/>
              <a:gd name="connsiteX16" fmla="*/ 7936825 w 8966200"/>
              <a:gd name="connsiteY16" fmla="*/ 0 h 2805548"/>
              <a:gd name="connsiteX17" fmla="*/ 8694960 w 8966200"/>
              <a:gd name="connsiteY17" fmla="*/ 0 h 2805548"/>
              <a:gd name="connsiteX18" fmla="*/ 8966200 w 8966200"/>
              <a:gd name="connsiteY18" fmla="*/ 271240 h 2805548"/>
              <a:gd name="connsiteX19" fmla="*/ 8966200 w 8966200"/>
              <a:gd name="connsiteY19" fmla="*/ 814376 h 2805548"/>
              <a:gd name="connsiteX20" fmla="*/ 8966200 w 8966200"/>
              <a:gd name="connsiteY20" fmla="*/ 1312251 h 2805548"/>
              <a:gd name="connsiteX21" fmla="*/ 8966200 w 8966200"/>
              <a:gd name="connsiteY21" fmla="*/ 1810126 h 2805548"/>
              <a:gd name="connsiteX22" fmla="*/ 8966200 w 8966200"/>
              <a:gd name="connsiteY22" fmla="*/ 2534308 h 2805548"/>
              <a:gd name="connsiteX23" fmla="*/ 8694960 w 8966200"/>
              <a:gd name="connsiteY23" fmla="*/ 2805548 h 2805548"/>
              <a:gd name="connsiteX24" fmla="*/ 8049141 w 8966200"/>
              <a:gd name="connsiteY24" fmla="*/ 2805548 h 2805548"/>
              <a:gd name="connsiteX25" fmla="*/ 7740272 w 8966200"/>
              <a:gd name="connsiteY25" fmla="*/ 2805548 h 2805548"/>
              <a:gd name="connsiteX26" fmla="*/ 7262928 w 8966200"/>
              <a:gd name="connsiteY26" fmla="*/ 2805548 h 2805548"/>
              <a:gd name="connsiteX27" fmla="*/ 6701346 w 8966200"/>
              <a:gd name="connsiteY27" fmla="*/ 2805548 h 2805548"/>
              <a:gd name="connsiteX28" fmla="*/ 6055528 w 8966200"/>
              <a:gd name="connsiteY28" fmla="*/ 2805548 h 2805548"/>
              <a:gd name="connsiteX29" fmla="*/ 5325472 w 8966200"/>
              <a:gd name="connsiteY29" fmla="*/ 2805548 h 2805548"/>
              <a:gd name="connsiteX30" fmla="*/ 4679653 w 8966200"/>
              <a:gd name="connsiteY30" fmla="*/ 2805548 h 2805548"/>
              <a:gd name="connsiteX31" fmla="*/ 4118072 w 8966200"/>
              <a:gd name="connsiteY31" fmla="*/ 2805548 h 2805548"/>
              <a:gd name="connsiteX32" fmla="*/ 3472254 w 8966200"/>
              <a:gd name="connsiteY32" fmla="*/ 2805548 h 2805548"/>
              <a:gd name="connsiteX33" fmla="*/ 2910672 w 8966200"/>
              <a:gd name="connsiteY33" fmla="*/ 2805548 h 2805548"/>
              <a:gd name="connsiteX34" fmla="*/ 2601803 w 8966200"/>
              <a:gd name="connsiteY34" fmla="*/ 2805548 h 2805548"/>
              <a:gd name="connsiteX35" fmla="*/ 2208696 w 8966200"/>
              <a:gd name="connsiteY35" fmla="*/ 2805548 h 2805548"/>
              <a:gd name="connsiteX36" fmla="*/ 1899826 w 8966200"/>
              <a:gd name="connsiteY36" fmla="*/ 2805548 h 2805548"/>
              <a:gd name="connsiteX37" fmla="*/ 1590956 w 8966200"/>
              <a:gd name="connsiteY37" fmla="*/ 2805548 h 2805548"/>
              <a:gd name="connsiteX38" fmla="*/ 860900 w 8966200"/>
              <a:gd name="connsiteY38" fmla="*/ 2805548 h 2805548"/>
              <a:gd name="connsiteX39" fmla="*/ 271240 w 8966200"/>
              <a:gd name="connsiteY39" fmla="*/ 2805548 h 2805548"/>
              <a:gd name="connsiteX40" fmla="*/ 0 w 8966200"/>
              <a:gd name="connsiteY40" fmla="*/ 2534308 h 2805548"/>
              <a:gd name="connsiteX41" fmla="*/ 0 w 8966200"/>
              <a:gd name="connsiteY41" fmla="*/ 1968541 h 2805548"/>
              <a:gd name="connsiteX42" fmla="*/ 0 w 8966200"/>
              <a:gd name="connsiteY42" fmla="*/ 1470666 h 2805548"/>
              <a:gd name="connsiteX43" fmla="*/ 0 w 8966200"/>
              <a:gd name="connsiteY43" fmla="*/ 950160 h 2805548"/>
              <a:gd name="connsiteX44" fmla="*/ 0 w 8966200"/>
              <a:gd name="connsiteY44" fmla="*/ 271240 h 280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8966200" h="2805548" fill="none" extrusionOk="0">
                <a:moveTo>
                  <a:pt x="0" y="271240"/>
                </a:moveTo>
                <a:cubicBezTo>
                  <a:pt x="-11124" y="109111"/>
                  <a:pt x="112695" y="-18405"/>
                  <a:pt x="271240" y="0"/>
                </a:cubicBezTo>
                <a:cubicBezTo>
                  <a:pt x="419153" y="-25833"/>
                  <a:pt x="664996" y="67452"/>
                  <a:pt x="1001296" y="0"/>
                </a:cubicBezTo>
                <a:cubicBezTo>
                  <a:pt x="1337596" y="-67452"/>
                  <a:pt x="1358699" y="18543"/>
                  <a:pt x="1478640" y="0"/>
                </a:cubicBezTo>
                <a:cubicBezTo>
                  <a:pt x="1598581" y="-18543"/>
                  <a:pt x="1769321" y="18055"/>
                  <a:pt x="1955984" y="0"/>
                </a:cubicBezTo>
                <a:cubicBezTo>
                  <a:pt x="2142647" y="-18055"/>
                  <a:pt x="2124226" y="328"/>
                  <a:pt x="2264854" y="0"/>
                </a:cubicBezTo>
                <a:cubicBezTo>
                  <a:pt x="2405482" y="-328"/>
                  <a:pt x="2468350" y="2602"/>
                  <a:pt x="2573723" y="0"/>
                </a:cubicBezTo>
                <a:cubicBezTo>
                  <a:pt x="2679096" y="-2602"/>
                  <a:pt x="3087433" y="40753"/>
                  <a:pt x="3303779" y="0"/>
                </a:cubicBezTo>
                <a:cubicBezTo>
                  <a:pt x="3520125" y="-40753"/>
                  <a:pt x="3778784" y="60961"/>
                  <a:pt x="4033835" y="0"/>
                </a:cubicBezTo>
                <a:cubicBezTo>
                  <a:pt x="4288886" y="-60961"/>
                  <a:pt x="4191925" y="20399"/>
                  <a:pt x="4342705" y="0"/>
                </a:cubicBezTo>
                <a:cubicBezTo>
                  <a:pt x="4493485" y="-20399"/>
                  <a:pt x="4627576" y="15141"/>
                  <a:pt x="4904286" y="0"/>
                </a:cubicBezTo>
                <a:cubicBezTo>
                  <a:pt x="5180996" y="-15141"/>
                  <a:pt x="5275375" y="58967"/>
                  <a:pt x="5634342" y="0"/>
                </a:cubicBezTo>
                <a:cubicBezTo>
                  <a:pt x="5993309" y="-58967"/>
                  <a:pt x="5807629" y="10444"/>
                  <a:pt x="5943211" y="0"/>
                </a:cubicBezTo>
                <a:cubicBezTo>
                  <a:pt x="6078793" y="-10444"/>
                  <a:pt x="6098871" y="19972"/>
                  <a:pt x="6252081" y="0"/>
                </a:cubicBezTo>
                <a:cubicBezTo>
                  <a:pt x="6405291" y="-19972"/>
                  <a:pt x="6667610" y="68865"/>
                  <a:pt x="6897900" y="0"/>
                </a:cubicBezTo>
                <a:cubicBezTo>
                  <a:pt x="7128190" y="-68865"/>
                  <a:pt x="7174837" y="12405"/>
                  <a:pt x="7375244" y="0"/>
                </a:cubicBezTo>
                <a:cubicBezTo>
                  <a:pt x="7575651" y="-12405"/>
                  <a:pt x="7680924" y="63394"/>
                  <a:pt x="7936825" y="0"/>
                </a:cubicBezTo>
                <a:cubicBezTo>
                  <a:pt x="8192726" y="-63394"/>
                  <a:pt x="8370584" y="41445"/>
                  <a:pt x="8694960" y="0"/>
                </a:cubicBezTo>
                <a:cubicBezTo>
                  <a:pt x="8849857" y="-11105"/>
                  <a:pt x="8958150" y="131455"/>
                  <a:pt x="8966200" y="271240"/>
                </a:cubicBezTo>
                <a:cubicBezTo>
                  <a:pt x="8970284" y="399001"/>
                  <a:pt x="8925098" y="686465"/>
                  <a:pt x="8966200" y="814376"/>
                </a:cubicBezTo>
                <a:cubicBezTo>
                  <a:pt x="9007302" y="942287"/>
                  <a:pt x="8926902" y="1183010"/>
                  <a:pt x="8966200" y="1312251"/>
                </a:cubicBezTo>
                <a:cubicBezTo>
                  <a:pt x="9005498" y="1441493"/>
                  <a:pt x="8949499" y="1597852"/>
                  <a:pt x="8966200" y="1810126"/>
                </a:cubicBezTo>
                <a:cubicBezTo>
                  <a:pt x="8982901" y="2022400"/>
                  <a:pt x="8917470" y="2264891"/>
                  <a:pt x="8966200" y="2534308"/>
                </a:cubicBezTo>
                <a:cubicBezTo>
                  <a:pt x="8953273" y="2677828"/>
                  <a:pt x="8838472" y="2808114"/>
                  <a:pt x="8694960" y="2805548"/>
                </a:cubicBezTo>
                <a:cubicBezTo>
                  <a:pt x="8519548" y="2823010"/>
                  <a:pt x="8238355" y="2788586"/>
                  <a:pt x="8049141" y="2805548"/>
                </a:cubicBezTo>
                <a:cubicBezTo>
                  <a:pt x="7859927" y="2822510"/>
                  <a:pt x="7854401" y="2795818"/>
                  <a:pt x="7740272" y="2805548"/>
                </a:cubicBezTo>
                <a:cubicBezTo>
                  <a:pt x="7626143" y="2815278"/>
                  <a:pt x="7486705" y="2780299"/>
                  <a:pt x="7262928" y="2805548"/>
                </a:cubicBezTo>
                <a:cubicBezTo>
                  <a:pt x="7039151" y="2830797"/>
                  <a:pt x="6872986" y="2740158"/>
                  <a:pt x="6701346" y="2805548"/>
                </a:cubicBezTo>
                <a:cubicBezTo>
                  <a:pt x="6529706" y="2870938"/>
                  <a:pt x="6274727" y="2743138"/>
                  <a:pt x="6055528" y="2805548"/>
                </a:cubicBezTo>
                <a:cubicBezTo>
                  <a:pt x="5836329" y="2867958"/>
                  <a:pt x="5498777" y="2718599"/>
                  <a:pt x="5325472" y="2805548"/>
                </a:cubicBezTo>
                <a:cubicBezTo>
                  <a:pt x="5152167" y="2892497"/>
                  <a:pt x="4926760" y="2779382"/>
                  <a:pt x="4679653" y="2805548"/>
                </a:cubicBezTo>
                <a:cubicBezTo>
                  <a:pt x="4432546" y="2831714"/>
                  <a:pt x="4334516" y="2742835"/>
                  <a:pt x="4118072" y="2805548"/>
                </a:cubicBezTo>
                <a:cubicBezTo>
                  <a:pt x="3901628" y="2868261"/>
                  <a:pt x="3608175" y="2790476"/>
                  <a:pt x="3472254" y="2805548"/>
                </a:cubicBezTo>
                <a:cubicBezTo>
                  <a:pt x="3336333" y="2820620"/>
                  <a:pt x="3137181" y="2782007"/>
                  <a:pt x="2910672" y="2805548"/>
                </a:cubicBezTo>
                <a:cubicBezTo>
                  <a:pt x="2684163" y="2829089"/>
                  <a:pt x="2668939" y="2778109"/>
                  <a:pt x="2601803" y="2805548"/>
                </a:cubicBezTo>
                <a:cubicBezTo>
                  <a:pt x="2534667" y="2832987"/>
                  <a:pt x="2331310" y="2782324"/>
                  <a:pt x="2208696" y="2805548"/>
                </a:cubicBezTo>
                <a:cubicBezTo>
                  <a:pt x="2086082" y="2828772"/>
                  <a:pt x="1967131" y="2796161"/>
                  <a:pt x="1899826" y="2805548"/>
                </a:cubicBezTo>
                <a:cubicBezTo>
                  <a:pt x="1832521" y="2814935"/>
                  <a:pt x="1653184" y="2796234"/>
                  <a:pt x="1590956" y="2805548"/>
                </a:cubicBezTo>
                <a:cubicBezTo>
                  <a:pt x="1528728" y="2814862"/>
                  <a:pt x="1022105" y="2805090"/>
                  <a:pt x="860900" y="2805548"/>
                </a:cubicBezTo>
                <a:cubicBezTo>
                  <a:pt x="699695" y="2806006"/>
                  <a:pt x="439824" y="2744473"/>
                  <a:pt x="271240" y="2805548"/>
                </a:cubicBezTo>
                <a:cubicBezTo>
                  <a:pt x="123755" y="2848248"/>
                  <a:pt x="2285" y="2688190"/>
                  <a:pt x="0" y="2534308"/>
                </a:cubicBezTo>
                <a:cubicBezTo>
                  <a:pt x="-21998" y="2398543"/>
                  <a:pt x="10940" y="2141593"/>
                  <a:pt x="0" y="1968541"/>
                </a:cubicBezTo>
                <a:cubicBezTo>
                  <a:pt x="-10940" y="1795489"/>
                  <a:pt x="52482" y="1635970"/>
                  <a:pt x="0" y="1470666"/>
                </a:cubicBezTo>
                <a:cubicBezTo>
                  <a:pt x="-52482" y="1305363"/>
                  <a:pt x="31560" y="1059811"/>
                  <a:pt x="0" y="950160"/>
                </a:cubicBezTo>
                <a:cubicBezTo>
                  <a:pt x="-31560" y="840509"/>
                  <a:pt x="34433" y="453746"/>
                  <a:pt x="0" y="271240"/>
                </a:cubicBezTo>
                <a:close/>
              </a:path>
              <a:path w="8966200" h="2805548" stroke="0" extrusionOk="0">
                <a:moveTo>
                  <a:pt x="0" y="271240"/>
                </a:moveTo>
                <a:cubicBezTo>
                  <a:pt x="-15295" y="150488"/>
                  <a:pt x="106393" y="-20320"/>
                  <a:pt x="271240" y="0"/>
                </a:cubicBezTo>
                <a:cubicBezTo>
                  <a:pt x="359151" y="-21465"/>
                  <a:pt x="458436" y="4165"/>
                  <a:pt x="580110" y="0"/>
                </a:cubicBezTo>
                <a:cubicBezTo>
                  <a:pt x="701784" y="-4165"/>
                  <a:pt x="1083000" y="56568"/>
                  <a:pt x="1225928" y="0"/>
                </a:cubicBezTo>
                <a:cubicBezTo>
                  <a:pt x="1368856" y="-56568"/>
                  <a:pt x="1769682" y="6040"/>
                  <a:pt x="1955984" y="0"/>
                </a:cubicBezTo>
                <a:cubicBezTo>
                  <a:pt x="2142286" y="-6040"/>
                  <a:pt x="2344685" y="85432"/>
                  <a:pt x="2686040" y="0"/>
                </a:cubicBezTo>
                <a:cubicBezTo>
                  <a:pt x="3027395" y="-85432"/>
                  <a:pt x="3010161" y="14019"/>
                  <a:pt x="3247621" y="0"/>
                </a:cubicBezTo>
                <a:cubicBezTo>
                  <a:pt x="3485081" y="-14019"/>
                  <a:pt x="3500137" y="24348"/>
                  <a:pt x="3640728" y="0"/>
                </a:cubicBezTo>
                <a:cubicBezTo>
                  <a:pt x="3781319" y="-24348"/>
                  <a:pt x="3907946" y="29301"/>
                  <a:pt x="4033835" y="0"/>
                </a:cubicBezTo>
                <a:cubicBezTo>
                  <a:pt x="4159724" y="-29301"/>
                  <a:pt x="4383725" y="49817"/>
                  <a:pt x="4595416" y="0"/>
                </a:cubicBezTo>
                <a:cubicBezTo>
                  <a:pt x="4807107" y="-49817"/>
                  <a:pt x="5007502" y="38765"/>
                  <a:pt x="5325472" y="0"/>
                </a:cubicBezTo>
                <a:cubicBezTo>
                  <a:pt x="5643442" y="-38765"/>
                  <a:pt x="5660173" y="49266"/>
                  <a:pt x="5971291" y="0"/>
                </a:cubicBezTo>
                <a:cubicBezTo>
                  <a:pt x="6282409" y="-49266"/>
                  <a:pt x="6426895" y="68810"/>
                  <a:pt x="6617109" y="0"/>
                </a:cubicBezTo>
                <a:cubicBezTo>
                  <a:pt x="6807323" y="-68810"/>
                  <a:pt x="6814313" y="28189"/>
                  <a:pt x="7010216" y="0"/>
                </a:cubicBezTo>
                <a:cubicBezTo>
                  <a:pt x="7206119" y="-28189"/>
                  <a:pt x="7188725" y="29874"/>
                  <a:pt x="7319086" y="0"/>
                </a:cubicBezTo>
                <a:cubicBezTo>
                  <a:pt x="7449447" y="-29874"/>
                  <a:pt x="7649055" y="75644"/>
                  <a:pt x="7964904" y="0"/>
                </a:cubicBezTo>
                <a:cubicBezTo>
                  <a:pt x="8280753" y="-75644"/>
                  <a:pt x="8465827" y="62358"/>
                  <a:pt x="8694960" y="0"/>
                </a:cubicBezTo>
                <a:cubicBezTo>
                  <a:pt x="8841187" y="12926"/>
                  <a:pt x="8958995" y="103374"/>
                  <a:pt x="8966200" y="271240"/>
                </a:cubicBezTo>
                <a:cubicBezTo>
                  <a:pt x="8990858" y="466455"/>
                  <a:pt x="8932773" y="704679"/>
                  <a:pt x="8966200" y="859638"/>
                </a:cubicBezTo>
                <a:cubicBezTo>
                  <a:pt x="8999627" y="1014597"/>
                  <a:pt x="8951408" y="1124580"/>
                  <a:pt x="8966200" y="1380143"/>
                </a:cubicBezTo>
                <a:cubicBezTo>
                  <a:pt x="8980992" y="1635706"/>
                  <a:pt x="8957848" y="1792759"/>
                  <a:pt x="8966200" y="1945910"/>
                </a:cubicBezTo>
                <a:cubicBezTo>
                  <a:pt x="8974552" y="2099061"/>
                  <a:pt x="8906862" y="2312282"/>
                  <a:pt x="8966200" y="2534308"/>
                </a:cubicBezTo>
                <a:cubicBezTo>
                  <a:pt x="8978018" y="2679394"/>
                  <a:pt x="8842996" y="2814450"/>
                  <a:pt x="8694960" y="2805548"/>
                </a:cubicBezTo>
                <a:cubicBezTo>
                  <a:pt x="8495173" y="2864986"/>
                  <a:pt x="8347760" y="2788547"/>
                  <a:pt x="8133379" y="2805548"/>
                </a:cubicBezTo>
                <a:cubicBezTo>
                  <a:pt x="7918998" y="2822549"/>
                  <a:pt x="7736290" y="2767576"/>
                  <a:pt x="7403323" y="2805548"/>
                </a:cubicBezTo>
                <a:cubicBezTo>
                  <a:pt x="7070356" y="2843520"/>
                  <a:pt x="7002163" y="2759167"/>
                  <a:pt x="6757504" y="2805548"/>
                </a:cubicBezTo>
                <a:cubicBezTo>
                  <a:pt x="6512845" y="2851929"/>
                  <a:pt x="6315916" y="2748545"/>
                  <a:pt x="6027449" y="2805548"/>
                </a:cubicBezTo>
                <a:cubicBezTo>
                  <a:pt x="5738982" y="2862551"/>
                  <a:pt x="5503041" y="2784019"/>
                  <a:pt x="5297393" y="2805548"/>
                </a:cubicBezTo>
                <a:cubicBezTo>
                  <a:pt x="5091745" y="2827077"/>
                  <a:pt x="5058519" y="2797249"/>
                  <a:pt x="4988523" y="2805548"/>
                </a:cubicBezTo>
                <a:cubicBezTo>
                  <a:pt x="4918527" y="2813847"/>
                  <a:pt x="4553850" y="2739812"/>
                  <a:pt x="4342705" y="2805548"/>
                </a:cubicBezTo>
                <a:cubicBezTo>
                  <a:pt x="4131560" y="2871284"/>
                  <a:pt x="3976856" y="2760245"/>
                  <a:pt x="3781123" y="2805548"/>
                </a:cubicBezTo>
                <a:cubicBezTo>
                  <a:pt x="3585390" y="2850851"/>
                  <a:pt x="3342505" y="2730627"/>
                  <a:pt x="3135305" y="2805548"/>
                </a:cubicBezTo>
                <a:cubicBezTo>
                  <a:pt x="2928105" y="2880469"/>
                  <a:pt x="2805189" y="2744421"/>
                  <a:pt x="2573723" y="2805548"/>
                </a:cubicBezTo>
                <a:cubicBezTo>
                  <a:pt x="2342257" y="2866675"/>
                  <a:pt x="2054132" y="2776626"/>
                  <a:pt x="1843668" y="2805548"/>
                </a:cubicBezTo>
                <a:cubicBezTo>
                  <a:pt x="1633205" y="2834470"/>
                  <a:pt x="1547848" y="2767349"/>
                  <a:pt x="1450561" y="2805548"/>
                </a:cubicBezTo>
                <a:cubicBezTo>
                  <a:pt x="1353274" y="2843747"/>
                  <a:pt x="1046980" y="2758393"/>
                  <a:pt x="804742" y="2805548"/>
                </a:cubicBezTo>
                <a:cubicBezTo>
                  <a:pt x="562504" y="2852703"/>
                  <a:pt x="432570" y="2761423"/>
                  <a:pt x="271240" y="2805548"/>
                </a:cubicBezTo>
                <a:cubicBezTo>
                  <a:pt x="102365" y="2800877"/>
                  <a:pt x="10400" y="2681392"/>
                  <a:pt x="0" y="2534308"/>
                </a:cubicBezTo>
                <a:cubicBezTo>
                  <a:pt x="-40591" y="2389855"/>
                  <a:pt x="49124" y="2170665"/>
                  <a:pt x="0" y="1945910"/>
                </a:cubicBezTo>
                <a:cubicBezTo>
                  <a:pt x="-49124" y="1721155"/>
                  <a:pt x="8232" y="1584547"/>
                  <a:pt x="0" y="1425405"/>
                </a:cubicBezTo>
                <a:cubicBezTo>
                  <a:pt x="-8232" y="1266264"/>
                  <a:pt x="38469" y="1168630"/>
                  <a:pt x="0" y="927530"/>
                </a:cubicBezTo>
                <a:cubicBezTo>
                  <a:pt x="-38469" y="686431"/>
                  <a:pt x="25612" y="528467"/>
                  <a:pt x="0" y="27124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57150">
            <a:solidFill>
              <a:srgbClr val="F76B6C"/>
            </a:solidFill>
            <a:extLst>
              <a:ext uri="{C807C97D-BFC1-408E-A445-0C87EB9F89A2}">
                <ask:lineSketchStyleProps xmlns="" xmlns:ask="http://schemas.microsoft.com/office/drawing/2018/sketchyshapes" sd="170198760">
                  <a:prstGeom prst="roundRect">
                    <a:avLst>
                      <a:gd name="adj" fmla="val 966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F8739210-CD66-4BEB-BBCE-B1E0CF3E9D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178245" y="756221"/>
            <a:ext cx="3548132" cy="642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B08842E-4F51-485C-8856-36D7CE11112F}"/>
              </a:ext>
            </a:extLst>
          </p:cNvPr>
          <p:cNvSpPr txBox="1"/>
          <p:nvPr/>
        </p:nvSpPr>
        <p:spPr>
          <a:xfrm>
            <a:off x="2966380" y="860407"/>
            <a:ext cx="86807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8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8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8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8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8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8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80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2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91DE0AA-3196-94F1-80A3-81EC5026B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5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1D5DC7-4667-5B49-5587-7479D7D5726F}"/>
              </a:ext>
            </a:extLst>
          </p:cNvPr>
          <p:cNvSpPr/>
          <p:nvPr/>
        </p:nvSpPr>
        <p:spPr>
          <a:xfrm>
            <a:off x="457199" y="138224"/>
            <a:ext cx="11334307" cy="66240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B7F01-F56C-1661-B044-F352EDC93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502" y="1735843"/>
            <a:ext cx="10726146" cy="35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7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63ABDB18-7B1C-8551-B685-7B570AB32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5">
            <a:extLst>
              <a:ext uri="{FF2B5EF4-FFF2-40B4-BE49-F238E27FC236}">
                <a16:creationId xmlns:a16="http://schemas.microsoft.com/office/drawing/2014/main" id="{4B6668E8-70EE-680E-1C08-AA3F99B98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523699" y="663690"/>
            <a:ext cx="7916915" cy="512932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8F221EAD-430B-83A2-8282-E41B2D45C3C4}"/>
              </a:ext>
            </a:extLst>
          </p:cNvPr>
          <p:cNvSpPr txBox="1"/>
          <p:nvPr/>
        </p:nvSpPr>
        <p:spPr>
          <a:xfrm>
            <a:off x="1767974" y="1927971"/>
            <a:ext cx="4825746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ĐIỀN Ở ĐÂY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4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GV ĐIỀN Ở ĐÂY </a:t>
            </a:r>
          </a:p>
        </p:txBody>
      </p:sp>
      <p:pic>
        <p:nvPicPr>
          <p:cNvPr id="8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502D1E85-901C-93DD-136B-1A12996DA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8079896" y="-169474"/>
            <a:ext cx="4073296" cy="738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0EA216-1330-6ECB-292E-681D441B3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8256" y="818502"/>
            <a:ext cx="460897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1A7E3A-0A1D-F574-458A-3BD59EF0D7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4255" y="799234"/>
            <a:ext cx="1018120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D66302-724E-C40D-7826-A67CE5702054}"/>
              </a:ext>
            </a:extLst>
          </p:cNvPr>
          <p:cNvSpPr txBox="1"/>
          <p:nvPr/>
        </p:nvSpPr>
        <p:spPr>
          <a:xfrm>
            <a:off x="787316" y="2103565"/>
            <a:ext cx="59731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A3751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KHỞI ĐỘNG</a:t>
            </a:r>
          </a:p>
        </p:txBody>
      </p:sp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5D8BBB-496E-71A7-C99E-D681A08EB951}"/>
              </a:ext>
            </a:extLst>
          </p:cNvPr>
          <p:cNvGrpSpPr/>
          <p:nvPr/>
        </p:nvGrpSpPr>
        <p:grpSpPr>
          <a:xfrm>
            <a:off x="12276360" y="1132568"/>
            <a:ext cx="2038289" cy="2038289"/>
            <a:chOff x="5494074" y="-76580"/>
            <a:chExt cx="6577773" cy="6577773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68D7187-6F78-04C0-BD2D-C87BC3D6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DBB6688D-1D41-AFCA-C455-ABAB8D718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233047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7" presetClass="path" presetSubtype="0" repeatCount="indefinite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45221 -0.10857 L -0.38515 -0.06852 C -0.37122 -0.05949 -0.35026 -0.05463 -0.32825 -0.05463 C -0.30325 -0.05463 -0.2832 -0.05949 -0.26927 -0.06852 L -0.20221 -0.10857 " pathEditMode="relative" rAng="0" ptsTypes="AAAAA">
                                          <p:cBhvr>
                                            <p:cTn id="1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build="allAtOnce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27711" y="3241859"/>
            <a:ext cx="5103603" cy="2704614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21" y="2276911"/>
            <a:ext cx="689430" cy="11490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57" y="2948640"/>
            <a:ext cx="1130218" cy="5721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55" y="2200916"/>
            <a:ext cx="731557" cy="1220056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54" y="2960364"/>
            <a:ext cx="762547" cy="762269"/>
          </a:xfrm>
          <a:prstGeom prst="rect">
            <a:avLst/>
          </a:prstGeom>
        </p:spPr>
      </p:pic>
      <p:pic>
        <p:nvPicPr>
          <p:cNvPr id="1032" name="Picture 8" descr="Box Cartoon Vector Images (over 110,000)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32" y="2857640"/>
            <a:ext cx="853124" cy="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45" y="3214833"/>
            <a:ext cx="703460" cy="6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27" y="2921778"/>
            <a:ext cx="751507" cy="5861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43" y="3096367"/>
            <a:ext cx="1306434" cy="7316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59967" y="1953709"/>
            <a:ext cx="3471952" cy="4536587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774067" y="1785647"/>
            <a:ext cx="463360" cy="324410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rot="452517">
            <a:off x="3374589" y="1884015"/>
            <a:ext cx="307920" cy="201804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rot="452517">
            <a:off x="3530303" y="1951425"/>
            <a:ext cx="163164" cy="201804"/>
          </a:xfrm>
          <a:prstGeom prst="ellipse">
            <a:avLst/>
          </a:prstGeom>
          <a:solidFill>
            <a:srgbClr val="FFDC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8" name="Picture 14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304516" y="1474379"/>
            <a:ext cx="2351314" cy="54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62098" y="1740414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BỮA TỐI BẤT NGỜ</a:t>
            </a:r>
          </a:p>
        </p:txBody>
      </p:sp>
    </p:spTree>
    <p:extLst>
      <p:ext uri="{BB962C8B-B14F-4D97-AF65-F5344CB8AC3E}">
        <p14:creationId xmlns:p14="http://schemas.microsoft.com/office/powerpoint/2010/main" val="27703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573" y="1724178"/>
            <a:ext cx="3471952" cy="4536587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455211" y="331694"/>
            <a:ext cx="5617379" cy="3901593"/>
          </a:xfrm>
          <a:prstGeom prst="wedgeEllipseCallout">
            <a:avLst>
              <a:gd name="adj1" fmla="val 57931"/>
              <a:gd name="adj2" fmla="val 987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Bố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bữa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thịnh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soạn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lang="en-US" sz="4000" b="1">
                <a:solidFill>
                  <a:prstClr val="black"/>
                </a:solidFill>
                <a:latin typeface="Montserrat Alternates ExtraBold" panose="00000900000000000000" pitchFamily="50" charset="0"/>
              </a:rPr>
              <a:t>sinh nhật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cho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ExtraBold" panose="00000900000000000000" pitchFamily="50" charset="0"/>
              <a:ea typeface="+mn-ea"/>
              <a:cs typeface="+mn-cs"/>
            </a:endParaRPr>
          </a:p>
        </p:txBody>
      </p:sp>
      <p:sp>
        <p:nvSpPr>
          <p:cNvPr id="36" name="Oval Callout 35"/>
          <p:cNvSpPr/>
          <p:nvPr/>
        </p:nvSpPr>
        <p:spPr>
          <a:xfrm>
            <a:off x="8928100" y="1536700"/>
            <a:ext cx="2590800" cy="1491582"/>
          </a:xfrm>
          <a:prstGeom prst="wedgeEllipseCallout">
            <a:avLst>
              <a:gd name="adj1" fmla="val -40446"/>
              <a:gd name="adj2" fmla="val 5717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Dạ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vâng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ExtraBold" panose="00000900000000000000" pitchFamily="50" charset="0"/>
                <a:ea typeface="+mn-ea"/>
                <a:cs typeface="+mn-cs"/>
              </a:rPr>
              <a:t> ạ 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Alternates ExtraBold" panose="000009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grpSp>
        <p:nvGrpSpPr>
          <p:cNvPr id="4" name="ĐC SHARE MIỄN PHÍ BỞI NK POWERSKILLS"/>
          <p:cNvGrpSpPr/>
          <p:nvPr/>
        </p:nvGrpSpPr>
        <p:grpSpPr>
          <a:xfrm>
            <a:off x="132567" y="1953709"/>
            <a:ext cx="12257011" cy="8262312"/>
            <a:chOff x="293100" y="2106109"/>
            <a:chExt cx="12257011" cy="826231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12367" y="2106109"/>
              <a:ext cx="3471952" cy="4536587"/>
            </a:xfrm>
            <a:prstGeom prst="rect">
              <a:avLst/>
            </a:prstGeom>
          </p:spPr>
        </p:pic>
        <p:sp>
          <p:nvSpPr>
            <p:cNvPr id="38" name="Rounded Rectangle 37">
              <a:hlinkClick r:id="rId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Vào http://fb.com/nkpowerskills tải game miễn phí"/>
          <p:cNvSpPr/>
          <p:nvPr/>
        </p:nvSpPr>
        <p:spPr>
          <a:xfrm>
            <a:off x="3618700" y="67875"/>
            <a:ext cx="4530817" cy="991604"/>
          </a:xfrm>
          <a:prstGeom prst="round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ĐC SHARE MIỄN PHÍ BỞI NK POWERSKILLS"/>
          <p:cNvGrpSpPr/>
          <p:nvPr/>
        </p:nvGrpSpPr>
        <p:grpSpPr>
          <a:xfrm>
            <a:off x="2327711" y="3241859"/>
            <a:ext cx="5103603" cy="2704614"/>
            <a:chOff x="2792168" y="1860972"/>
            <a:chExt cx="7216342" cy="3824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67315" y="2898597"/>
              <a:ext cx="5004746" cy="23318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92168" y="1860972"/>
              <a:ext cx="7216342" cy="3824243"/>
            </a:xfrm>
            <a:prstGeom prst="rect">
              <a:avLst/>
            </a:prstGeom>
          </p:spPr>
        </p:pic>
      </p:grpSp>
      <p:pic>
        <p:nvPicPr>
          <p:cNvPr id="16" name="CẤM BUÔN BÁN, CẤM REUP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21" y="2276911"/>
            <a:ext cx="689430" cy="1149051"/>
          </a:xfrm>
          <a:prstGeom prst="rect">
            <a:avLst/>
          </a:prstGeom>
        </p:spPr>
      </p:pic>
      <p:pic>
        <p:nvPicPr>
          <p:cNvPr id="17" name="Vào http://fb.com/nkpowerskills tải game miễn phí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857" y="2948640"/>
            <a:ext cx="1130218" cy="572173"/>
          </a:xfrm>
          <a:prstGeom prst="rect">
            <a:avLst/>
          </a:prstGeom>
        </p:spPr>
      </p:pic>
      <p:pic>
        <p:nvPicPr>
          <p:cNvPr id="19" name="ĐC SHARE MIỄN PHÍ BỞI NK POWERSKILL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55" y="2200916"/>
            <a:ext cx="731557" cy="1220056"/>
          </a:xfrm>
          <a:prstGeom prst="rect">
            <a:avLst/>
          </a:prstGeom>
        </p:spPr>
      </p:pic>
      <p:pic>
        <p:nvPicPr>
          <p:cNvPr id="20" name="CẤM BUÔN BÁN, CẤM REUP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154" y="2960364"/>
            <a:ext cx="762547" cy="762269"/>
          </a:xfrm>
          <a:prstGeom prst="rect">
            <a:avLst/>
          </a:prstGeom>
        </p:spPr>
      </p:pic>
      <p:pic>
        <p:nvPicPr>
          <p:cNvPr id="1032" name="Vào http://fb.com/nkpowerskills tải game miễn phí" descr="Box Cartoon Vector Images (over 110,000)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7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32" y="2857640"/>
            <a:ext cx="853124" cy="8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ĐC SHARE MIỄN PHÍ BỞI NK POWERSKILLS" descr="Presents Clipart Grotto - Presents , Transparent Cartoon, Free Cliparts &amp;  Silhouettes - NetClipar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31" l="0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45" y="3214833"/>
            <a:ext cx="703460" cy="63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CẤM BUÔN BÁN, CẤM REUP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27" y="2921778"/>
            <a:ext cx="751507" cy="586111"/>
          </a:xfrm>
          <a:prstGeom prst="rect">
            <a:avLst/>
          </a:prstGeom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43" y="3096367"/>
            <a:ext cx="1306434" cy="731603"/>
          </a:xfrm>
          <a:prstGeom prst="rect">
            <a:avLst/>
          </a:prstGeom>
        </p:spPr>
      </p:pic>
      <p:pic>
        <p:nvPicPr>
          <p:cNvPr id="1038" name="ĐC SHARE MIỄN PHÍ BỞI NK POWERSKILLS" descr="Cartoon Woman - Happy Woman Cartoon Png - Free Transparent PNG Clipart  Images Download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658" b="97962" l="18929" r="90000">
                        <a14:backgroundMark x1="51190" y1="48908" x2="52738" y2="50801"/>
                        <a14:backgroundMark x1="68452" y1="46870" x2="66786" y2="46288"/>
                        <a14:backgroundMark x1="63214" y1="51237" x2="65952" y2="49782"/>
                        <a14:backgroundMark x1="59167" y1="83552" x2="59048" y2="806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59" t="16022" r="25753"/>
          <a:stretch/>
        </p:blipFill>
        <p:spPr bwMode="auto">
          <a:xfrm flipH="1">
            <a:off x="-2391052" y="1362755"/>
            <a:ext cx="2351314" cy="54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CẤM BUÔN BÁN, CẤM REUP"/>
          <p:cNvGrpSpPr/>
          <p:nvPr/>
        </p:nvGrpSpPr>
        <p:grpSpPr>
          <a:xfrm>
            <a:off x="11827802" y="1586005"/>
            <a:ext cx="3965305" cy="4904291"/>
            <a:chOff x="3416032" y="-11442440"/>
            <a:chExt cx="14796598" cy="1830044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60"/>
            <a:stretch>
              <a:fillRect/>
            </a:stretch>
          </p:blipFill>
          <p:spPr>
            <a:xfrm flipH="1">
              <a:off x="3416032" y="-11442440"/>
              <a:ext cx="9708616" cy="18300440"/>
            </a:xfrm>
            <a:custGeom>
              <a:avLst/>
              <a:gdLst>
                <a:gd name="connsiteX0" fmla="*/ 0 w 9708616"/>
                <a:gd name="connsiteY0" fmla="*/ 0 h 18300440"/>
                <a:gd name="connsiteX1" fmla="*/ 9708616 w 9708616"/>
                <a:gd name="connsiteY1" fmla="*/ 117987 h 18300440"/>
                <a:gd name="connsiteX2" fmla="*/ 6404977 w 9708616"/>
                <a:gd name="connsiteY2" fmla="*/ 18300440 h 18300440"/>
                <a:gd name="connsiteX3" fmla="*/ 0 w 9708616"/>
                <a:gd name="connsiteY3" fmla="*/ 18300440 h 1830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616" h="18300440">
                  <a:moveTo>
                    <a:pt x="0" y="0"/>
                  </a:moveTo>
                  <a:lnTo>
                    <a:pt x="9708616" y="117987"/>
                  </a:lnTo>
                  <a:cubicBezTo>
                    <a:pt x="7584849" y="5952664"/>
                    <a:pt x="5048125" y="11993815"/>
                    <a:pt x="6404977" y="18300440"/>
                  </a:cubicBezTo>
                  <a:lnTo>
                    <a:pt x="0" y="18300440"/>
                  </a:lnTo>
                  <a:close/>
                </a:path>
              </a:pathLst>
            </a:cu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3"/>
            <a:srcRect l="48473" t="49374"/>
            <a:stretch/>
          </p:blipFill>
          <p:spPr>
            <a:xfrm>
              <a:off x="11857703" y="-2890684"/>
              <a:ext cx="6354927" cy="9265392"/>
            </a:xfrm>
            <a:prstGeom prst="rect">
              <a:avLst/>
            </a:prstGeom>
          </p:spPr>
        </p:pic>
      </p:grpSp>
      <p:pic>
        <p:nvPicPr>
          <p:cNvPr id="31" name="Vào http://fb.com/nkpowerskills tải game miễn phí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5647" y="235212"/>
            <a:ext cx="707387" cy="682664"/>
          </a:xfrm>
          <a:prstGeom prst="rect">
            <a:avLst/>
          </a:prstGeom>
        </p:spPr>
      </p:pic>
      <p:pic>
        <p:nvPicPr>
          <p:cNvPr id="32" name="ĐC SHARE MIỄN PHÍ BỞI NK POWERSKILLS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4994" y="190910"/>
            <a:ext cx="742587" cy="742587"/>
          </a:xfrm>
          <a:prstGeom prst="rect">
            <a:avLst/>
          </a:prstGeom>
        </p:spPr>
      </p:pic>
      <p:pic>
        <p:nvPicPr>
          <p:cNvPr id="33" name="CẤM BUÔN BÁN, CẤM REUP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9541" y="214702"/>
            <a:ext cx="727287" cy="710406"/>
          </a:xfrm>
          <a:prstGeom prst="rect">
            <a:avLst/>
          </a:prstGeom>
        </p:spPr>
      </p:pic>
      <p:pic>
        <p:nvPicPr>
          <p:cNvPr id="34" name="Vào http://fb.com/nkpowerskills tải game miễn phí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8788" y="201734"/>
            <a:ext cx="745740" cy="727949"/>
          </a:xfrm>
          <a:prstGeom prst="rect">
            <a:avLst/>
          </a:prstGeom>
        </p:spPr>
      </p:pic>
      <p:pic>
        <p:nvPicPr>
          <p:cNvPr id="35" name="ĐC SHARE MIỄN PHÍ BỞI NK POWERSKILLS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6488" y="193251"/>
            <a:ext cx="795246" cy="737903"/>
          </a:xfrm>
          <a:prstGeom prst="rect">
            <a:avLst/>
          </a:prstGeom>
        </p:spPr>
      </p:pic>
      <p:sp>
        <p:nvSpPr>
          <p:cNvPr id="3" name="CẤM BUÔN BÁN, CẤM REUP">
            <a:hlinkClick r:id="rId34" action="ppaction://hlinksldjump"/>
          </p:cNvPr>
          <p:cNvSpPr/>
          <p:nvPr/>
        </p:nvSpPr>
        <p:spPr>
          <a:xfrm>
            <a:off x="2855686" y="-39018"/>
            <a:ext cx="5592559" cy="1869606"/>
          </a:xfrm>
          <a:prstGeom prst="wedgeEllipseCallout">
            <a:avLst>
              <a:gd name="adj1" fmla="val 41442"/>
              <a:gd name="adj2" fmla="val 5912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x Brush" panose="02000400000000000000" pitchFamily="2" charset="0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ex Brush" panose="02000400000000000000" pitchFamily="2" charset="0"/>
                <a:ea typeface="+mn-ea"/>
                <a:cs typeface="+mn-cs"/>
              </a:rPr>
              <a:t> mẹ sinh nhật vui vẻ!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ex Brush" panose="02000400000000000000" pitchFamily="2" charset="0"/>
              <a:ea typeface="+mn-ea"/>
              <a:cs typeface="+mn-cs"/>
            </a:endParaRPr>
          </a:p>
        </p:txBody>
      </p:sp>
      <p:pic>
        <p:nvPicPr>
          <p:cNvPr id="25" name="Vào http://fb.com/nkpowerskills tải game miễn phí" descr="Káº¿t quáº£ hÃ¬nh áº£nh cho win text gif">
            <a:hlinkClick r:id="rId34" action="ppaction://hlinksldjump"/>
          </p:cNvPr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219" y="103195"/>
            <a:ext cx="2818583" cy="281858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E0ACA4-558C-463A-5163-E9AB3FBCC8B2}"/>
              </a:ext>
            </a:extLst>
          </p:cNvPr>
          <p:cNvSpPr/>
          <p:nvPr/>
        </p:nvSpPr>
        <p:spPr>
          <a:xfrm>
            <a:off x="-943897" y="7905135"/>
            <a:ext cx="18111020" cy="4424517"/>
          </a:xfrm>
          <a:prstGeom prst="rect">
            <a:avLst/>
          </a:prstGeom>
          <a:solidFill>
            <a:srgbClr val="F0F0F0"/>
          </a:solidFill>
          <a:ln>
            <a:solidFill>
              <a:srgbClr val="F0F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62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2292 L -1.66667E-6 -0.02315 L 0.01146 -0.01921 C 0.01315 -0.01875 0.01485 -0.01736 0.01667 -0.01736 C 0.02044 -0.01736 0.02435 -0.01852 0.02826 -0.01921 C 0.02943 -0.02037 0.03073 -0.02153 0.03203 -0.02292 C 0.03347 -0.02454 0.03425 -0.02708 0.03594 -0.02847 C 0.03698 -0.02963 0.03854 -0.02986 0.03972 -0.03033 C 0.04766 -0.0294 0.05508 -0.02894 0.06289 -0.02662 C 0.06459 -0.02639 0.06628 -0.02546 0.06797 -0.02477 C 0.07448 -0.02546 0.08086 -0.0257 0.08724 -0.02662 C 0.08854 -0.02708 0.08972 -0.02847 0.09115 -0.02847 C 0.10235 -0.02847 0.11341 -0.02732 0.12461 -0.02662 C 0.1263 -0.02616 0.128 -0.0257 0.12969 -0.02477 C 0.1431 -0.01759 0.12669 -0.02408 0.13998 -0.01921 C 0.14388 -0.01991 0.14766 -0.02037 0.15156 -0.02107 C 0.15326 -0.02153 0.15482 -0.02292 0.15664 -0.02292 C 0.16315 -0.02292 0.16953 -0.02176 0.17591 -0.02107 C 0.17852 -0.01991 0.18099 -0.01806 0.1836 -0.01736 C 0.19349 -0.01505 0.1888 -0.01621 0.19779 -0.01366 C 0.20039 -0.01435 0.203 -0.01412 0.20547 -0.01551 C 0.21953 -0.02454 0.20052 -0.01736 0.21198 -0.02662 C 0.21367 -0.02847 0.21615 -0.02801 0.21836 -0.02847 C 0.22396 -0.02801 0.22943 -0.02801 0.23503 -0.02662 C 0.23724 -0.02616 0.23906 -0.02361 0.24141 -0.02292 C 0.2461 -0.02176 0.25091 -0.02176 0.2556 -0.02107 C 0.25716 -0.02037 0.2681 -0.01551 0.27097 -0.01551 C 0.27357 -0.01551 0.27617 -0.01667 0.27878 -0.01736 C 0.28047 -0.01921 0.2819 -0.02153 0.28386 -0.02292 C 0.2849 -0.02408 0.28659 -0.02361 0.28776 -0.02477 C 0.28919 -0.02639 0.29024 -0.02847 0.29154 -0.03033 C 0.29623 -0.02986 0.30104 -0.02963 0.30573 -0.02847 C 0.30703 -0.02847 0.3082 -0.02732 0.30951 -0.02662 C 0.3112 -0.02616 0.31302 -0.0257 0.31472 -0.02477 C 0.31641 -0.02384 0.31797 -0.02222 0.31979 -0.02107 C 0.32097 -0.02037 0.3224 -0.01991 0.3237 -0.01921 C 0.3306 -0.01991 0.3375 -0.01898 0.34427 -0.02107 C 0.34727 -0.02222 0.34935 -0.02616 0.35195 -0.02847 L 0.35586 -0.03218 C 0.36055 -0.03171 0.36511 -0.03033 0.36992 -0.03033 C 0.37383 -0.03033 0.37748 -0.03218 0.38151 -0.03218 C 0.3888 -0.03218 0.39076 -0.03056 0.39688 -0.02847 C 0.40612 -0.0257 0.40026 -0.02824 0.40716 -0.02477 C 0.41016 -0.02546 0.41341 -0.025 0.41615 -0.02662 C 0.41758 -0.02755 0.41758 -0.03079 0.41875 -0.03218 C 0.42149 -0.03658 0.42149 -0.03588 0.42396 -0.03588 " pathEditMode="relative" rAng="0" ptsTypes="AAAAAAAAAAAAAAAAAAAAAAAAAAAAAAAAAAAAAAAAAAAAAA">
                                      <p:cBhvr>
                                        <p:cTn id="10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4.58333E-6 0.00023 C -0.00442 -0.00116 -0.00768 -0.00278 -0.01302 -0.00324 C -0.03177 -0.00509 -0.02786 -0.00324 -0.03554 -0.00093 C -0.03867 2.22222E-6 -0.04127 0.00023 -0.04505 0.00046 C -0.04791 0.00046 -0.05729 0.00023 -0.06119 -0.00047 C -0.06445 -0.00093 -0.06705 -0.00185 -0.07083 -0.00232 C -0.07239 -0.00255 -0.07395 -0.00255 -0.07552 -0.00278 C -0.09205 -0.00556 -0.07916 -0.00417 -0.08997 -0.00509 C -0.09804 -0.00486 -0.09856 -0.00509 -0.10442 -0.00324 C -0.10598 -0.00278 -0.10612 -0.00209 -0.10755 -0.00185 C -0.10989 -0.00139 -0.11302 -0.00162 -0.11562 -0.00139 C -0.13385 -0.00162 -0.15208 -0.00162 -0.17005 -0.00185 C -0.1746 -0.00185 -0.17604 -0.00278 -0.17968 -0.00324 C -0.18125 -0.00347 -0.18294 -0.00371 -0.1845 -0.00371 C -0.19791 -0.00371 -0.21132 -0.00347 -0.2246 -0.00324 C -0.23151 -0.00324 -0.23203 -0.00255 -0.23737 -0.00139 C -0.23906 -0.00116 -0.24036 -0.00047 -0.24218 -0.00047 C -0.26406 2.22222E-6 -0.28606 2.22222E-6 -0.30781 2.22222E-6 C -0.31002 0.00046 -0.3121 0.00069 -0.31432 0.00116 C -0.32526 0.00254 -0.33177 0.00139 -0.34648 0.00116 C -0.34908 0.00092 -0.35182 0.00046 -0.35429 0.00046 C -0.37669 0.00046 -0.37291 0.00023 -0.38489 0.00162 C -0.39505 0.00139 -0.40533 0.00139 -0.41536 0.00116 C -0.43684 0.00046 -0.41276 0.00046 -0.42473 0.00046 " pathEditMode="relative" rAng="0" ptsTypes="AAAAAAAAAAAAAAAAAAAAAAAAA">
                                      <p:cBhvr>
                                        <p:cTn id="10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16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4.375E-6 -3.33333E-6 L 0.02201 -0.00278 C 0.03607 -0.00509 0.03204 -0.00324 0.04076 -0.00833 C 0.06277 -0.00671 0.06928 -0.0088 0.08594 -0.00278 C 0.08803 -0.00208 0.09011 -0.00116 0.09219 -3.33333E-6 C 0.09532 0.00162 0.10157 0.00555 0.10157 0.00555 C 0.11537 -0.00995 0.10938 -0.00556 0.11876 -0.01111 C 0.12501 -0.01019 0.13139 -0.01134 0.13751 -0.00833 C 0.14102 -0.00671 0.1431 0.00208 0.14688 0.00278 L 0.16563 0.00555 C 0.17657 0.01204 0.16342 0.00555 0.18438 0.00555 C 0.18855 0.00555 0.19271 0.00741 0.19688 0.00833 C 0.21016 0.0162 0.203 0.01458 0.21876 0.01111 L 0.23751 -3.33333E-6 L 0.24219 -0.00278 C 0.25014 0.00185 0.25157 0.00833 0.25626 -0.00556 C 0.25678 -0.00718 0.25626 -0.00926 0.25626 -0.01111 " pathEditMode="relative" ptsTypes="AAAAAAAAAAAAAAAAAA">
                                      <p:cBhvr>
                                        <p:cTn id="10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0825E5-DDA1-4CDC-BCA1-743F7D4DD68A}"/>
              </a:ext>
            </a:extLst>
          </p:cNvPr>
          <p:cNvSpPr/>
          <p:nvPr/>
        </p:nvSpPr>
        <p:spPr>
          <a:xfrm>
            <a:off x="571809" y="226350"/>
            <a:ext cx="11093322" cy="346954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29364-040A-4093-9502-9013818A037E}"/>
              </a:ext>
            </a:extLst>
          </p:cNvPr>
          <p:cNvSpPr/>
          <p:nvPr/>
        </p:nvSpPr>
        <p:spPr>
          <a:xfrm>
            <a:off x="5899606" y="3830229"/>
            <a:ext cx="5550824" cy="867026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kiến 1,4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9B8310-52FA-47E4-AFA1-AAD6C8938595}"/>
              </a:ext>
            </a:extLst>
          </p:cNvPr>
          <p:cNvSpPr/>
          <p:nvPr/>
        </p:nvSpPr>
        <p:spPr>
          <a:xfrm>
            <a:off x="561487" y="4849779"/>
            <a:ext cx="4683803" cy="81089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kiến 1,2,3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A8B4D8-B859-402E-9F0A-AD954401D03B}"/>
              </a:ext>
            </a:extLst>
          </p:cNvPr>
          <p:cNvSpPr/>
          <p:nvPr/>
        </p:nvSpPr>
        <p:spPr>
          <a:xfrm>
            <a:off x="5899606" y="4822154"/>
            <a:ext cx="5654107" cy="869494"/>
          </a:xfrm>
          <a:prstGeom prst="rect">
            <a:avLst/>
          </a:prstGeom>
          <a:solidFill>
            <a:srgbClr val="FFFEF2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Kiến 3,4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FA23A4-B491-494B-BDC2-8C1B295057EE}"/>
              </a:ext>
            </a:extLst>
          </p:cNvPr>
          <p:cNvSpPr/>
          <p:nvPr/>
        </p:nvSpPr>
        <p:spPr>
          <a:xfrm>
            <a:off x="571809" y="3824597"/>
            <a:ext cx="4683803" cy="81089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kiến 1,3 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286511-CF0A-48C3-8B9B-64320A739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9190" y="37103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6E764FB-7220-47C9-BF93-8D4FC1839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20930" y="470179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8A28E0-EA2E-4C03-9479-119F05E0C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18452" y="47497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FD4D6E3-A843-4D7B-BAF2-ECC7F4387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01496" y="355390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89127A-FBA9-4A24-B4BC-B2AB2FECA994}"/>
              </a:ext>
            </a:extLst>
          </p:cNvPr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D1EE69-F9DD-4DE7-8785-B67053519F6B}"/>
              </a:ext>
            </a:extLst>
          </p:cNvPr>
          <p:cNvSpPr txBox="1"/>
          <p:nvPr/>
        </p:nvSpPr>
        <p:spPr>
          <a:xfrm>
            <a:off x="-664252" y="234804"/>
            <a:ext cx="3931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9DD38D-F138-4A15-8878-EE4B6AAA39B0}"/>
              </a:ext>
            </a:extLst>
          </p:cNvPr>
          <p:cNvSpPr txBox="1"/>
          <p:nvPr/>
        </p:nvSpPr>
        <p:spPr>
          <a:xfrm>
            <a:off x="2139556" y="277940"/>
            <a:ext cx="9539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942EC2-8390-4FDA-8D2F-021B58FB962C}"/>
              </a:ext>
            </a:extLst>
          </p:cNvPr>
          <p:cNvSpPr txBox="1"/>
          <p:nvPr/>
        </p:nvSpPr>
        <p:spPr>
          <a:xfrm>
            <a:off x="837671" y="912197"/>
            <a:ext cx="10827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Làm việc theo kế hoạch giúp tiết kiệm thời gian</a:t>
            </a:r>
          </a:p>
          <a:p>
            <a:pPr lvl="0" algn="just">
              <a:defRPr/>
            </a:pP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Với học sinh, chỉ có việc học tập mới cần lập kế hoạch</a:t>
            </a:r>
          </a:p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Đã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lập kế hoạch thì không được phép điều chỉnh</a:t>
            </a:r>
          </a:p>
          <a:p>
            <a:pPr lvl="0" algn="just">
              <a:defRPr/>
            </a:pPr>
            <a:r>
              <a:rPr lang="en-US" sz="3600" b="1" baseline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</a:t>
            </a:r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Việc thực hiện kế hoạch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cá nhân cũng cần sự hỗ trợ</a:t>
            </a:r>
          </a:p>
          <a:p>
            <a:pPr lvl="0" algn="just">
              <a:defRPr/>
            </a:pPr>
            <a:r>
              <a:rPr lang="vi-VN" sz="3600" b="1">
                <a:latin typeface="Cambria" panose="02040503050406030204" pitchFamily="18" charset="0"/>
                <a:ea typeface="Cambria" panose="02040503050406030204" pitchFamily="18" charset="0"/>
              </a:rPr>
              <a:t>của người lớn.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08C71F4-B817-4504-864E-DD949E30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0972" y="103969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1811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6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" y="0"/>
            <a:ext cx="12219146" cy="6874053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0825E5-DDA1-4CDC-BCA1-743F7D4DD68A}"/>
              </a:ext>
            </a:extLst>
          </p:cNvPr>
          <p:cNvSpPr/>
          <p:nvPr/>
        </p:nvSpPr>
        <p:spPr>
          <a:xfrm>
            <a:off x="571500" y="474167"/>
            <a:ext cx="11093322" cy="2430078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29364-040A-4093-9502-9013818A037E}"/>
              </a:ext>
            </a:extLst>
          </p:cNvPr>
          <p:cNvSpPr/>
          <p:nvPr/>
        </p:nvSpPr>
        <p:spPr>
          <a:xfrm>
            <a:off x="6454227" y="3239791"/>
            <a:ext cx="5092227" cy="948585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 trình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9B8310-52FA-47E4-AFA1-AAD6C8938595}"/>
              </a:ext>
            </a:extLst>
          </p:cNvPr>
          <p:cNvSpPr/>
          <p:nvPr/>
        </p:nvSpPr>
        <p:spPr>
          <a:xfrm>
            <a:off x="741570" y="4547694"/>
            <a:ext cx="4639563" cy="97034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 thời gian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A8B4D8-B859-402E-9F0A-AD954401D03B}"/>
              </a:ext>
            </a:extLst>
          </p:cNvPr>
          <p:cNvSpPr/>
          <p:nvPr/>
        </p:nvSpPr>
        <p:spPr>
          <a:xfrm>
            <a:off x="6454228" y="4477365"/>
            <a:ext cx="5092226" cy="893376"/>
          </a:xfrm>
          <a:prstGeom prst="rect">
            <a:avLst/>
          </a:prstGeom>
          <a:solidFill>
            <a:srgbClr val="FFFEF2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FA23A4-B491-494B-BDC2-8C1B295057EE}"/>
              </a:ext>
            </a:extLst>
          </p:cNvPr>
          <p:cNvSpPr/>
          <p:nvPr/>
        </p:nvSpPr>
        <p:spPr>
          <a:xfrm>
            <a:off x="571500" y="3239791"/>
            <a:ext cx="4898788" cy="948585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mốc thời gian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286511-CF0A-48C3-8B9B-64320A739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8615" y="31373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6E764FB-7220-47C9-BF93-8D4FC1839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8615" y="440265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8A28E0-EA2E-4C03-9479-119F05E0C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302" y="44111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FD4D6E3-A843-4D7B-BAF2-ECC7F4387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63425" y="29342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89127A-FBA9-4A24-B4BC-B2AB2FECA994}"/>
              </a:ext>
            </a:extLst>
          </p:cNvPr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D1EE69-F9DD-4DE7-8785-B67053519F6B}"/>
              </a:ext>
            </a:extLst>
          </p:cNvPr>
          <p:cNvSpPr txBox="1"/>
          <p:nvPr/>
        </p:nvSpPr>
        <p:spPr>
          <a:xfrm>
            <a:off x="-268334" y="548257"/>
            <a:ext cx="3931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2: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9DD38D-F138-4A15-8878-EE4B6AAA39B0}"/>
              </a:ext>
            </a:extLst>
          </p:cNvPr>
          <p:cNvSpPr txBox="1"/>
          <p:nvPr/>
        </p:nvSpPr>
        <p:spPr>
          <a:xfrm>
            <a:off x="2446934" y="648936"/>
            <a:ext cx="85534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 đầu tiên  trong bước lập kế hoạch là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xác định rõ mục tiêu và ..................hoàn thành.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08C71F4-B817-4504-864E-DD949E30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0156" y="77786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127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054"/>
            <a:ext cx="12219146" cy="6874053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0825E5-DDA1-4CDC-BCA1-743F7D4DD68A}"/>
              </a:ext>
            </a:extLst>
          </p:cNvPr>
          <p:cNvSpPr/>
          <p:nvPr/>
        </p:nvSpPr>
        <p:spPr>
          <a:xfrm>
            <a:off x="571809" y="226350"/>
            <a:ext cx="11093322" cy="346954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29364-040A-4093-9502-9013818A037E}"/>
              </a:ext>
            </a:extLst>
          </p:cNvPr>
          <p:cNvSpPr/>
          <p:nvPr/>
        </p:nvSpPr>
        <p:spPr>
          <a:xfrm>
            <a:off x="5899606" y="3830229"/>
            <a:ext cx="5550824" cy="867026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Ý kiến 1,2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9B8310-52FA-47E4-AFA1-AAD6C8938595}"/>
              </a:ext>
            </a:extLst>
          </p:cNvPr>
          <p:cNvSpPr/>
          <p:nvPr/>
        </p:nvSpPr>
        <p:spPr>
          <a:xfrm>
            <a:off x="561487" y="4849779"/>
            <a:ext cx="4683803" cy="81089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kiến 2,3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A8B4D8-B859-402E-9F0A-AD954401D03B}"/>
              </a:ext>
            </a:extLst>
          </p:cNvPr>
          <p:cNvSpPr/>
          <p:nvPr/>
        </p:nvSpPr>
        <p:spPr>
          <a:xfrm>
            <a:off x="5899606" y="4817172"/>
            <a:ext cx="5425891" cy="874476"/>
          </a:xfrm>
          <a:prstGeom prst="rect">
            <a:avLst/>
          </a:prstGeom>
          <a:solidFill>
            <a:srgbClr val="FFFEF2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Ý Kiến 1,3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FA23A4-B491-494B-BDC2-8C1B295057EE}"/>
              </a:ext>
            </a:extLst>
          </p:cNvPr>
          <p:cNvSpPr/>
          <p:nvPr/>
        </p:nvSpPr>
        <p:spPr>
          <a:xfrm>
            <a:off x="571809" y="3824597"/>
            <a:ext cx="4683803" cy="810894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Ý kiến 1,2,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286511-CF0A-48C3-8B9B-64320A739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99190" y="371031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6E764FB-7220-47C9-BF93-8D4FC1839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4290" y="46972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8A28E0-EA2E-4C03-9479-119F05E0C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4290" y="3719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FD4D6E3-A843-4D7B-BAF2-ECC7F4387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67179" y="474977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89127A-FBA9-4A24-B4BC-B2AB2FECA994}"/>
              </a:ext>
            </a:extLst>
          </p:cNvPr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D1EE69-F9DD-4DE7-8785-B67053519F6B}"/>
              </a:ext>
            </a:extLst>
          </p:cNvPr>
          <p:cNvSpPr txBox="1"/>
          <p:nvPr/>
        </p:nvSpPr>
        <p:spPr>
          <a:xfrm>
            <a:off x="-143452" y="155928"/>
            <a:ext cx="3174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9DD38D-F138-4A15-8878-EE4B6AAA39B0}"/>
              </a:ext>
            </a:extLst>
          </p:cNvPr>
          <p:cNvSpPr txBox="1"/>
          <p:nvPr/>
        </p:nvSpPr>
        <p:spPr>
          <a:xfrm>
            <a:off x="1915568" y="272617"/>
            <a:ext cx="998287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 đồng tình với các tình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huống</a:t>
            </a: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nào sau đây: 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942EC2-8390-4FDA-8D2F-021B58FB962C}"/>
              </a:ext>
            </a:extLst>
          </p:cNvPr>
          <p:cNvSpPr txBox="1"/>
          <p:nvPr/>
        </p:nvSpPr>
        <p:spPr>
          <a:xfrm>
            <a:off x="837671" y="846311"/>
            <a:ext cx="108274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Nguyên chỉ lập kế hoạch cho việc học tập.</a:t>
            </a:r>
          </a:p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Kiệt học tập và làm việc theo phương châm “Việc hôm nay chớ để ngày mai".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Sang luôn chủ động lập kế hoạch cá nhân và hoàn thành kế hoạch đúng tiến độ.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08C71F4-B817-4504-864E-DD949E30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11718" y="36837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74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6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" y="0"/>
            <a:ext cx="12219146" cy="6874053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0098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80825E5-DDA1-4CDC-BCA1-743F7D4DD68A}"/>
              </a:ext>
            </a:extLst>
          </p:cNvPr>
          <p:cNvSpPr/>
          <p:nvPr/>
        </p:nvSpPr>
        <p:spPr>
          <a:xfrm>
            <a:off x="571500" y="393781"/>
            <a:ext cx="11093322" cy="2797852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829364-040A-4093-9502-9013818A037E}"/>
              </a:ext>
            </a:extLst>
          </p:cNvPr>
          <p:cNvSpPr/>
          <p:nvPr/>
        </p:nvSpPr>
        <p:spPr>
          <a:xfrm>
            <a:off x="6454227" y="3448799"/>
            <a:ext cx="5092227" cy="948585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Quá trình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9B8310-52FA-47E4-AFA1-AAD6C8938595}"/>
              </a:ext>
            </a:extLst>
          </p:cNvPr>
          <p:cNvSpPr/>
          <p:nvPr/>
        </p:nvSpPr>
        <p:spPr>
          <a:xfrm>
            <a:off x="830724" y="4778458"/>
            <a:ext cx="4550409" cy="948585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kê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A8B4D8-B859-402E-9F0A-AD954401D03B}"/>
              </a:ext>
            </a:extLst>
          </p:cNvPr>
          <p:cNvSpPr/>
          <p:nvPr/>
        </p:nvSpPr>
        <p:spPr>
          <a:xfrm>
            <a:off x="6454228" y="4654549"/>
            <a:ext cx="5092226" cy="969473"/>
          </a:xfrm>
          <a:prstGeom prst="rect">
            <a:avLst/>
          </a:prstGeom>
          <a:solidFill>
            <a:srgbClr val="FFFEF2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chỉnh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FA23A4-B491-494B-BDC2-8C1B295057EE}"/>
              </a:ext>
            </a:extLst>
          </p:cNvPr>
          <p:cNvSpPr/>
          <p:nvPr/>
        </p:nvSpPr>
        <p:spPr>
          <a:xfrm>
            <a:off x="830724" y="3448799"/>
            <a:ext cx="4639563" cy="948585"/>
          </a:xfrm>
          <a:prstGeom prst="rect">
            <a:avLst/>
          </a:prstGeom>
          <a:solidFill>
            <a:srgbClr val="FFFEF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lại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286511-CF0A-48C3-8B9B-64320A739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199" y="336966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6E764FB-7220-47C9-BF93-8D4FC1839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16498" y="32812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68A28E0-EA2E-4C03-9479-119F05E0C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302" y="46201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FD4D6E3-A843-4D7B-BAF2-ECC7F43876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47496" y="46024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189127A-FBA9-4A24-B4BC-B2AB2FECA994}"/>
              </a:ext>
            </a:extLst>
          </p:cNvPr>
          <p:cNvSpPr txBox="1"/>
          <p:nvPr/>
        </p:nvSpPr>
        <p:spPr>
          <a:xfrm>
            <a:off x="938357" y="52520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D1EE69-F9DD-4DE7-8785-B67053519F6B}"/>
              </a:ext>
            </a:extLst>
          </p:cNvPr>
          <p:cNvSpPr txBox="1"/>
          <p:nvPr/>
        </p:nvSpPr>
        <p:spPr>
          <a:xfrm>
            <a:off x="240894" y="317734"/>
            <a:ext cx="2527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4: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9DD38D-F138-4A15-8878-EE4B6AAA39B0}"/>
              </a:ext>
            </a:extLst>
          </p:cNvPr>
          <p:cNvSpPr txBox="1"/>
          <p:nvPr/>
        </p:nvSpPr>
        <p:spPr>
          <a:xfrm>
            <a:off x="681746" y="919395"/>
            <a:ext cx="106821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n</a:t>
            </a:r>
            <a:r>
              <a:rPr lang="vi-VN" sz="44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lưu ý khi lập kế hoạch cá nhân</a:t>
            </a:r>
            <a:r>
              <a:rPr lang="en-US" sz="4400" b="1" dirty="0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Thường xuyên đánh giá,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........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kế hoạch cho phù hợp với điều kiện thực tế.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408C71F4-B817-4504-864E-DD949E304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043" y="82134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2080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6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1942</TotalTime>
  <Words>436</Words>
  <Application>Microsoft Office PowerPoint</Application>
  <PresentationFormat>Widescreen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#9Slide05 SVNClementine</vt:lpstr>
      <vt:lpstr>Alex Brush</vt:lpstr>
      <vt:lpstr>Arial</vt:lpstr>
      <vt:lpstr>Bungee Inline</vt:lpstr>
      <vt:lpstr>Calibri</vt:lpstr>
      <vt:lpstr>Calibri Light</vt:lpstr>
      <vt:lpstr>Cambria</vt:lpstr>
      <vt:lpstr>Montserrat Alternates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ADMIN</cp:lastModifiedBy>
  <cp:revision>1</cp:revision>
  <dcterms:created xsi:type="dcterms:W3CDTF">2022-05-25T09:53:07Z</dcterms:created>
  <dcterms:modified xsi:type="dcterms:W3CDTF">2025-02-15T08:00:29Z</dcterms:modified>
  <cp:category>9Slide.vn</cp:category>
</cp:coreProperties>
</file>