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</p:sldMasterIdLst>
  <p:notesMasterIdLst>
    <p:notesMasterId r:id="rId35"/>
  </p:notesMasterIdLst>
  <p:sldIdLst>
    <p:sldId id="292" r:id="rId6"/>
    <p:sldId id="291" r:id="rId7"/>
    <p:sldId id="293" r:id="rId8"/>
    <p:sldId id="269" r:id="rId9"/>
    <p:sldId id="258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95" r:id="rId21"/>
    <p:sldId id="294" r:id="rId22"/>
    <p:sldId id="260" r:id="rId23"/>
    <p:sldId id="289" r:id="rId24"/>
    <p:sldId id="265" r:id="rId25"/>
    <p:sldId id="287" r:id="rId26"/>
    <p:sldId id="273" r:id="rId27"/>
    <p:sldId id="288" r:id="rId28"/>
    <p:sldId id="270" r:id="rId29"/>
    <p:sldId id="271" r:id="rId30"/>
    <p:sldId id="272" r:id="rId31"/>
    <p:sldId id="296" r:id="rId32"/>
    <p:sldId id="297" r:id="rId33"/>
    <p:sldId id="2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542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E9631-E19F-4892-8E7C-7379D155D283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6847-7BA5-4468-B0DE-9158B3FC2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6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4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30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22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1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1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8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9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9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1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49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10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27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76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1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11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41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16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9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53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41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28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87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C7753-E9CB-43BD-BC25-A9F418A3A5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09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3007-8E2B-4AF0-9807-52DD78D3A5C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06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C84FD-DFDB-4A43-BDC3-30A5262CC0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51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AEC83-15E7-4D73-89FD-AB07598BA6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02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2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2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ACB85-376D-4ECE-A6AF-164D538CF6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62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2E90-9867-44BC-86EB-68844F3C57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5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84D4-9498-47C4-ABBE-42EF159CEE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87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6C4D-913B-43E7-BD35-06B538FC36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26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F6D8-9FCC-44D5-A858-D506DBC868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57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0BE75-10E0-442C-9147-F2FA176BDA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81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F727B-87A1-4400-AEFC-59C5664A7F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02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D85DF-E94D-4C6A-AF59-B137C74E90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25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DE5C-DACB-4A9D-AB49-ED97AF7378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67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67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17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3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11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71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68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7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610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65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60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80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5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2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E356CF-6D7F-4A8F-9A20-7F63FC2AFD6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5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1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26.png"/><Relationship Id="rId5" Type="http://schemas.microsoft.com/office/2007/relationships/media" Target="../media/media18.mp3"/><Relationship Id="rId10" Type="http://schemas.openxmlformats.org/officeDocument/2006/relationships/image" Target="../media/image3.png"/><Relationship Id="rId4" Type="http://schemas.openxmlformats.org/officeDocument/2006/relationships/audio" Target="../media/media17.mp3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9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8.xml"/><Relationship Id="rId4" Type="http://schemas.openxmlformats.org/officeDocument/2006/relationships/audio" Target="../media/media19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8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hyperlink" Target="../CAC%20FILE%20NHAC/CHU%20DE%204/CHU%20DE%204%20DAY%20TUNG%20CAU/C5+C6.mp3" TargetMode="External"/><Relationship Id="rId5" Type="http://schemas.openxmlformats.org/officeDocument/2006/relationships/slide" Target="slide8.xml"/><Relationship Id="rId10" Type="http://schemas.openxmlformats.org/officeDocument/2006/relationships/slide" Target="slide12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372" y="842783"/>
            <a:ext cx="12288983" cy="6686550"/>
          </a:xfrm>
          <a:prstGeom prst="rect">
            <a:avLst/>
          </a:prstGeom>
        </p:spPr>
      </p:pic>
      <p:pic>
        <p:nvPicPr>
          <p:cNvPr id="6" name="Picture 2" descr="C:\Users\Administrator\Desktop\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2" y="171451"/>
            <a:ext cx="12288983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399491"/>
            <a:ext cx="6760008" cy="20317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Chào mừng thầy cô các bạn học sinh đên với tiết âm nhạc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48" y="1676399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488668"/>
            <a:ext cx="7112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Bản quyền TT-ÂN-Phi Trường 0987508433 cấm chia sẻ dưới mọi hình thức</a:t>
            </a:r>
          </a:p>
        </p:txBody>
      </p:sp>
    </p:spTree>
    <p:extLst>
      <p:ext uri="{BB962C8B-B14F-4D97-AF65-F5344CB8AC3E}">
        <p14:creationId xmlns:p14="http://schemas.microsoft.com/office/powerpoint/2010/main" val="305652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1280131" y="1837858"/>
            <a:ext cx="9339471" cy="760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Tiếng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sáo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ngân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bên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kia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đồi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6A79ECCB-47F9-4543-B2A8-94FF1D0E9B4C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2DD1FED2-5452-4695-B40F-1FB2BB240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6380" y="3582409"/>
            <a:ext cx="609600" cy="760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5200" y="0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4</a:t>
            </a:r>
          </a:p>
        </p:txBody>
      </p:sp>
    </p:spTree>
    <p:extLst>
      <p:ext uri="{BB962C8B-B14F-4D97-AF65-F5344CB8AC3E}">
        <p14:creationId xmlns:p14="http://schemas.microsoft.com/office/powerpoint/2010/main" val="7771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2014330" y="1644582"/>
            <a:ext cx="9339471" cy="1408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Tiếng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gió</a:t>
            </a:r>
            <a:r>
              <a:rPr lang="en-US" sz="5400" b="1" dirty="0">
                <a:solidFill>
                  <a:schemeClr val="bg1"/>
                </a:solidFill>
              </a:rPr>
              <a:t> vi vu </a:t>
            </a:r>
            <a:r>
              <a:rPr lang="en-US" sz="5400" b="1" dirty="0" err="1">
                <a:solidFill>
                  <a:schemeClr val="bg1"/>
                </a:solidFill>
              </a:rPr>
              <a:t>nghe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err="1">
                <a:solidFill>
                  <a:schemeClr val="bg1"/>
                </a:solidFill>
              </a:rPr>
              <a:t>xa</a:t>
            </a:r>
            <a:r>
              <a:rPr lang="en-US" sz="5400" b="1">
                <a:solidFill>
                  <a:schemeClr val="bg1"/>
                </a:solidFill>
              </a:rPr>
              <a:t> vời. Tiếng </a:t>
            </a:r>
            <a:r>
              <a:rPr lang="en-US" sz="5400" b="1" dirty="0" err="1">
                <a:solidFill>
                  <a:schemeClr val="bg1"/>
                </a:solidFill>
              </a:rPr>
              <a:t>sáo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ngân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bên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kia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đồi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54ED27DF-D303-4EE3-BAF7-CBC75CFBFF2D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3+C4">
            <a:hlinkClick r:id="" action="ppaction://media"/>
            <a:extLst>
              <a:ext uri="{FF2B5EF4-FFF2-40B4-BE49-F238E27FC236}">
                <a16:creationId xmlns:a16="http://schemas.microsoft.com/office/drawing/2014/main" id="{74CFF7D0-BC59-4FB6-A893-6974A36B0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1772" y="480785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5199" y="0"/>
            <a:ext cx="310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3+4</a:t>
            </a:r>
          </a:p>
        </p:txBody>
      </p:sp>
    </p:spTree>
    <p:extLst>
      <p:ext uri="{BB962C8B-B14F-4D97-AF65-F5344CB8AC3E}">
        <p14:creationId xmlns:p14="http://schemas.microsoft.com/office/powerpoint/2010/main" val="20142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0" y="1292891"/>
            <a:ext cx="1229360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Bầu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trời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lấp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err="1">
                <a:solidFill>
                  <a:schemeClr val="bg1"/>
                </a:solidFill>
              </a:rPr>
              <a:t>lánh</a:t>
            </a:r>
            <a:r>
              <a:rPr lang="en-US" sz="5400" b="1">
                <a:solidFill>
                  <a:schemeClr val="bg1"/>
                </a:solidFill>
              </a:rPr>
              <a:t> sao. Những </a:t>
            </a:r>
            <a:r>
              <a:rPr lang="en-US" sz="5400" b="1" dirty="0" err="1">
                <a:solidFill>
                  <a:schemeClr val="bg1"/>
                </a:solidFill>
              </a:rPr>
              <a:t>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 lung </a:t>
            </a:r>
            <a:r>
              <a:rPr lang="en-US" sz="5400" b="1" dirty="0" err="1">
                <a:solidFill>
                  <a:schemeClr val="bg1"/>
                </a:solidFill>
              </a:rPr>
              <a:t>linh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err="1">
                <a:solidFill>
                  <a:schemeClr val="bg1"/>
                </a:solidFill>
              </a:rPr>
              <a:t>đêm</a:t>
            </a:r>
            <a:r>
              <a:rPr lang="en-US" sz="5400" b="1">
                <a:solidFill>
                  <a:schemeClr val="bg1"/>
                </a:solidFill>
              </a:rPr>
              <a:t> hè. Tiếng </a:t>
            </a:r>
            <a:r>
              <a:rPr lang="en-US" sz="5400" b="1" dirty="0" err="1">
                <a:solidFill>
                  <a:schemeClr val="bg1"/>
                </a:solidFill>
              </a:rPr>
              <a:t>gió</a:t>
            </a:r>
            <a:r>
              <a:rPr lang="en-US" sz="5400" b="1" dirty="0">
                <a:solidFill>
                  <a:schemeClr val="bg1"/>
                </a:solidFill>
              </a:rPr>
              <a:t> vi vu </a:t>
            </a:r>
            <a:r>
              <a:rPr lang="en-US" sz="5400" b="1" dirty="0" err="1">
                <a:solidFill>
                  <a:schemeClr val="bg1"/>
                </a:solidFill>
              </a:rPr>
              <a:t>nghe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err="1">
                <a:solidFill>
                  <a:schemeClr val="bg1"/>
                </a:solidFill>
              </a:rPr>
              <a:t>xa</a:t>
            </a:r>
            <a:r>
              <a:rPr lang="en-US" sz="5400" b="1">
                <a:solidFill>
                  <a:schemeClr val="bg1"/>
                </a:solidFill>
              </a:rPr>
              <a:t> vời. Tiếng </a:t>
            </a:r>
            <a:r>
              <a:rPr lang="en-US" sz="5400" b="1" dirty="0" err="1">
                <a:solidFill>
                  <a:schemeClr val="bg1"/>
                </a:solidFill>
              </a:rPr>
              <a:t>sáo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ngân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bên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kia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đồi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82B6D8D7-2EAD-4EF0-AD25-3459F2B48695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1DEN C4">
            <a:hlinkClick r:id="" action="ppaction://media"/>
            <a:extLst>
              <a:ext uri="{FF2B5EF4-FFF2-40B4-BE49-F238E27FC236}">
                <a16:creationId xmlns:a16="http://schemas.microsoft.com/office/drawing/2014/main" id="{2B853201-826A-4B10-AA23-3390A8A10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403926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5199" y="0"/>
            <a:ext cx="4934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1+2+3+4</a:t>
            </a:r>
          </a:p>
        </p:txBody>
      </p:sp>
    </p:spTree>
    <p:extLst>
      <p:ext uri="{BB962C8B-B14F-4D97-AF65-F5344CB8AC3E}">
        <p14:creationId xmlns:p14="http://schemas.microsoft.com/office/powerpoint/2010/main" val="22477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2307772" y="1888422"/>
            <a:ext cx="9125467" cy="1235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Bầu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trời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lấp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50E13D81-F4FF-44BC-AF65-11DF29498CBD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F213737C-9B25-452F-9556-DFE18AAC7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2972" y="4706257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2740" y="0"/>
            <a:ext cx="5805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5(giống câu 1)</a:t>
            </a:r>
          </a:p>
        </p:txBody>
      </p:sp>
    </p:spTree>
    <p:extLst>
      <p:ext uri="{BB962C8B-B14F-4D97-AF65-F5344CB8AC3E}">
        <p14:creationId xmlns:p14="http://schemas.microsoft.com/office/powerpoint/2010/main" val="13592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541828" y="1460364"/>
            <a:ext cx="11108343" cy="760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Những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 lung </a:t>
            </a:r>
            <a:r>
              <a:rPr lang="en-US" sz="5400" b="1" dirty="0" err="1">
                <a:solidFill>
                  <a:schemeClr val="bg1"/>
                </a:solidFill>
              </a:rPr>
              <a:t>linh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đêm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hè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6E43B4FE-72FD-4F19-9E0C-5A72B18D5C5B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F14A2256-B27A-451E-B71A-9FF904889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6342" y="37338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9600" y="0"/>
            <a:ext cx="7489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6(GIỐNG CÂU 2)</a:t>
            </a:r>
          </a:p>
        </p:txBody>
      </p:sp>
    </p:spTree>
    <p:extLst>
      <p:ext uri="{BB962C8B-B14F-4D97-AF65-F5344CB8AC3E}">
        <p14:creationId xmlns:p14="http://schemas.microsoft.com/office/powerpoint/2010/main" val="326599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899886" y="1644584"/>
            <a:ext cx="10453915" cy="1408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Bầu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trời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lấp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Những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 lung </a:t>
            </a:r>
            <a:r>
              <a:rPr lang="en-US" sz="5400" b="1" dirty="0" err="1">
                <a:solidFill>
                  <a:schemeClr val="bg1"/>
                </a:solidFill>
              </a:rPr>
              <a:t>linh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đêm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hè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29FCD37E-8A91-4BB2-A605-250B0CA06A67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5+C6">
            <a:hlinkClick r:id="" action="ppaction://media"/>
            <a:extLst>
              <a:ext uri="{FF2B5EF4-FFF2-40B4-BE49-F238E27FC236}">
                <a16:creationId xmlns:a16="http://schemas.microsoft.com/office/drawing/2014/main" id="{6C706011-6B43-4D47-9306-B58B16D60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743" y="441597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5199" y="0"/>
            <a:ext cx="310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5+6</a:t>
            </a:r>
          </a:p>
        </p:txBody>
      </p:sp>
    </p:spTree>
    <p:extLst>
      <p:ext uri="{BB962C8B-B14F-4D97-AF65-F5344CB8AC3E}">
        <p14:creationId xmlns:p14="http://schemas.microsoft.com/office/powerpoint/2010/main" val="415052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4681329" y="376757"/>
            <a:ext cx="7297871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Bầu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trời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lấp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Những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 lung </a:t>
            </a:r>
            <a:r>
              <a:rPr lang="en-US" sz="4000" b="1" dirty="0" err="1">
                <a:solidFill>
                  <a:schemeClr val="bg1"/>
                </a:solidFill>
              </a:rPr>
              <a:t>linh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đêm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hè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Tiếng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gió</a:t>
            </a:r>
            <a:r>
              <a:rPr lang="en-US" sz="4000" b="1" dirty="0">
                <a:solidFill>
                  <a:schemeClr val="bg1"/>
                </a:solidFill>
              </a:rPr>
              <a:t> vi vu </a:t>
            </a:r>
            <a:r>
              <a:rPr lang="en-US" sz="4000" b="1" dirty="0" err="1">
                <a:solidFill>
                  <a:schemeClr val="bg1"/>
                </a:solidFill>
              </a:rPr>
              <a:t>nghe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xa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vời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Tiếng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sáo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ngân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bên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kia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đồi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Bầu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trời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lấp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Những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 lung </a:t>
            </a:r>
            <a:r>
              <a:rPr lang="en-US" sz="4000" b="1" dirty="0" err="1">
                <a:solidFill>
                  <a:schemeClr val="bg1"/>
                </a:solidFill>
              </a:rPr>
              <a:t>linh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đêm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hè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29FCD37E-8A91-4BB2-A605-250B0CA06A67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C1 DEN C6 CA BAI PIANO">
            <a:hlinkClick r:id="" action="ppaction://media"/>
            <a:extLst>
              <a:ext uri="{FF2B5EF4-FFF2-40B4-BE49-F238E27FC236}">
                <a16:creationId xmlns:a16="http://schemas.microsoft.com/office/drawing/2014/main" id="{268EADF3-0994-4DF6-AC36-AD38E741D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479448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549715"/>
            <a:ext cx="440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Hát cả bài với Piano</a:t>
            </a:r>
          </a:p>
        </p:txBody>
      </p:sp>
    </p:spTree>
    <p:extLst>
      <p:ext uri="{BB962C8B-B14F-4D97-AF65-F5344CB8AC3E}">
        <p14:creationId xmlns:p14="http://schemas.microsoft.com/office/powerpoint/2010/main" val="15401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647E-49F8-4C0F-B7AA-2D9E3320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araoke Lung linh ngôi sao nhỏ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A1FA24F5-6523-4D38-9289-FA1E8887F3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70171"/>
          </a:xfrm>
        </p:spPr>
      </p:pic>
      <p:sp>
        <p:nvSpPr>
          <p:cNvPr id="3" name="TextBox 2"/>
          <p:cNvSpPr txBox="1"/>
          <p:nvPr/>
        </p:nvSpPr>
        <p:spPr>
          <a:xfrm>
            <a:off x="1190170" y="0"/>
            <a:ext cx="6763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Hát cả bài với các hình Thức</a:t>
            </a:r>
          </a:p>
        </p:txBody>
      </p:sp>
    </p:spTree>
    <p:extLst>
      <p:ext uri="{BB962C8B-B14F-4D97-AF65-F5344CB8AC3E}">
        <p14:creationId xmlns:p14="http://schemas.microsoft.com/office/powerpoint/2010/main" val="229712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1CAB45-8C3C-4EB0-ABBC-1C0127AEF722}"/>
              </a:ext>
            </a:extLst>
          </p:cNvPr>
          <p:cNvSpPr txBox="1"/>
          <p:nvPr/>
        </p:nvSpPr>
        <p:spPr>
          <a:xfrm>
            <a:off x="1821177" y="1832611"/>
            <a:ext cx="1040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x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83D65-C7A5-44C7-A334-662DE360963A}"/>
              </a:ext>
            </a:extLst>
          </p:cNvPr>
          <p:cNvSpPr txBox="1"/>
          <p:nvPr/>
        </p:nvSpPr>
        <p:spPr>
          <a:xfrm>
            <a:off x="2168190" y="2704444"/>
            <a:ext cx="932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x  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DD94EC-D97D-48BF-AF2B-94284AC5669E}"/>
              </a:ext>
            </a:extLst>
          </p:cNvPr>
          <p:cNvSpPr txBox="1"/>
          <p:nvPr/>
        </p:nvSpPr>
        <p:spPr>
          <a:xfrm>
            <a:off x="2168190" y="3602518"/>
            <a:ext cx="1001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x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07C91-94F9-461A-998E-673DE70CCCDE}"/>
              </a:ext>
            </a:extLst>
          </p:cNvPr>
          <p:cNvSpPr txBox="1"/>
          <p:nvPr/>
        </p:nvSpPr>
        <p:spPr>
          <a:xfrm>
            <a:off x="2196324" y="4488790"/>
            <a:ext cx="10382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x 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3146F7-02F6-4A0C-BBA6-FD000800C7A7}"/>
              </a:ext>
            </a:extLst>
          </p:cNvPr>
          <p:cNvSpPr txBox="1">
            <a:spLocks/>
          </p:cNvSpPr>
          <p:nvPr/>
        </p:nvSpPr>
        <p:spPr>
          <a:xfrm>
            <a:off x="2014330" y="1503908"/>
            <a:ext cx="9339471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Bầu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lấp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lánh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sao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002060"/>
                </a:solidFill>
              </a:rPr>
              <a:t>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ánh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sao</a:t>
            </a:r>
            <a:r>
              <a:rPr lang="en-US" sz="3600" b="1" dirty="0">
                <a:solidFill>
                  <a:srgbClr val="002060"/>
                </a:solidFill>
              </a:rPr>
              <a:t> lung </a:t>
            </a:r>
            <a:r>
              <a:rPr lang="en-US" sz="3600" b="1" dirty="0" err="1">
                <a:solidFill>
                  <a:srgbClr val="002060"/>
                </a:solidFill>
              </a:rPr>
              <a:t>linh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đêm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hè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Tiếng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gió</a:t>
            </a:r>
            <a:r>
              <a:rPr lang="en-US" sz="3600" b="1" dirty="0">
                <a:solidFill>
                  <a:srgbClr val="002060"/>
                </a:solidFill>
              </a:rPr>
              <a:t> vi vu </a:t>
            </a:r>
            <a:r>
              <a:rPr lang="en-US" sz="3600" b="1" dirty="0" err="1">
                <a:solidFill>
                  <a:srgbClr val="002060"/>
                </a:solidFill>
              </a:rPr>
              <a:t>nghe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xa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vời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Tiếng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sáo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kia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đồi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9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Bầu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lấp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lánh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sao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ánh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sao</a:t>
            </a:r>
            <a:r>
              <a:rPr lang="en-US" sz="4000" b="1" dirty="0">
                <a:solidFill>
                  <a:srgbClr val="002060"/>
                </a:solidFill>
              </a:rPr>
              <a:t> lung </a:t>
            </a:r>
            <a:r>
              <a:rPr lang="en-US" sz="4000" b="1" dirty="0" err="1">
                <a:solidFill>
                  <a:srgbClr val="002060"/>
                </a:solidFill>
              </a:rPr>
              <a:t>linh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đêm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hè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7F6615-046A-4F6D-8164-01837F69007D}"/>
              </a:ext>
            </a:extLst>
          </p:cNvPr>
          <p:cNvSpPr txBox="1">
            <a:spLocks/>
          </p:cNvSpPr>
          <p:nvPr/>
        </p:nvSpPr>
        <p:spPr>
          <a:xfrm>
            <a:off x="838200" y="140725"/>
            <a:ext cx="10515600" cy="874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HD Hát  gõ đệm theo nhịp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FF4BD5-0A35-44A0-B34E-F2C0B3172818}"/>
              </a:ext>
            </a:extLst>
          </p:cNvPr>
          <p:cNvSpPr txBox="1"/>
          <p:nvPr/>
        </p:nvSpPr>
        <p:spPr>
          <a:xfrm>
            <a:off x="1818830" y="5347189"/>
            <a:ext cx="10403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    x                 </a:t>
            </a:r>
            <a:r>
              <a:rPr lang="en-US" sz="2800" b="1" dirty="0" err="1">
                <a:solidFill>
                  <a:srgbClr val="FF0000"/>
                </a:solidFill>
              </a:rPr>
              <a:t>x</a:t>
            </a:r>
            <a:r>
              <a:rPr lang="en-US" sz="2800" b="1" dirty="0">
                <a:solidFill>
                  <a:srgbClr val="FF0000"/>
                </a:solidFill>
              </a:rPr>
              <a:t>                </a:t>
            </a:r>
            <a:r>
              <a:rPr lang="en-US" sz="2800" b="1" dirty="0" err="1">
                <a:solidFill>
                  <a:srgbClr val="FF0000"/>
                </a:solidFill>
              </a:rPr>
              <a:t>x</a:t>
            </a:r>
            <a:r>
              <a:rPr lang="en-US" sz="2800" b="1" dirty="0">
                <a:solidFill>
                  <a:srgbClr val="FF0000"/>
                </a:solidFill>
              </a:rPr>
              <a:t>                  </a:t>
            </a:r>
            <a:r>
              <a:rPr lang="en-US" sz="2800" b="1" dirty="0" err="1">
                <a:solidFill>
                  <a:srgbClr val="FF0000"/>
                </a:solidFill>
              </a:rPr>
              <a:t>x</a:t>
            </a:r>
            <a:r>
              <a:rPr lang="en-US" sz="2800" b="1" dirty="0">
                <a:solidFill>
                  <a:srgbClr val="FF0000"/>
                </a:solidFill>
              </a:rPr>
              <a:t>            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B5BDD1-A4BF-4807-9286-80067829CAAE}"/>
              </a:ext>
            </a:extLst>
          </p:cNvPr>
          <p:cNvSpPr txBox="1"/>
          <p:nvPr/>
        </p:nvSpPr>
        <p:spPr>
          <a:xfrm>
            <a:off x="2165843" y="6261230"/>
            <a:ext cx="932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x  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505628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C07A-B076-4118-B6AD-D261BA3B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4993"/>
            <a:ext cx="12276216" cy="1325563"/>
          </a:xfrm>
        </p:spPr>
        <p:txBody>
          <a:bodyPr/>
          <a:lstStyle/>
          <a:p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hòa</a:t>
            </a:r>
            <a:r>
              <a:rPr lang="en-US" b="1" dirty="0"/>
              <a:t> </a:t>
            </a:r>
            <a:r>
              <a:rPr lang="en-US" b="1" dirty="0" err="1"/>
              <a:t>binh</a:t>
            </a:r>
            <a:r>
              <a:rPr lang="en-US" b="1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6F3F9-9E51-42E8-B014-4D2C8C698365}"/>
              </a:ext>
            </a:extLst>
          </p:cNvPr>
          <p:cNvSpPr txBox="1"/>
          <p:nvPr/>
        </p:nvSpPr>
        <p:spPr>
          <a:xfrm>
            <a:off x="5839328" y="6115451"/>
            <a:ext cx="497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x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949"/>
            <a:ext cx="2996826" cy="4952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519" y="1611086"/>
            <a:ext cx="3698921" cy="4504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43" y="1611086"/>
            <a:ext cx="3544927" cy="43542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85" y="839783"/>
            <a:ext cx="184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CÂY CỐI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8668" y="839781"/>
            <a:ext cx="359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CHIM BỒ CÂU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52857" y="964755"/>
            <a:ext cx="256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MẶT TRỜI</a:t>
            </a:r>
          </a:p>
        </p:txBody>
      </p:sp>
    </p:spTree>
    <p:extLst>
      <p:ext uri="{BB962C8B-B14F-4D97-AF65-F5344CB8AC3E}">
        <p14:creationId xmlns:p14="http://schemas.microsoft.com/office/powerpoint/2010/main" val="14783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855CC3-3AAB-4792-A0B9-F965579F4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4" t="26450" r="13346" b="23474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EEFD7-B084-4F41-961E-DFA0C8621118}"/>
              </a:ext>
            </a:extLst>
          </p:cNvPr>
          <p:cNvSpPr txBox="1"/>
          <p:nvPr/>
        </p:nvSpPr>
        <p:spPr>
          <a:xfrm>
            <a:off x="1" y="5910233"/>
            <a:ext cx="6662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HS </a:t>
            </a:r>
            <a:r>
              <a:rPr lang="en-US" sz="2800" dirty="0" err="1">
                <a:solidFill>
                  <a:prstClr val="black"/>
                </a:solidFill>
              </a:rPr>
              <a:t>quan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err="1">
                <a:solidFill>
                  <a:prstClr val="black"/>
                </a:solidFill>
              </a:rPr>
              <a:t>sát</a:t>
            </a:r>
            <a:r>
              <a:rPr lang="en-US" sz="2800">
                <a:solidFill>
                  <a:prstClr val="black"/>
                </a:solidFill>
              </a:rPr>
              <a:t> tranh có nhứng hình ảnh gì,  </a:t>
            </a:r>
            <a:r>
              <a:rPr lang="en-US" sz="2800" dirty="0">
                <a:solidFill>
                  <a:prstClr val="black"/>
                </a:solidFill>
              </a:rPr>
              <a:t>GV  </a:t>
            </a:r>
            <a:r>
              <a:rPr lang="en-US" sz="2800" dirty="0" err="1">
                <a:solidFill>
                  <a:prstClr val="black"/>
                </a:solidFill>
              </a:rPr>
              <a:t>giới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thiệu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bài</a:t>
            </a:r>
            <a:r>
              <a:rPr lang="en-US" sz="2800" dirty="0">
                <a:solidFill>
                  <a:prstClr val="black"/>
                </a:solidFill>
              </a:rPr>
              <a:t> lung </a:t>
            </a:r>
            <a:r>
              <a:rPr lang="en-US" sz="2800" dirty="0" err="1">
                <a:solidFill>
                  <a:prstClr val="black"/>
                </a:solidFill>
              </a:rPr>
              <a:t>linh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ngôi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nhỏ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685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5DAA8C-88A0-4676-93BB-78D41E79E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31334" r="31923" b="27170"/>
          <a:stretch/>
        </p:blipFill>
        <p:spPr>
          <a:xfrm>
            <a:off x="0" y="0"/>
            <a:ext cx="6560457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13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E9AAA5-9D97-4BCD-8944-0101B64FA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21361" r="59286" b="40524"/>
          <a:stretch/>
        </p:blipFill>
        <p:spPr>
          <a:xfrm>
            <a:off x="47157" y="159657"/>
            <a:ext cx="6861643" cy="36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96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FF761C-7D35-4ED7-BD70-84C2771F0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6" t="19882" r="29077" b="37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A1164C-451D-4403-8A4C-42E72B906AC9}"/>
              </a:ext>
            </a:extLst>
          </p:cNvPr>
          <p:cNvSpPr/>
          <p:nvPr/>
        </p:nvSpPr>
        <p:spPr>
          <a:xfrm>
            <a:off x="6096000" y="449944"/>
            <a:ext cx="5602514" cy="1596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</a:rPr>
              <a:t>Bài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hát</a:t>
            </a:r>
            <a:r>
              <a:rPr lang="en-US" sz="2600" b="1" dirty="0">
                <a:solidFill>
                  <a:schemeClr val="tx1"/>
                </a:solidFill>
              </a:rPr>
              <a:t> Lung </a:t>
            </a:r>
            <a:r>
              <a:rPr lang="en-US" sz="2600" b="1" dirty="0" err="1">
                <a:solidFill>
                  <a:schemeClr val="tx1"/>
                </a:solidFill>
              </a:rPr>
              <a:t>linh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ngôi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sao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nhỏ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kể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về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điều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gì</a:t>
            </a:r>
            <a:r>
              <a:rPr lang="en-US" sz="2600" b="1" dirty="0">
                <a:solidFill>
                  <a:schemeClr val="tx1"/>
                </a:solidFill>
              </a:rPr>
              <a:t>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487311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D69AA0-CEBA-4A97-8266-D5BFA48E2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" t="24398" r="70115" b="42765"/>
          <a:stretch/>
        </p:blipFill>
        <p:spPr>
          <a:xfrm>
            <a:off x="0" y="1874522"/>
            <a:ext cx="6566757" cy="420272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9CE29AF-1998-4976-BDBD-223A1DE65779}"/>
              </a:ext>
            </a:extLst>
          </p:cNvPr>
          <p:cNvSpPr/>
          <p:nvPr/>
        </p:nvSpPr>
        <p:spPr>
          <a:xfrm>
            <a:off x="4135903" y="28140"/>
            <a:ext cx="7673523" cy="2897944"/>
          </a:xfrm>
          <a:prstGeom prst="wedgeRoundRectCallout">
            <a:avLst>
              <a:gd name="adj1" fmla="val -57344"/>
              <a:gd name="adj2" fmla="val 43600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AEACD-3DA6-488D-8CB2-B1F732E08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77" t="44749" r="49692" b="38012"/>
          <a:stretch/>
        </p:blipFill>
        <p:spPr>
          <a:xfrm>
            <a:off x="4391055" y="134426"/>
            <a:ext cx="7156944" cy="2679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B625C7-6A94-4173-A2E0-EA8B0714F82F}"/>
              </a:ext>
            </a:extLst>
          </p:cNvPr>
          <p:cNvSpPr txBox="1"/>
          <p:nvPr/>
        </p:nvSpPr>
        <p:spPr>
          <a:xfrm>
            <a:off x="0" y="6077244"/>
            <a:ext cx="12192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Ngắm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lung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vời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ạ.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ngắm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ngắm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b="1" dirty="0"/>
              <a:t>(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nhớ</a:t>
            </a:r>
            <a:r>
              <a:rPr lang="en-US" b="1" dirty="0"/>
              <a:t> </a:t>
            </a:r>
            <a:r>
              <a:rPr lang="en-US" b="1" dirty="0" err="1"/>
              <a:t>xóa</a:t>
            </a:r>
            <a:r>
              <a:rPr lang="en-US" b="1" dirty="0"/>
              <a:t> </a:t>
            </a:r>
            <a:r>
              <a:rPr lang="en-US" b="1" dirty="0" err="1"/>
              <a:t>khung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chiếu</a:t>
            </a:r>
            <a:r>
              <a:rPr lang="en-US" b="1" dirty="0"/>
              <a:t> </a:t>
            </a:r>
            <a:r>
              <a:rPr lang="en-US" b="1" dirty="0" err="1"/>
              <a:t>nhé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9188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he nhạc Chủ đề 4- Quê hương tươi đẹp">
            <a:hlinkClick r:id="" action="ppaction://media"/>
            <a:extLst>
              <a:ext uri="{FF2B5EF4-FFF2-40B4-BE49-F238E27FC236}">
                <a16:creationId xmlns:a16="http://schemas.microsoft.com/office/drawing/2014/main" id="{92DA4699-1356-4263-8306-BA7E81F469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658158"/>
          </a:xfrm>
        </p:spPr>
      </p:pic>
      <p:sp>
        <p:nvSpPr>
          <p:cNvPr id="3" name="TextBox 2"/>
          <p:cNvSpPr txBox="1"/>
          <p:nvPr/>
        </p:nvSpPr>
        <p:spPr>
          <a:xfrm>
            <a:off x="2830287" y="31926"/>
            <a:ext cx="814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2.NGHE NHẠC: QUÊ HƯƠNG TƯƠI ĐẸP</a:t>
            </a:r>
          </a:p>
        </p:txBody>
      </p:sp>
    </p:spTree>
    <p:extLst>
      <p:ext uri="{BB962C8B-B14F-4D97-AF65-F5344CB8AC3E}">
        <p14:creationId xmlns:p14="http://schemas.microsoft.com/office/powerpoint/2010/main" val="25608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C2D080-7A23-4973-87FF-F94669194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6" t="28503" r="30422" b="27373"/>
          <a:stretch/>
        </p:blipFill>
        <p:spPr>
          <a:xfrm>
            <a:off x="565925" y="89259"/>
            <a:ext cx="11060153" cy="66984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0D49943-522A-45C7-A312-B36738D8B999}"/>
              </a:ext>
            </a:extLst>
          </p:cNvPr>
          <p:cNvSpPr/>
          <p:nvPr/>
        </p:nvSpPr>
        <p:spPr>
          <a:xfrm>
            <a:off x="9439425" y="815928"/>
            <a:ext cx="872196" cy="815927"/>
          </a:xfrm>
          <a:prstGeom prst="ellipse">
            <a:avLst/>
          </a:prstGeom>
          <a:solidFill>
            <a:srgbClr val="FF000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849FE3-A9B2-4FA3-9C4D-92B37ABB69B9}"/>
              </a:ext>
            </a:extLst>
          </p:cNvPr>
          <p:cNvSpPr/>
          <p:nvPr/>
        </p:nvSpPr>
        <p:spPr>
          <a:xfrm>
            <a:off x="9439425" y="4471182"/>
            <a:ext cx="872196" cy="815927"/>
          </a:xfrm>
          <a:prstGeom prst="ellipse">
            <a:avLst/>
          </a:prstGeom>
          <a:solidFill>
            <a:srgbClr val="FF000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C7B320-831C-459C-AE34-4A6599BED0E1}"/>
              </a:ext>
            </a:extLst>
          </p:cNvPr>
          <p:cNvSpPr/>
          <p:nvPr/>
        </p:nvSpPr>
        <p:spPr>
          <a:xfrm>
            <a:off x="9439425" y="2065610"/>
            <a:ext cx="872196" cy="815927"/>
          </a:xfrm>
          <a:prstGeom prst="ellipse">
            <a:avLst/>
          </a:prstGeom>
          <a:solidFill>
            <a:srgbClr val="FF000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139439-02C1-4DAD-9458-E50B3C37483E}"/>
              </a:ext>
            </a:extLst>
          </p:cNvPr>
          <p:cNvSpPr/>
          <p:nvPr/>
        </p:nvSpPr>
        <p:spPr>
          <a:xfrm>
            <a:off x="9439425" y="3230881"/>
            <a:ext cx="872196" cy="815927"/>
          </a:xfrm>
          <a:prstGeom prst="ellipse">
            <a:avLst/>
          </a:prstGeom>
          <a:solidFill>
            <a:srgbClr val="FF000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2C4C52-1962-4587-9100-9A688ACD1A58}"/>
              </a:ext>
            </a:extLst>
          </p:cNvPr>
          <p:cNvSpPr/>
          <p:nvPr/>
        </p:nvSpPr>
        <p:spPr>
          <a:xfrm>
            <a:off x="9439425" y="5654037"/>
            <a:ext cx="872196" cy="815927"/>
          </a:xfrm>
          <a:prstGeom prst="ellipse">
            <a:avLst/>
          </a:prstGeom>
          <a:solidFill>
            <a:srgbClr val="FF000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0768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z2589743277512_b2d2db30be518bd19253c7f096710c5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71" y="-1"/>
            <a:ext cx="3889829" cy="674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520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TRẢI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NGHIỆM VÀ KHÁM PHÁ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 NÓI THEO TIẾT TẤU RIÊNG CỦA MÌNH</a:t>
            </a:r>
          </a:p>
        </p:txBody>
      </p:sp>
      <p:pic>
        <p:nvPicPr>
          <p:cNvPr id="2051" name="Picture 3" descr="C:\Users\Administrator\Desktop\2021-07-02_22584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1665"/>
            <a:ext cx="8040914" cy="62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CAO TH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37485" y="1349831"/>
            <a:ext cx="609600" cy="609600"/>
          </a:xfrm>
          <a:prstGeom prst="rect">
            <a:avLst/>
          </a:prstGeom>
        </p:spPr>
      </p:pic>
      <p:pic>
        <p:nvPicPr>
          <p:cNvPr id="3" name="2 DAI NG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56589" y="3758520"/>
            <a:ext cx="609600" cy="609600"/>
          </a:xfrm>
          <a:prstGeom prst="rect">
            <a:avLst/>
          </a:prstGeom>
        </p:spPr>
      </p:pic>
      <p:pic>
        <p:nvPicPr>
          <p:cNvPr id="6" name="3TO NH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05046" y="5402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-144694" y="-35598"/>
            <a:ext cx="4736251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LỜI CA </a:t>
            </a:r>
            <a:endParaRPr lang="en-US" altLang="en-US" sz="2800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62691" y="980728"/>
            <a:ext cx="10323027" cy="313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Này vì sao kia lấp lánh ơi.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Sao tôi không biết tên của bạn.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Trên cao tung bay quanh thế gian.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Như viên kim cương xinh giữa trời.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Này vì sao kia lấp lánh ơi.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Sao tôi không biết tên của bạn.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4731551" y="44003"/>
            <a:ext cx="4460947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NGÔI SAO LẤP LÁNH</a:t>
            </a:r>
            <a:endParaRPr lang="en-US" altLang="en-US" sz="32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781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897" y="4869162"/>
            <a:ext cx="11041227" cy="151216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400" i="1">
                <a:solidFill>
                  <a:srgbClr val="FFFFFF"/>
                </a:solidFill>
              </a:rPr>
              <a:t>GIÁO DỤC-CỦNG CỐ-DẶN DÒ</a:t>
            </a:r>
          </a:p>
        </p:txBody>
      </p:sp>
    </p:spTree>
    <p:extLst>
      <p:ext uri="{BB962C8B-B14F-4D97-AF65-F5344CB8AC3E}">
        <p14:creationId xmlns:p14="http://schemas.microsoft.com/office/powerpoint/2010/main" val="810218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171451"/>
            <a:ext cx="12288983" cy="6686550"/>
          </a:xfrm>
          <a:prstGeom prst="rect">
            <a:avLst/>
          </a:prstGeom>
        </p:spPr>
      </p:pic>
      <p:pic>
        <p:nvPicPr>
          <p:cNvPr id="6" name="Picture 2" descr="C:\Users\Administrator\Desktop\t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2" y="2"/>
            <a:ext cx="12288983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644570"/>
            <a:ext cx="7921997" cy="1656929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 kern="0">
                <a:solidFill>
                  <a:srgbClr val="FF0000"/>
                </a:solidFill>
              </a:rPr>
              <a:t>Chúc quý thầy cô mạnh khỏe các em học sinh chăm ngoan học giỏi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0448" y="1676399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488668"/>
            <a:ext cx="7112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kern="0">
                <a:solidFill>
                  <a:sysClr val="windowText" lastClr="000000"/>
                </a:solidFill>
              </a:rPr>
              <a:t>Bản quyền TT-ÂN-Phi Trường 0987508433 cấm chia sẻ dưới mọi hình thức</a:t>
            </a:r>
          </a:p>
        </p:txBody>
      </p:sp>
      <p:pic>
        <p:nvPicPr>
          <p:cNvPr id="2" name="LUG LIH NGOI SAO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6198" y="3209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1351" y="4725149"/>
            <a:ext cx="2016224" cy="1893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9372" y="2988772"/>
            <a:ext cx="2020184" cy="1976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3388" y="30923"/>
            <a:ext cx="307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prstClr val="white"/>
                </a:solidFill>
              </a:rPr>
              <a:t>TIẾT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8618" y="808332"/>
            <a:ext cx="648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white"/>
                </a:solidFill>
              </a:rPr>
              <a:t>HỌC HÁT BÀI: LUNG LINH NGÔI SAO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37712" y="126999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Nhạc: Pháp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360" y="2988772"/>
            <a:ext cx="5184576" cy="123231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ÂM NHẠC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2" y="609102"/>
            <a:ext cx="318620" cy="1915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79303" y="163932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Lời việt: Lê Anh Tuấn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19936" y="2008661"/>
            <a:ext cx="5104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NGHE NHẠC: QUÊ HƯƠNG TƯƠI ĐẸP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8618" y="2603852"/>
            <a:ext cx="6623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TNKP: NÓI THEO TIẾT TẤU RIÊNG CỦA MÌNH</a:t>
            </a:r>
          </a:p>
        </p:txBody>
      </p:sp>
    </p:spTree>
    <p:extLst>
      <p:ext uri="{BB962C8B-B14F-4D97-AF65-F5344CB8AC3E}">
        <p14:creationId xmlns:p14="http://schemas.microsoft.com/office/powerpoint/2010/main" val="895845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ung linh ngôi sao nhỏ (Bài hát mẫu)">
            <a:hlinkClick r:id="" action="ppaction://media"/>
            <a:extLst>
              <a:ext uri="{FF2B5EF4-FFF2-40B4-BE49-F238E27FC236}">
                <a16:creationId xmlns:a16="http://schemas.microsoft.com/office/drawing/2014/main" id="{AF4BF935-09CA-439F-81C7-FC01377FF5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12192000" cy="667657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A33A6-2205-4D13-9B03-1DFDFB6BED0B}"/>
              </a:ext>
            </a:extLst>
          </p:cNvPr>
          <p:cNvSpPr txBox="1"/>
          <p:nvPr/>
        </p:nvSpPr>
        <p:spPr>
          <a:xfrm>
            <a:off x="3556000" y="1252170"/>
            <a:ext cx="346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Nghe </a:t>
            </a:r>
            <a:r>
              <a:rPr lang="en-US" sz="4000" dirty="0" err="1"/>
              <a:t>hát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649761" y="3941"/>
            <a:ext cx="700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1.HỌC HÁT BÀI: LUNG LINH NGÔI SAO</a:t>
            </a:r>
          </a:p>
        </p:txBody>
      </p:sp>
    </p:spTree>
    <p:extLst>
      <p:ext uri="{BB962C8B-B14F-4D97-AF65-F5344CB8AC3E}">
        <p14:creationId xmlns:p14="http://schemas.microsoft.com/office/powerpoint/2010/main" val="289418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7573" y="1240630"/>
            <a:ext cx="3789463" cy="874714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ĐOC  LỜI 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407880" y="17689"/>
            <a:ext cx="9339471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1: Bầu </a:t>
            </a:r>
            <a:r>
              <a:rPr lang="en-US" sz="4000" b="1" dirty="0" err="1">
                <a:solidFill>
                  <a:schemeClr val="bg1"/>
                </a:solidFill>
              </a:rPr>
              <a:t>trời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lấp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2: Những </a:t>
            </a:r>
            <a:r>
              <a:rPr lang="en-US" sz="4000" b="1" dirty="0" err="1">
                <a:solidFill>
                  <a:schemeClr val="bg1"/>
                </a:solidFill>
              </a:rPr>
              <a:t>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 lung </a:t>
            </a:r>
            <a:r>
              <a:rPr lang="en-US" sz="4000" b="1" dirty="0" err="1">
                <a:solidFill>
                  <a:schemeClr val="bg1"/>
                </a:solidFill>
              </a:rPr>
              <a:t>linh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đêm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hè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3: Tiếng </a:t>
            </a:r>
            <a:r>
              <a:rPr lang="en-US" sz="4000" b="1" dirty="0" err="1">
                <a:solidFill>
                  <a:schemeClr val="bg1"/>
                </a:solidFill>
              </a:rPr>
              <a:t>gió</a:t>
            </a:r>
            <a:r>
              <a:rPr lang="en-US" sz="4000" b="1" dirty="0">
                <a:solidFill>
                  <a:schemeClr val="bg1"/>
                </a:solidFill>
              </a:rPr>
              <a:t> vi vu </a:t>
            </a:r>
            <a:r>
              <a:rPr lang="en-US" sz="4000" b="1" dirty="0" err="1">
                <a:solidFill>
                  <a:schemeClr val="bg1"/>
                </a:solidFill>
              </a:rPr>
              <a:t>nghe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xa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vời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4: Tiếng </a:t>
            </a:r>
            <a:r>
              <a:rPr lang="en-US" sz="4000" b="1" dirty="0" err="1">
                <a:solidFill>
                  <a:schemeClr val="bg1"/>
                </a:solidFill>
              </a:rPr>
              <a:t>sáo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ngân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bên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kia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đồi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5: Bầu </a:t>
            </a:r>
            <a:r>
              <a:rPr lang="en-US" sz="4000" b="1" dirty="0" err="1">
                <a:solidFill>
                  <a:schemeClr val="bg1"/>
                </a:solidFill>
              </a:rPr>
              <a:t>trời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lấp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6: Những </a:t>
            </a:r>
            <a:r>
              <a:rPr lang="en-US" sz="4000" b="1" dirty="0" err="1">
                <a:solidFill>
                  <a:schemeClr val="bg1"/>
                </a:solidFill>
              </a:rPr>
              <a:t>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 lung </a:t>
            </a:r>
            <a:r>
              <a:rPr lang="en-US" sz="4000" b="1" dirty="0" err="1">
                <a:solidFill>
                  <a:schemeClr val="bg1"/>
                </a:solidFill>
              </a:rPr>
              <a:t>linh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đêm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hè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DC01F1C1-24AD-42B3-B121-AFF383F92AAF}"/>
              </a:ext>
            </a:extLst>
          </p:cNvPr>
          <p:cNvSpPr txBox="1"/>
          <p:nvPr/>
        </p:nvSpPr>
        <p:spPr>
          <a:xfrm>
            <a:off x="1945245" y="6106536"/>
            <a:ext cx="801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1</a:t>
            </a:r>
          </a:p>
        </p:txBody>
      </p:sp>
      <p:sp>
        <p:nvSpPr>
          <p:cNvPr id="8" name="TextBox 7">
            <a:hlinkClick r:id="rId4" action="ppaction://hlinksldjump"/>
            <a:extLst>
              <a:ext uri="{FF2B5EF4-FFF2-40B4-BE49-F238E27FC236}">
                <a16:creationId xmlns:a16="http://schemas.microsoft.com/office/drawing/2014/main" id="{40ABCC29-959A-41B5-A471-DF20163BB9DC}"/>
              </a:ext>
            </a:extLst>
          </p:cNvPr>
          <p:cNvSpPr txBox="1"/>
          <p:nvPr/>
        </p:nvSpPr>
        <p:spPr>
          <a:xfrm>
            <a:off x="3407880" y="6101798"/>
            <a:ext cx="78911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2</a:t>
            </a:r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95E7F64F-FB3C-4389-9731-2ADB830FC1B0}"/>
              </a:ext>
            </a:extLst>
          </p:cNvPr>
          <p:cNvSpPr txBox="1"/>
          <p:nvPr/>
        </p:nvSpPr>
        <p:spPr>
          <a:xfrm>
            <a:off x="2488963" y="5689705"/>
            <a:ext cx="108321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1 + 2</a:t>
            </a:r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6BC980AC-8694-4853-8CF9-0ACF5D30BE88}"/>
              </a:ext>
            </a:extLst>
          </p:cNvPr>
          <p:cNvSpPr txBox="1"/>
          <p:nvPr/>
        </p:nvSpPr>
        <p:spPr>
          <a:xfrm>
            <a:off x="4892549" y="6106710"/>
            <a:ext cx="801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3</a:t>
            </a:r>
          </a:p>
        </p:txBody>
      </p:sp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FE3C6013-9F8A-4B43-A982-101744C86AF4}"/>
              </a:ext>
            </a:extLst>
          </p:cNvPr>
          <p:cNvSpPr txBox="1"/>
          <p:nvPr/>
        </p:nvSpPr>
        <p:spPr>
          <a:xfrm>
            <a:off x="6470299" y="6101798"/>
            <a:ext cx="801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4</a:t>
            </a:r>
          </a:p>
        </p:txBody>
      </p:sp>
      <p:sp>
        <p:nvSpPr>
          <p:cNvPr id="14" name="TextBox 13">
            <a:hlinkClick r:id="rId8" action="ppaction://hlinksldjump"/>
            <a:extLst>
              <a:ext uri="{FF2B5EF4-FFF2-40B4-BE49-F238E27FC236}">
                <a16:creationId xmlns:a16="http://schemas.microsoft.com/office/drawing/2014/main" id="{59077E63-A4A7-4590-BDA9-23A14F1688CE}"/>
              </a:ext>
            </a:extLst>
          </p:cNvPr>
          <p:cNvSpPr txBox="1"/>
          <p:nvPr/>
        </p:nvSpPr>
        <p:spPr>
          <a:xfrm>
            <a:off x="3873971" y="5684010"/>
            <a:ext cx="11793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3 + 4</a:t>
            </a:r>
          </a:p>
        </p:txBody>
      </p:sp>
      <p:sp>
        <p:nvSpPr>
          <p:cNvPr id="16" name="TextBox 15">
            <a:hlinkClick r:id="rId9" action="ppaction://hlinksldjump"/>
            <a:extLst>
              <a:ext uri="{FF2B5EF4-FFF2-40B4-BE49-F238E27FC236}">
                <a16:creationId xmlns:a16="http://schemas.microsoft.com/office/drawing/2014/main" id="{3D335856-97CA-4A90-AA19-0C86F9333DA4}"/>
              </a:ext>
            </a:extLst>
          </p:cNvPr>
          <p:cNvSpPr txBox="1"/>
          <p:nvPr/>
        </p:nvSpPr>
        <p:spPr>
          <a:xfrm>
            <a:off x="7986701" y="6101798"/>
            <a:ext cx="801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5</a:t>
            </a:r>
          </a:p>
        </p:txBody>
      </p:sp>
      <p:sp>
        <p:nvSpPr>
          <p:cNvPr id="18" name="TextBox 17">
            <a:hlinkClick r:id="rId10" action="ppaction://hlinksldjump"/>
            <a:extLst>
              <a:ext uri="{FF2B5EF4-FFF2-40B4-BE49-F238E27FC236}">
                <a16:creationId xmlns:a16="http://schemas.microsoft.com/office/drawing/2014/main" id="{CB5DFEDE-B8A7-4446-99DF-9038B351683A}"/>
              </a:ext>
            </a:extLst>
          </p:cNvPr>
          <p:cNvSpPr txBox="1"/>
          <p:nvPr/>
        </p:nvSpPr>
        <p:spPr>
          <a:xfrm>
            <a:off x="5366377" y="5684010"/>
            <a:ext cx="127357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1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4</a:t>
            </a:r>
          </a:p>
        </p:txBody>
      </p:sp>
      <p:sp>
        <p:nvSpPr>
          <p:cNvPr id="20" name="TextBox 19">
            <a:hlinkClick r:id="rId11" action="ppaction://hlinkfile"/>
            <a:extLst>
              <a:ext uri="{FF2B5EF4-FFF2-40B4-BE49-F238E27FC236}">
                <a16:creationId xmlns:a16="http://schemas.microsoft.com/office/drawing/2014/main" id="{CA1266AD-6BBD-4D7F-BF94-0F82238F3C67}"/>
              </a:ext>
            </a:extLst>
          </p:cNvPr>
          <p:cNvSpPr txBox="1"/>
          <p:nvPr/>
        </p:nvSpPr>
        <p:spPr>
          <a:xfrm>
            <a:off x="6934534" y="5669942"/>
            <a:ext cx="11793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5 + 6</a:t>
            </a:r>
          </a:p>
        </p:txBody>
      </p:sp>
      <p:sp>
        <p:nvSpPr>
          <p:cNvPr id="22" name="TextBox 21">
            <a:hlinkClick r:id="rId12" action="ppaction://hlinksldjump"/>
            <a:extLst>
              <a:ext uri="{FF2B5EF4-FFF2-40B4-BE49-F238E27FC236}">
                <a16:creationId xmlns:a16="http://schemas.microsoft.com/office/drawing/2014/main" id="{D6A8A4B8-E12D-45A5-A779-1D84ACBAE677}"/>
              </a:ext>
            </a:extLst>
          </p:cNvPr>
          <p:cNvSpPr txBox="1"/>
          <p:nvPr/>
        </p:nvSpPr>
        <p:spPr>
          <a:xfrm>
            <a:off x="8464217" y="5664580"/>
            <a:ext cx="139973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1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6</a:t>
            </a:r>
          </a:p>
        </p:txBody>
      </p:sp>
      <p:sp>
        <p:nvSpPr>
          <p:cNvPr id="3" name="TextBox 2">
            <a:hlinkClick r:id="rId12" action="ppaction://hlinksldjump"/>
            <a:extLst>
              <a:ext uri="{FF2B5EF4-FFF2-40B4-BE49-F238E27FC236}">
                <a16:creationId xmlns:a16="http://schemas.microsoft.com/office/drawing/2014/main" id="{796A745F-B342-49B2-B388-31771BC3B638}"/>
              </a:ext>
            </a:extLst>
          </p:cNvPr>
          <p:cNvSpPr txBox="1"/>
          <p:nvPr/>
        </p:nvSpPr>
        <p:spPr>
          <a:xfrm>
            <a:off x="9447397" y="6099450"/>
            <a:ext cx="801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6</a:t>
            </a:r>
          </a:p>
        </p:txBody>
      </p:sp>
      <p:sp>
        <p:nvSpPr>
          <p:cNvPr id="7" name="Arrow: Right 6">
            <a:hlinkClick r:id="rId13" action="ppaction://hlinksldjump"/>
            <a:extLst>
              <a:ext uri="{FF2B5EF4-FFF2-40B4-BE49-F238E27FC236}">
                <a16:creationId xmlns:a16="http://schemas.microsoft.com/office/drawing/2014/main" id="{BF5765AE-7C0E-4056-86F1-D25B3390ABF0}"/>
              </a:ext>
            </a:extLst>
          </p:cNvPr>
          <p:cNvSpPr/>
          <p:nvPr/>
        </p:nvSpPr>
        <p:spPr>
          <a:xfrm>
            <a:off x="11015004" y="6185047"/>
            <a:ext cx="789115" cy="532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2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556457" y="2069190"/>
            <a:ext cx="11176000" cy="489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chemeClr val="bg1"/>
                </a:solidFill>
              </a:rPr>
              <a:t>Bầu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trời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cao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cao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lấp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lánh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sao</a:t>
            </a:r>
            <a:r>
              <a:rPr lang="en-US" sz="66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6600" b="1" dirty="0"/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E3777EAF-ADB3-4311-AFE5-D4AABD1CA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5200" y="3922486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47EE0A51-555D-4DBD-95BC-CB19885AEFE0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20457" y="36731"/>
            <a:ext cx="476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DẠY NỐI TIẾP CÂU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5200" y="848640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375407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945664" y="2046294"/>
            <a:ext cx="9956800" cy="845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Những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 lung </a:t>
            </a:r>
            <a:r>
              <a:rPr lang="en-US" sz="5400" b="1" dirty="0" err="1">
                <a:solidFill>
                  <a:schemeClr val="bg1"/>
                </a:solidFill>
              </a:rPr>
              <a:t>linh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đêm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hè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6C1EE0E5-9CDB-41E9-B37E-C8D342442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7840485E-6D14-4CA5-A11C-9279EA36F228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75200" y="0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55861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1340230" y="1949383"/>
            <a:ext cx="10392227" cy="1351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Bầu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trời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lấp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err="1">
                <a:solidFill>
                  <a:schemeClr val="bg1"/>
                </a:solidFill>
              </a:rPr>
              <a:t>lánh</a:t>
            </a:r>
            <a:r>
              <a:rPr lang="en-US" sz="5400" b="1">
                <a:solidFill>
                  <a:schemeClr val="bg1"/>
                </a:solidFill>
              </a:rPr>
              <a:t> sao. Những </a:t>
            </a:r>
            <a:r>
              <a:rPr lang="en-US" sz="5400" b="1" dirty="0" err="1">
                <a:solidFill>
                  <a:schemeClr val="bg1"/>
                </a:solidFill>
              </a:rPr>
              <a:t>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 lung </a:t>
            </a:r>
            <a:r>
              <a:rPr lang="en-US" sz="5400" b="1" dirty="0" err="1">
                <a:solidFill>
                  <a:schemeClr val="bg1"/>
                </a:solidFill>
              </a:rPr>
              <a:t>linh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đêm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hè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400" b="1" dirty="0"/>
          </a:p>
        </p:txBody>
      </p:sp>
      <p:pic>
        <p:nvPicPr>
          <p:cNvPr id="2" name="C1 + C2">
            <a:hlinkClick r:id="" action="ppaction://media"/>
            <a:extLst>
              <a:ext uri="{FF2B5EF4-FFF2-40B4-BE49-F238E27FC236}">
                <a16:creationId xmlns:a16="http://schemas.microsoft.com/office/drawing/2014/main" id="{815C14B0-7F06-4224-83BB-7604C8D5F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3265" y="4662715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A08F70BC-FA25-4B24-8AD8-2BCBA45867C9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52065" y="202309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CÂU 1+2</a:t>
            </a:r>
          </a:p>
        </p:txBody>
      </p:sp>
    </p:spTree>
    <p:extLst>
      <p:ext uri="{BB962C8B-B14F-4D97-AF65-F5344CB8AC3E}">
        <p14:creationId xmlns:p14="http://schemas.microsoft.com/office/powerpoint/2010/main" val="122556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2380090" y="2249494"/>
            <a:ext cx="9339471" cy="831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Tiếng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gió</a:t>
            </a:r>
            <a:r>
              <a:rPr lang="en-US" sz="5400" b="1" dirty="0">
                <a:solidFill>
                  <a:schemeClr val="bg1"/>
                </a:solidFill>
              </a:rPr>
              <a:t> vi vu </a:t>
            </a:r>
            <a:r>
              <a:rPr lang="en-US" sz="5400" b="1" dirty="0" err="1">
                <a:solidFill>
                  <a:schemeClr val="bg1"/>
                </a:solidFill>
              </a:rPr>
              <a:t>nghe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xa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vời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E497DBE3-6CE9-4230-A63A-8B6B5E17F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2228" y="4967514"/>
            <a:ext cx="609600" cy="609600"/>
          </a:xfrm>
          <a:prstGeom prst="rect">
            <a:avLst/>
          </a:prstGeom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FDCED709-52AB-4D16-99CD-D47D974A6C0F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75200" y="0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183405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715</Words>
  <Application>Microsoft Office PowerPoint</Application>
  <PresentationFormat>Widescreen</PresentationFormat>
  <Paragraphs>103</Paragraphs>
  <Slides>29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.VnAvant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1_Default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ĐOC  LỜI 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chọn hình ảnh thể hiện biểu tượng hòa binh?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Phạm Thị Thuỳ Giang</cp:lastModifiedBy>
  <cp:revision>65</cp:revision>
  <dcterms:created xsi:type="dcterms:W3CDTF">2020-08-12T15:24:20Z</dcterms:created>
  <dcterms:modified xsi:type="dcterms:W3CDTF">2025-03-02T13:52:54Z</dcterms:modified>
</cp:coreProperties>
</file>