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0" r:id="rId3"/>
    <p:sldId id="294" r:id="rId4"/>
    <p:sldId id="293" r:id="rId5"/>
    <p:sldId id="256" r:id="rId6"/>
    <p:sldId id="289" r:id="rId7"/>
    <p:sldId id="262" r:id="rId8"/>
    <p:sldId id="323" r:id="rId9"/>
    <p:sldId id="275" r:id="rId10"/>
    <p:sldId id="286" r:id="rId11"/>
    <p:sldId id="273" r:id="rId12"/>
    <p:sldId id="287" r:id="rId13"/>
    <p:sldId id="296" r:id="rId14"/>
    <p:sldId id="324" r:id="rId15"/>
    <p:sldId id="297" r:id="rId16"/>
    <p:sldId id="298" r:id="rId17"/>
    <p:sldId id="302" r:id="rId18"/>
    <p:sldId id="325" r:id="rId19"/>
    <p:sldId id="326" r:id="rId20"/>
    <p:sldId id="327" r:id="rId21"/>
    <p:sldId id="328" r:id="rId22"/>
    <p:sldId id="317" r:id="rId23"/>
    <p:sldId id="329" r:id="rId24"/>
    <p:sldId id="319" r:id="rId25"/>
    <p:sldId id="285" r:id="rId26"/>
    <p:sldId id="290" r:id="rId27"/>
    <p:sldId id="332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  <a:srgbClr val="B7DEE8"/>
    <a:srgbClr val="84C6D8"/>
    <a:srgbClr val="D1F3FF"/>
    <a:srgbClr val="00CCFF"/>
    <a:srgbClr val="99CC00"/>
    <a:srgbClr val="FF99FF"/>
    <a:srgbClr val="66FF6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6" autoAdjust="0"/>
    <p:restoredTop sz="94660"/>
  </p:normalViewPr>
  <p:slideViewPr>
    <p:cSldViewPr>
      <p:cViewPr varScale="1">
        <p:scale>
          <a:sx n="51" d="100"/>
          <a:sy n="51" d="100"/>
        </p:scale>
        <p:origin x="121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3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1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86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00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3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89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25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4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9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698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12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66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99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97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0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8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1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2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3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0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8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6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E36AE-5B0D-4A1E-95EA-3CA7A463F76F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8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6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E36AE-5B0D-4A1E-95EA-3CA7A463F76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030C-7A2C-4735-A642-8A1A502F60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1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35331"/>
            <a:ext cx="1383211" cy="4518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19600" y="5254171"/>
            <a:ext cx="4566920" cy="1625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45310"/>
              </a:avLst>
            </a:prstTxWarp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THẦY CÔ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_Introreovangbinhmin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3277" y="4325257"/>
            <a:ext cx="12954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743" y="-39724"/>
            <a:ext cx="671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Bản quyền TT-ÂN-Phi Trường 0987508433 cấm chia sẻ mọi hình thức</a:t>
            </a:r>
          </a:p>
        </p:txBody>
      </p:sp>
    </p:spTree>
    <p:extLst>
      <p:ext uri="{BB962C8B-B14F-4D97-AF65-F5344CB8AC3E}">
        <p14:creationId xmlns:p14="http://schemas.microsoft.com/office/powerpoint/2010/main" val="132269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533400" y="762000"/>
            <a:ext cx="80588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hợp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gõ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đệm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nhịp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88925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lo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288925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x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long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288925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x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  La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la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la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288925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x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ca.</a:t>
            </a:r>
          </a:p>
          <a:p>
            <a:pPr indent="288925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x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234">
            <a:off x="1600201" y="2209800"/>
            <a:ext cx="685800" cy="487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52" y="2209800"/>
            <a:ext cx="685800" cy="487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09800"/>
            <a:ext cx="685800" cy="487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212699"/>
            <a:ext cx="685800" cy="4875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155178"/>
            <a:ext cx="685800" cy="487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938" y="3167136"/>
            <a:ext cx="685800" cy="487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167136"/>
            <a:ext cx="685800" cy="487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27" y="3167136"/>
            <a:ext cx="685800" cy="4875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191000"/>
            <a:ext cx="685800" cy="4875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05" y="4191000"/>
            <a:ext cx="685800" cy="4875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96" y="4191000"/>
            <a:ext cx="685800" cy="4875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1" y="4191000"/>
            <a:ext cx="685800" cy="4875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24" y="5217699"/>
            <a:ext cx="685800" cy="4875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66" y="5229657"/>
            <a:ext cx="685800" cy="4875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57" y="5229657"/>
            <a:ext cx="685800" cy="4875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76" y="5229657"/>
            <a:ext cx="685800" cy="48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moibanvuimuac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9764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990600" y="532970"/>
            <a:ext cx="7162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     *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Hát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hợp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vận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				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917965"/>
            <a:ext cx="8153400" cy="448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18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moibanvuimuac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4009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304800" y="762000"/>
            <a:ext cx="8534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*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Luyện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hợp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vận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: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514600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-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514600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    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indent="2514600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    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nhân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914400"/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Chú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ý: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nhẹ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nhàng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mềm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mại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Thả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lỏng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cơ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không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căng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cứng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Kết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hợp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hát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khớp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tương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ứng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moibanvuimuac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2822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143000" y="1524000"/>
            <a:ext cx="6324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     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cụ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Body percussion</a:t>
            </a:r>
          </a:p>
          <a:p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</a:rPr>
              <a:t>		</a:t>
            </a:r>
          </a:p>
          <a:p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</a:rPr>
              <a:t>			</a:t>
            </a:r>
          </a:p>
          <a:p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90800" y="533400"/>
            <a:ext cx="342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286000"/>
            <a:ext cx="7239000" cy="2362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0800" y="2362200"/>
            <a:ext cx="3810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4078545"/>
            <a:ext cx="6781800" cy="493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90600" y="4140606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</a:t>
            </a:r>
            <a:r>
              <a:rPr lang="en-US" sz="2000" b="1" dirty="0" err="1"/>
              <a:t>Vỗ</a:t>
            </a:r>
            <a:r>
              <a:rPr lang="en-US" sz="2000" b="1" dirty="0"/>
              <a:t> </a:t>
            </a:r>
            <a:r>
              <a:rPr lang="en-US" sz="2000" b="1" dirty="0" err="1"/>
              <a:t>tay</a:t>
            </a:r>
            <a:r>
              <a:rPr lang="en-US" sz="2000" b="1" dirty="0"/>
              <a:t>                      </a:t>
            </a:r>
            <a:r>
              <a:rPr lang="en-US" sz="2000" b="1" dirty="0" err="1"/>
              <a:t>Búng</a:t>
            </a:r>
            <a:r>
              <a:rPr lang="en-US" sz="2000" b="1" dirty="0"/>
              <a:t> </a:t>
            </a:r>
            <a:r>
              <a:rPr lang="en-US" sz="2000" b="1" dirty="0" err="1"/>
              <a:t>tay</a:t>
            </a:r>
            <a:r>
              <a:rPr lang="en-US" sz="2000" b="1" dirty="0"/>
              <a:t>                 </a:t>
            </a:r>
            <a:r>
              <a:rPr lang="en-US" sz="2000" b="1" dirty="0" err="1"/>
              <a:t>Vỗ</a:t>
            </a:r>
            <a:r>
              <a:rPr lang="en-US" sz="2000" b="1" dirty="0"/>
              <a:t> </a:t>
            </a:r>
            <a:r>
              <a:rPr lang="en-US" sz="2000" b="1" dirty="0" err="1"/>
              <a:t>đùi</a:t>
            </a:r>
            <a:r>
              <a:rPr lang="en-US" sz="2000" b="1" dirty="0"/>
              <a:t>                 </a:t>
            </a:r>
            <a:r>
              <a:rPr lang="en-US" sz="2000" b="1" dirty="0" err="1"/>
              <a:t>Dậm</a:t>
            </a:r>
            <a:r>
              <a:rPr lang="en-US" sz="2000" b="1" dirty="0"/>
              <a:t> </a:t>
            </a:r>
            <a:r>
              <a:rPr lang="en-US" sz="2000" b="1" dirty="0" err="1"/>
              <a:t>chân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20507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219200" y="609600"/>
            <a:ext cx="6324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     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Body percussion</a:t>
            </a:r>
          </a:p>
          <a:p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</a:rPr>
              <a:t>		</a:t>
            </a:r>
          </a:p>
          <a:p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</a:rPr>
              <a:t>			</a:t>
            </a:r>
          </a:p>
          <a:p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7239000" cy="2362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0800" y="1752600"/>
            <a:ext cx="3810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3468945"/>
            <a:ext cx="6781800" cy="493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63592" y="3515617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</a:t>
            </a:r>
            <a:r>
              <a:rPr lang="en-US" sz="2000" b="1" dirty="0" err="1"/>
              <a:t>Vỗ</a:t>
            </a:r>
            <a:r>
              <a:rPr lang="en-US" sz="2000" b="1" dirty="0"/>
              <a:t> </a:t>
            </a:r>
            <a:r>
              <a:rPr lang="en-US" sz="2000" b="1" dirty="0" err="1"/>
              <a:t>tay</a:t>
            </a:r>
            <a:r>
              <a:rPr lang="en-US" sz="2000" b="1" dirty="0"/>
              <a:t>                      </a:t>
            </a:r>
            <a:r>
              <a:rPr lang="en-US" sz="2000" b="1" dirty="0" err="1"/>
              <a:t>Búng</a:t>
            </a:r>
            <a:r>
              <a:rPr lang="en-US" sz="2000" b="1" dirty="0"/>
              <a:t> </a:t>
            </a:r>
            <a:r>
              <a:rPr lang="en-US" sz="2000" b="1" dirty="0" err="1"/>
              <a:t>tay</a:t>
            </a:r>
            <a:r>
              <a:rPr lang="en-US" sz="2000" b="1" dirty="0"/>
              <a:t>                 </a:t>
            </a:r>
            <a:r>
              <a:rPr lang="en-US" sz="2000" b="1" dirty="0" err="1"/>
              <a:t>Vỗ</a:t>
            </a:r>
            <a:r>
              <a:rPr lang="en-US" sz="2000" b="1" dirty="0"/>
              <a:t> </a:t>
            </a:r>
            <a:r>
              <a:rPr lang="en-US" sz="2000" b="1" dirty="0" err="1"/>
              <a:t>đùi</a:t>
            </a:r>
            <a:r>
              <a:rPr lang="en-US" sz="2000" b="1" dirty="0"/>
              <a:t>                 </a:t>
            </a:r>
            <a:r>
              <a:rPr lang="en-US" sz="2000" b="1" dirty="0" err="1"/>
              <a:t>Dậm</a:t>
            </a:r>
            <a:r>
              <a:rPr lang="en-US" sz="2000" b="1" dirty="0"/>
              <a:t> </a:t>
            </a:r>
            <a:r>
              <a:rPr lang="en-US" sz="2000" b="1" dirty="0" err="1"/>
              <a:t>chân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18767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2819400" y="761999"/>
            <a:ext cx="3505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hiện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tấu</a:t>
            </a:r>
            <a:r>
              <a:rPr lang="en-US" sz="3200" b="1" i="1" dirty="0">
                <a:solidFill>
                  <a:srgbClr val="FFFF00"/>
                </a:solidFill>
                <a:latin typeface="Times New Roman" pitchFamily="18" charset="0"/>
              </a:rPr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985962"/>
            <a:ext cx="7543801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82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30758"/>
            <a:ext cx="893470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</a:rPr>
              <a:t>       </a:t>
            </a:r>
            <a:r>
              <a:rPr lang="en-US" sz="3200" b="1" dirty="0" err="1">
                <a:latin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đệm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hát</a:t>
            </a:r>
            <a:r>
              <a:rPr lang="en-US" sz="3200" b="1" dirty="0">
                <a:latin typeface="Times New Roman" pitchFamily="18" charset="0"/>
              </a:rPr>
              <a:t>:</a:t>
            </a:r>
          </a:p>
          <a:p>
            <a:pPr algn="ctr"/>
            <a:r>
              <a:rPr lang="en-US" sz="3200" b="1" dirty="0">
                <a:latin typeface="Times New Roman" pitchFamily="18" charset="0"/>
              </a:rPr>
              <a:t>     </a:t>
            </a:r>
            <a:r>
              <a:rPr lang="en-US" sz="3200" b="1" dirty="0" err="1">
                <a:latin typeface="Times New Roman" pitchFamily="18" charset="0"/>
              </a:rPr>
              <a:t>Mời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vui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múa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ca</a:t>
            </a:r>
            <a:endParaRPr lang="en-US" sz="3200" b="1" dirty="0">
              <a:latin typeface="Times New Roman" pitchFamily="18" charset="0"/>
            </a:endParaRPr>
          </a:p>
          <a:p>
            <a:endParaRPr lang="en-US" sz="2000" b="1" dirty="0">
              <a:latin typeface="Times New Roman" pitchFamily="18" charset="0"/>
            </a:endParaRPr>
          </a:p>
          <a:p>
            <a:pPr indent="288925"/>
            <a:r>
              <a:rPr lang="en-US" sz="3600" b="1" i="1" dirty="0">
                <a:latin typeface="Times New Roman" pitchFamily="18" charset="0"/>
              </a:rPr>
              <a:t>     </a:t>
            </a:r>
            <a:r>
              <a:rPr lang="en-US" sz="3200" dirty="0" err="1">
                <a:latin typeface="Times New Roman" pitchFamily="18" charset="0"/>
              </a:rPr>
              <a:t>Chim</a:t>
            </a:r>
            <a:r>
              <a:rPr lang="en-US" sz="3200" dirty="0">
                <a:latin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</a:rPr>
              <a:t>ca</a:t>
            </a:r>
            <a:r>
              <a:rPr lang="en-US" sz="3200" dirty="0">
                <a:latin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</a:rPr>
              <a:t>líu</a:t>
            </a:r>
            <a:r>
              <a:rPr lang="en-US" sz="3200" dirty="0">
                <a:latin typeface="Times New Roman" pitchFamily="18" charset="0"/>
              </a:rPr>
              <a:t>    lo      </a:t>
            </a:r>
            <a:r>
              <a:rPr lang="en-US" sz="3200" dirty="0" err="1">
                <a:latin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</a:rPr>
              <a:t>như</a:t>
            </a:r>
            <a:r>
              <a:rPr lang="en-US" sz="3200" dirty="0">
                <a:latin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</a:rPr>
              <a:t>đón</a:t>
            </a:r>
            <a:r>
              <a:rPr lang="en-US" sz="3200" dirty="0">
                <a:latin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</a:rPr>
              <a:t>.</a:t>
            </a:r>
          </a:p>
          <a:p>
            <a:pPr indent="288925"/>
            <a:endParaRPr lang="en-US" sz="3200" dirty="0">
              <a:latin typeface="Times New Roman" pitchFamily="18" charset="0"/>
            </a:endParaRPr>
          </a:p>
          <a:p>
            <a:pPr indent="288925"/>
            <a:r>
              <a:rPr lang="en-US" sz="3200" dirty="0">
                <a:latin typeface="Times New Roman" pitchFamily="18" charset="0"/>
              </a:rPr>
              <a:t>      </a:t>
            </a:r>
            <a:r>
              <a:rPr lang="en-US" sz="3200" dirty="0" err="1">
                <a:latin typeface="Times New Roman" pitchFamily="18" charset="0"/>
              </a:rPr>
              <a:t>Bầu</a:t>
            </a:r>
            <a:r>
              <a:rPr lang="en-US" sz="3200" dirty="0">
                <a:latin typeface="Times New Roman" pitchFamily="18" charset="0"/>
              </a:rPr>
              <a:t>           </a:t>
            </a:r>
            <a:r>
              <a:rPr lang="en-US" sz="3200" dirty="0" err="1">
                <a:latin typeface="Times New Roman" pitchFamily="18" charset="0"/>
              </a:rPr>
              <a:t>trời</a:t>
            </a:r>
            <a:r>
              <a:rPr lang="en-US" sz="3200" dirty="0">
                <a:latin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</a:rPr>
              <a:t>xanh</a:t>
            </a:r>
            <a:r>
              <a:rPr lang="en-US" sz="3200" b="1" dirty="0">
                <a:latin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</a:rPr>
              <a:t>            long   </a:t>
            </a:r>
            <a:r>
              <a:rPr lang="en-US" sz="3200" dirty="0" err="1">
                <a:latin typeface="Times New Roman" pitchFamily="18" charset="0"/>
              </a:rPr>
              <a:t>lanh</a:t>
            </a:r>
            <a:r>
              <a:rPr lang="en-US" sz="3200" dirty="0">
                <a:latin typeface="Times New Roman" pitchFamily="18" charset="0"/>
              </a:rPr>
              <a:t>.</a:t>
            </a:r>
          </a:p>
          <a:p>
            <a:pPr indent="288925"/>
            <a:endParaRPr lang="en-US" sz="3200" dirty="0">
              <a:latin typeface="Times New Roman" pitchFamily="18" charset="0"/>
            </a:endParaRPr>
          </a:p>
          <a:p>
            <a:pPr indent="288925"/>
            <a:r>
              <a:rPr lang="en-US" sz="3200" dirty="0">
                <a:latin typeface="Times New Roman" pitchFamily="18" charset="0"/>
              </a:rPr>
              <a:t>      La       </a:t>
            </a:r>
            <a:r>
              <a:rPr lang="en-US" sz="3200" dirty="0" err="1">
                <a:latin typeface="Times New Roman" pitchFamily="18" charset="0"/>
              </a:rPr>
              <a:t>la</a:t>
            </a:r>
            <a:r>
              <a:rPr lang="en-US" sz="3200" dirty="0">
                <a:latin typeface="Times New Roman" pitchFamily="18" charset="0"/>
              </a:rPr>
              <a:t>    </a:t>
            </a:r>
            <a:r>
              <a:rPr lang="en-US" sz="3200" dirty="0" err="1">
                <a:latin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</a:rPr>
              <a:t>      la      </a:t>
            </a:r>
            <a:r>
              <a:rPr lang="en-US" sz="3200" dirty="0" err="1">
                <a:latin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</a:rPr>
              <a:t>          la      </a:t>
            </a:r>
            <a:r>
              <a:rPr lang="en-US" sz="3200" dirty="0" err="1">
                <a:latin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</a:rPr>
              <a:t>.</a:t>
            </a:r>
          </a:p>
          <a:p>
            <a:pPr indent="288925"/>
            <a:endParaRPr lang="en-US" sz="3200" dirty="0">
              <a:latin typeface="Times New Roman" pitchFamily="18" charset="0"/>
            </a:endParaRPr>
          </a:p>
          <a:p>
            <a:pPr indent="288925"/>
            <a:r>
              <a:rPr lang="en-US" sz="3200" dirty="0">
                <a:latin typeface="Times New Roman" pitchFamily="18" charset="0"/>
              </a:rPr>
              <a:t>      </a:t>
            </a:r>
            <a:r>
              <a:rPr lang="en-US" sz="3200" dirty="0" err="1">
                <a:latin typeface="Times New Roman" pitchFamily="18" charset="0"/>
              </a:rPr>
              <a:t>Mời</a:t>
            </a:r>
            <a:r>
              <a:rPr lang="en-US" sz="3200" b="1" dirty="0">
                <a:latin typeface="Times New Roman" pitchFamily="18" charset="0"/>
              </a:rPr>
              <a:t>           </a:t>
            </a:r>
            <a:r>
              <a:rPr lang="en-US" sz="3200" dirty="0" err="1">
                <a:latin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</a:rPr>
              <a:t>   </a:t>
            </a:r>
            <a:r>
              <a:rPr lang="en-US" sz="3200" dirty="0" err="1">
                <a:latin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</a:rPr>
              <a:t>vui</a:t>
            </a:r>
            <a:r>
              <a:rPr lang="en-US" sz="3200" b="1" dirty="0">
                <a:latin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</a:rPr>
              <a:t>múa</a:t>
            </a:r>
            <a:r>
              <a:rPr lang="en-US" sz="3200" b="1" dirty="0">
                <a:latin typeface="Times New Roman" pitchFamily="18" charset="0"/>
              </a:rPr>
              <a:t>       </a:t>
            </a:r>
            <a:r>
              <a:rPr lang="en-US" sz="3200" dirty="0" err="1">
                <a:latin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</a:rPr>
              <a:t>     ca.</a:t>
            </a:r>
          </a:p>
          <a:p>
            <a:pPr indent="288925"/>
            <a:r>
              <a:rPr lang="en-US" sz="3200" b="1" dirty="0">
                <a:latin typeface="Times New Roman" pitchFamily="18" charset="0"/>
              </a:rPr>
              <a:t>       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3" y="2000554"/>
            <a:ext cx="600159" cy="5334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01" y="2041071"/>
            <a:ext cx="600159" cy="533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6" y="2066266"/>
            <a:ext cx="504896" cy="5620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449" y="2024153"/>
            <a:ext cx="533400" cy="56201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53" y="2000554"/>
            <a:ext cx="600159" cy="533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87" y="2041071"/>
            <a:ext cx="600159" cy="4741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149" y="1971934"/>
            <a:ext cx="504896" cy="5620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49" y="2000554"/>
            <a:ext cx="533400" cy="50276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29" y="3035096"/>
            <a:ext cx="600159" cy="5334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76" y="3020786"/>
            <a:ext cx="600159" cy="533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16" y="2955676"/>
            <a:ext cx="504896" cy="5620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91" y="2955677"/>
            <a:ext cx="533400" cy="5620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42" y="2984296"/>
            <a:ext cx="600159" cy="5334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86" y="2943386"/>
            <a:ext cx="600159" cy="5334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33" y="2992166"/>
            <a:ext cx="504896" cy="56202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69" y="2941367"/>
            <a:ext cx="533400" cy="56201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85" y="4031500"/>
            <a:ext cx="600159" cy="5334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65" y="4002881"/>
            <a:ext cx="600159" cy="5334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6" y="3928557"/>
            <a:ext cx="504896" cy="56202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449" y="4002881"/>
            <a:ext cx="533400" cy="56201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911" y="4045809"/>
            <a:ext cx="600159" cy="5334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91" y="4017190"/>
            <a:ext cx="600159" cy="5334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78" y="4031499"/>
            <a:ext cx="504896" cy="56202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69" y="3988571"/>
            <a:ext cx="533400" cy="56201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" y="4983448"/>
            <a:ext cx="600159" cy="5334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741" y="4947190"/>
            <a:ext cx="600159" cy="5334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449" y="4969138"/>
            <a:ext cx="533400" cy="56201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6" y="4983448"/>
            <a:ext cx="504896" cy="56202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90" y="4958691"/>
            <a:ext cx="600159" cy="5334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69" y="4932881"/>
            <a:ext cx="533400" cy="56201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584" y="4983448"/>
            <a:ext cx="504896" cy="562020"/>
          </a:xfrm>
          <a:prstGeom prst="rect">
            <a:avLst/>
          </a:prstGeom>
        </p:spPr>
      </p:pic>
      <p:cxnSp>
        <p:nvCxnSpPr>
          <p:cNvPr id="85" name="Straight Connector 84"/>
          <p:cNvCxnSpPr/>
          <p:nvPr/>
        </p:nvCxnSpPr>
        <p:spPr>
          <a:xfrm flipH="1">
            <a:off x="190500" y="130758"/>
            <a:ext cx="38100" cy="61176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342900" y="533400"/>
            <a:ext cx="38100" cy="632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0" y="5943600"/>
            <a:ext cx="79225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52400" y="6096000"/>
            <a:ext cx="8458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4476063"/>
            <a:ext cx="762000" cy="244792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627">
            <a:off x="8681899" y="5105804"/>
            <a:ext cx="505617" cy="1675591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438756" y="-97842"/>
            <a:ext cx="762000" cy="2447925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04861" y="533400"/>
            <a:ext cx="505617" cy="183754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85" y="4924029"/>
            <a:ext cx="600159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693174" y="1932039"/>
            <a:ext cx="8058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Vận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theo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762000"/>
            <a:ext cx="510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grpSp>
        <p:nvGrpSpPr>
          <p:cNvPr id="7" name="Google Shape;1625;p52"/>
          <p:cNvGrpSpPr/>
          <p:nvPr/>
        </p:nvGrpSpPr>
        <p:grpSpPr>
          <a:xfrm flipH="1">
            <a:off x="4267200" y="2823994"/>
            <a:ext cx="3381797" cy="3291732"/>
            <a:chOff x="1163025" y="238100"/>
            <a:chExt cx="5381600" cy="5238275"/>
          </a:xfrm>
        </p:grpSpPr>
        <p:sp>
          <p:nvSpPr>
            <p:cNvPr id="9" name="Google Shape;1626;p52"/>
            <p:cNvSpPr/>
            <p:nvPr/>
          </p:nvSpPr>
          <p:spPr>
            <a:xfrm>
              <a:off x="3027050" y="4071325"/>
              <a:ext cx="450150" cy="1041500"/>
            </a:xfrm>
            <a:custGeom>
              <a:avLst/>
              <a:gdLst/>
              <a:ahLst/>
              <a:cxnLst/>
              <a:rect l="l" t="t" r="r" b="b"/>
              <a:pathLst>
                <a:path w="18006" h="41660" extrusionOk="0">
                  <a:moveTo>
                    <a:pt x="8681" y="1"/>
                  </a:moveTo>
                  <a:lnTo>
                    <a:pt x="217" y="1567"/>
                  </a:lnTo>
                  <a:lnTo>
                    <a:pt x="1" y="9228"/>
                  </a:lnTo>
                  <a:cubicBezTo>
                    <a:pt x="2231" y="15568"/>
                    <a:pt x="12271" y="30998"/>
                    <a:pt x="9958" y="38783"/>
                  </a:cubicBezTo>
                  <a:cubicBezTo>
                    <a:pt x="9437" y="40537"/>
                    <a:pt x="13292" y="41659"/>
                    <a:pt x="15721" y="41659"/>
                  </a:cubicBezTo>
                  <a:cubicBezTo>
                    <a:pt x="16713" y="41659"/>
                    <a:pt x="17467" y="41472"/>
                    <a:pt x="17588" y="41065"/>
                  </a:cubicBezTo>
                  <a:cubicBezTo>
                    <a:pt x="18006" y="39660"/>
                    <a:pt x="16930" y="37870"/>
                    <a:pt x="16150" y="36835"/>
                  </a:cubicBezTo>
                  <a:cubicBezTo>
                    <a:pt x="11218" y="6750"/>
                    <a:pt x="8681" y="1"/>
                    <a:pt x="8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627;p52"/>
            <p:cNvSpPr/>
            <p:nvPr/>
          </p:nvSpPr>
          <p:spPr>
            <a:xfrm>
              <a:off x="3237000" y="4974150"/>
              <a:ext cx="446875" cy="209400"/>
            </a:xfrm>
            <a:custGeom>
              <a:avLst/>
              <a:gdLst/>
              <a:ahLst/>
              <a:cxnLst/>
              <a:rect l="l" t="t" r="r" b="b"/>
              <a:pathLst>
                <a:path w="17875" h="8376" extrusionOk="0">
                  <a:moveTo>
                    <a:pt x="1364" y="1"/>
                  </a:moveTo>
                  <a:cubicBezTo>
                    <a:pt x="1642" y="1283"/>
                    <a:pt x="1179" y="1566"/>
                    <a:pt x="734" y="3062"/>
                  </a:cubicBezTo>
                  <a:cubicBezTo>
                    <a:pt x="0" y="5532"/>
                    <a:pt x="2450" y="6085"/>
                    <a:pt x="2450" y="6085"/>
                  </a:cubicBezTo>
                  <a:cubicBezTo>
                    <a:pt x="2450" y="6085"/>
                    <a:pt x="12422" y="8376"/>
                    <a:pt x="16114" y="8376"/>
                  </a:cubicBezTo>
                  <a:cubicBezTo>
                    <a:pt x="16887" y="8376"/>
                    <a:pt x="17385" y="8275"/>
                    <a:pt x="17457" y="8032"/>
                  </a:cubicBezTo>
                  <a:cubicBezTo>
                    <a:pt x="17875" y="6626"/>
                    <a:pt x="12399" y="3238"/>
                    <a:pt x="12399" y="3238"/>
                  </a:cubicBezTo>
                  <a:lnTo>
                    <a:pt x="7621" y="74"/>
                  </a:lnTo>
                  <a:cubicBezTo>
                    <a:pt x="6221" y="266"/>
                    <a:pt x="5306" y="395"/>
                    <a:pt x="4383" y="395"/>
                  </a:cubicBezTo>
                  <a:cubicBezTo>
                    <a:pt x="3519" y="395"/>
                    <a:pt x="2648" y="282"/>
                    <a:pt x="1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28;p52"/>
            <p:cNvSpPr/>
            <p:nvPr/>
          </p:nvSpPr>
          <p:spPr>
            <a:xfrm>
              <a:off x="2478775" y="3531050"/>
              <a:ext cx="997825" cy="1359125"/>
            </a:xfrm>
            <a:custGeom>
              <a:avLst/>
              <a:gdLst/>
              <a:ahLst/>
              <a:cxnLst/>
              <a:rect l="l" t="t" r="r" b="b"/>
              <a:pathLst>
                <a:path w="39913" h="54365" extrusionOk="0">
                  <a:moveTo>
                    <a:pt x="5727" y="0"/>
                  </a:moveTo>
                  <a:cubicBezTo>
                    <a:pt x="4860" y="0"/>
                    <a:pt x="3969" y="212"/>
                    <a:pt x="3014" y="799"/>
                  </a:cubicBezTo>
                  <a:cubicBezTo>
                    <a:pt x="804" y="2158"/>
                    <a:pt x="1" y="4984"/>
                    <a:pt x="401" y="7462"/>
                  </a:cubicBezTo>
                  <a:cubicBezTo>
                    <a:pt x="802" y="9940"/>
                    <a:pt x="2175" y="12160"/>
                    <a:pt x="3532" y="14305"/>
                  </a:cubicBezTo>
                  <a:cubicBezTo>
                    <a:pt x="3757" y="14661"/>
                    <a:pt x="3984" y="15019"/>
                    <a:pt x="4286" y="15318"/>
                  </a:cubicBezTo>
                  <a:cubicBezTo>
                    <a:pt x="4627" y="15656"/>
                    <a:pt x="5051" y="15907"/>
                    <a:pt x="5474" y="16144"/>
                  </a:cubicBezTo>
                  <a:cubicBezTo>
                    <a:pt x="5521" y="16170"/>
                    <a:pt x="5568" y="16196"/>
                    <a:pt x="5615" y="16222"/>
                  </a:cubicBezTo>
                  <a:cubicBezTo>
                    <a:pt x="7586" y="17311"/>
                    <a:pt x="9668" y="18186"/>
                    <a:pt x="11825" y="18834"/>
                  </a:cubicBezTo>
                  <a:cubicBezTo>
                    <a:pt x="13413" y="19312"/>
                    <a:pt x="16390" y="19241"/>
                    <a:pt x="17711" y="20070"/>
                  </a:cubicBezTo>
                  <a:cubicBezTo>
                    <a:pt x="20334" y="21715"/>
                    <a:pt x="20261" y="25410"/>
                    <a:pt x="21124" y="27981"/>
                  </a:cubicBezTo>
                  <a:cubicBezTo>
                    <a:pt x="24144" y="36957"/>
                    <a:pt x="27646" y="45764"/>
                    <a:pt x="31612" y="54364"/>
                  </a:cubicBezTo>
                  <a:lnTo>
                    <a:pt x="39912" y="50579"/>
                  </a:lnTo>
                  <a:cubicBezTo>
                    <a:pt x="36647" y="40080"/>
                    <a:pt x="35945" y="29038"/>
                    <a:pt x="34497" y="18172"/>
                  </a:cubicBezTo>
                  <a:cubicBezTo>
                    <a:pt x="34134" y="15444"/>
                    <a:pt x="33712" y="12689"/>
                    <a:pt x="32619" y="10147"/>
                  </a:cubicBezTo>
                  <a:cubicBezTo>
                    <a:pt x="30324" y="4816"/>
                    <a:pt x="24147" y="2586"/>
                    <a:pt x="18604" y="1757"/>
                  </a:cubicBezTo>
                  <a:cubicBezTo>
                    <a:pt x="16081" y="1380"/>
                    <a:pt x="13508" y="1706"/>
                    <a:pt x="11058" y="1237"/>
                  </a:cubicBezTo>
                  <a:cubicBezTo>
                    <a:pt x="9151" y="871"/>
                    <a:pt x="7487" y="0"/>
                    <a:pt x="5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29;p52"/>
            <p:cNvSpPr/>
            <p:nvPr/>
          </p:nvSpPr>
          <p:spPr>
            <a:xfrm>
              <a:off x="2465000" y="2049400"/>
              <a:ext cx="230750" cy="1453775"/>
            </a:xfrm>
            <a:custGeom>
              <a:avLst/>
              <a:gdLst/>
              <a:ahLst/>
              <a:cxnLst/>
              <a:rect l="l" t="t" r="r" b="b"/>
              <a:pathLst>
                <a:path w="9230" h="58151" extrusionOk="0">
                  <a:moveTo>
                    <a:pt x="1" y="0"/>
                  </a:moveTo>
                  <a:lnTo>
                    <a:pt x="1408" y="56764"/>
                  </a:lnTo>
                  <a:cubicBezTo>
                    <a:pt x="2386" y="57811"/>
                    <a:pt x="3305" y="58151"/>
                    <a:pt x="4086" y="58151"/>
                  </a:cubicBezTo>
                  <a:cubicBezTo>
                    <a:pt x="5538" y="58151"/>
                    <a:pt x="6515" y="56976"/>
                    <a:pt x="6515" y="56976"/>
                  </a:cubicBezTo>
                  <a:lnTo>
                    <a:pt x="9229" y="18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30;p52"/>
            <p:cNvSpPr/>
            <p:nvPr/>
          </p:nvSpPr>
          <p:spPr>
            <a:xfrm>
              <a:off x="1450275" y="2688100"/>
              <a:ext cx="3259775" cy="875550"/>
            </a:xfrm>
            <a:custGeom>
              <a:avLst/>
              <a:gdLst/>
              <a:ahLst/>
              <a:cxnLst/>
              <a:rect l="l" t="t" r="r" b="b"/>
              <a:pathLst>
                <a:path w="130391" h="35022" extrusionOk="0">
                  <a:moveTo>
                    <a:pt x="511" y="0"/>
                  </a:moveTo>
                  <a:lnTo>
                    <a:pt x="0" y="5442"/>
                  </a:lnTo>
                  <a:lnTo>
                    <a:pt x="129881" y="35021"/>
                  </a:lnTo>
                  <a:lnTo>
                    <a:pt x="130390" y="29242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31;p52"/>
            <p:cNvSpPr/>
            <p:nvPr/>
          </p:nvSpPr>
          <p:spPr>
            <a:xfrm>
              <a:off x="1458250" y="2512800"/>
              <a:ext cx="3616800" cy="909525"/>
            </a:xfrm>
            <a:custGeom>
              <a:avLst/>
              <a:gdLst/>
              <a:ahLst/>
              <a:cxnLst/>
              <a:rect l="l" t="t" r="r" b="b"/>
              <a:pathLst>
                <a:path w="144672" h="36381" extrusionOk="0">
                  <a:moveTo>
                    <a:pt x="14960" y="1"/>
                  </a:moveTo>
                  <a:lnTo>
                    <a:pt x="0" y="7140"/>
                  </a:lnTo>
                  <a:lnTo>
                    <a:pt x="129881" y="36381"/>
                  </a:lnTo>
                  <a:lnTo>
                    <a:pt x="144672" y="26010"/>
                  </a:lnTo>
                  <a:lnTo>
                    <a:pt x="14960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32;p52"/>
            <p:cNvSpPr/>
            <p:nvPr/>
          </p:nvSpPr>
          <p:spPr>
            <a:xfrm>
              <a:off x="1445000" y="2958925"/>
              <a:ext cx="230725" cy="1453750"/>
            </a:xfrm>
            <a:custGeom>
              <a:avLst/>
              <a:gdLst/>
              <a:ahLst/>
              <a:cxnLst/>
              <a:rect l="l" t="t" r="r" b="b"/>
              <a:pathLst>
                <a:path w="9229" h="58150" extrusionOk="0">
                  <a:moveTo>
                    <a:pt x="0" y="0"/>
                  </a:moveTo>
                  <a:lnTo>
                    <a:pt x="1407" y="56762"/>
                  </a:lnTo>
                  <a:cubicBezTo>
                    <a:pt x="2386" y="57809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33;p52"/>
            <p:cNvSpPr/>
            <p:nvPr/>
          </p:nvSpPr>
          <p:spPr>
            <a:xfrm>
              <a:off x="4734475" y="3630400"/>
              <a:ext cx="230775" cy="1453775"/>
            </a:xfrm>
            <a:custGeom>
              <a:avLst/>
              <a:gdLst/>
              <a:ahLst/>
              <a:cxnLst/>
              <a:rect l="l" t="t" r="r" b="b"/>
              <a:pathLst>
                <a:path w="9231" h="58151" extrusionOk="0">
                  <a:moveTo>
                    <a:pt x="1" y="1"/>
                  </a:moveTo>
                  <a:lnTo>
                    <a:pt x="1409" y="56763"/>
                  </a:lnTo>
                  <a:cubicBezTo>
                    <a:pt x="2388" y="57810"/>
                    <a:pt x="3307" y="58150"/>
                    <a:pt x="4088" y="58150"/>
                  </a:cubicBezTo>
                  <a:cubicBezTo>
                    <a:pt x="5539" y="58150"/>
                    <a:pt x="6516" y="56977"/>
                    <a:pt x="6516" y="56977"/>
                  </a:cubicBezTo>
                  <a:lnTo>
                    <a:pt x="9230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34;p52"/>
            <p:cNvSpPr/>
            <p:nvPr/>
          </p:nvSpPr>
          <p:spPr>
            <a:xfrm>
              <a:off x="5975500" y="2491400"/>
              <a:ext cx="230700" cy="1453775"/>
            </a:xfrm>
            <a:custGeom>
              <a:avLst/>
              <a:gdLst/>
              <a:ahLst/>
              <a:cxnLst/>
              <a:rect l="l" t="t" r="r" b="b"/>
              <a:pathLst>
                <a:path w="9228" h="58151" extrusionOk="0">
                  <a:moveTo>
                    <a:pt x="1" y="1"/>
                  </a:moveTo>
                  <a:lnTo>
                    <a:pt x="1408" y="56763"/>
                  </a:lnTo>
                  <a:cubicBezTo>
                    <a:pt x="2386" y="57810"/>
                    <a:pt x="3305" y="58150"/>
                    <a:pt x="4087" y="58150"/>
                  </a:cubicBezTo>
                  <a:cubicBezTo>
                    <a:pt x="5538" y="58150"/>
                    <a:pt x="6514" y="56977"/>
                    <a:pt x="6514" y="56977"/>
                  </a:cubicBezTo>
                  <a:lnTo>
                    <a:pt x="9228" y="18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35;p52"/>
            <p:cNvSpPr/>
            <p:nvPr/>
          </p:nvSpPr>
          <p:spPr>
            <a:xfrm>
              <a:off x="2084925" y="1547000"/>
              <a:ext cx="3468775" cy="1204900"/>
            </a:xfrm>
            <a:custGeom>
              <a:avLst/>
              <a:gdLst/>
              <a:ahLst/>
              <a:cxnLst/>
              <a:rect l="l" t="t" r="r" b="b"/>
              <a:pathLst>
                <a:path w="138751" h="48196" extrusionOk="0">
                  <a:moveTo>
                    <a:pt x="99479" y="0"/>
                  </a:moveTo>
                  <a:cubicBezTo>
                    <a:pt x="82225" y="5550"/>
                    <a:pt x="66409" y="7226"/>
                    <a:pt x="53593" y="7226"/>
                  </a:cubicBezTo>
                  <a:cubicBezTo>
                    <a:pt x="34021" y="7226"/>
                    <a:pt x="21450" y="3315"/>
                    <a:pt x="21450" y="3315"/>
                  </a:cubicBezTo>
                  <a:lnTo>
                    <a:pt x="21194" y="8925"/>
                  </a:lnTo>
                  <a:lnTo>
                    <a:pt x="6915" y="16320"/>
                  </a:lnTo>
                  <a:lnTo>
                    <a:pt x="1" y="24098"/>
                  </a:lnTo>
                  <a:lnTo>
                    <a:pt x="119880" y="48196"/>
                  </a:lnTo>
                  <a:lnTo>
                    <a:pt x="138750" y="33660"/>
                  </a:lnTo>
                  <a:lnTo>
                    <a:pt x="9947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36;p52"/>
            <p:cNvSpPr/>
            <p:nvPr/>
          </p:nvSpPr>
          <p:spPr>
            <a:xfrm>
              <a:off x="3054675" y="1011500"/>
              <a:ext cx="331500" cy="826200"/>
            </a:xfrm>
            <a:custGeom>
              <a:avLst/>
              <a:gdLst/>
              <a:ahLst/>
              <a:cxnLst/>
              <a:rect l="l" t="t" r="r" b="b"/>
              <a:pathLst>
                <a:path w="13260" h="33048" extrusionOk="0">
                  <a:moveTo>
                    <a:pt x="9435" y="0"/>
                  </a:moveTo>
                  <a:lnTo>
                    <a:pt x="0" y="32640"/>
                  </a:lnTo>
                  <a:lnTo>
                    <a:pt x="4080" y="33048"/>
                  </a:lnTo>
                  <a:lnTo>
                    <a:pt x="13260" y="3060"/>
                  </a:lnTo>
                  <a:lnTo>
                    <a:pt x="9435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37;p52"/>
            <p:cNvSpPr/>
            <p:nvPr/>
          </p:nvSpPr>
          <p:spPr>
            <a:xfrm>
              <a:off x="1705275" y="1629875"/>
              <a:ext cx="915900" cy="408025"/>
            </a:xfrm>
            <a:custGeom>
              <a:avLst/>
              <a:gdLst/>
              <a:ahLst/>
              <a:cxnLst/>
              <a:rect l="l" t="t" r="r" b="b"/>
              <a:pathLst>
                <a:path w="36636" h="16321" extrusionOk="0">
                  <a:moveTo>
                    <a:pt x="36636" y="0"/>
                  </a:moveTo>
                  <a:lnTo>
                    <a:pt x="1" y="14620"/>
                  </a:lnTo>
                  <a:lnTo>
                    <a:pt x="5440" y="16320"/>
                  </a:lnTo>
                  <a:lnTo>
                    <a:pt x="36380" y="5610"/>
                  </a:lnTo>
                  <a:lnTo>
                    <a:pt x="3663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638;p52"/>
            <p:cNvSpPr/>
            <p:nvPr/>
          </p:nvSpPr>
          <p:spPr>
            <a:xfrm>
              <a:off x="1365275" y="2811375"/>
              <a:ext cx="3394725" cy="821850"/>
            </a:xfrm>
            <a:custGeom>
              <a:avLst/>
              <a:gdLst/>
              <a:ahLst/>
              <a:cxnLst/>
              <a:rect l="l" t="t" r="r" b="b"/>
              <a:pathLst>
                <a:path w="135789" h="32874" extrusionOk="0">
                  <a:moveTo>
                    <a:pt x="3911" y="0"/>
                  </a:moveTo>
                  <a:lnTo>
                    <a:pt x="0" y="2497"/>
                  </a:lnTo>
                  <a:lnTo>
                    <a:pt x="132538" y="32874"/>
                  </a:lnTo>
                  <a:lnTo>
                    <a:pt x="135788" y="29622"/>
                  </a:lnTo>
                  <a:lnTo>
                    <a:pt x="39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639;p52"/>
            <p:cNvSpPr/>
            <p:nvPr/>
          </p:nvSpPr>
          <p:spPr>
            <a:xfrm>
              <a:off x="1365275" y="2873800"/>
              <a:ext cx="3334150" cy="940600"/>
            </a:xfrm>
            <a:custGeom>
              <a:avLst/>
              <a:gdLst/>
              <a:ahLst/>
              <a:cxnLst/>
              <a:rect l="l" t="t" r="r" b="b"/>
              <a:pathLst>
                <a:path w="133366" h="37624" extrusionOk="0">
                  <a:moveTo>
                    <a:pt x="0" y="0"/>
                  </a:moveTo>
                  <a:lnTo>
                    <a:pt x="0" y="5833"/>
                  </a:lnTo>
                  <a:lnTo>
                    <a:pt x="131750" y="37623"/>
                  </a:lnTo>
                  <a:lnTo>
                    <a:pt x="133365" y="30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640;p52"/>
            <p:cNvSpPr/>
            <p:nvPr/>
          </p:nvSpPr>
          <p:spPr>
            <a:xfrm>
              <a:off x="1841250" y="1736125"/>
              <a:ext cx="981800" cy="450525"/>
            </a:xfrm>
            <a:custGeom>
              <a:avLst/>
              <a:gdLst/>
              <a:ahLst/>
              <a:cxnLst/>
              <a:rect l="l" t="t" r="r" b="b"/>
              <a:pathLst>
                <a:path w="39272" h="18021" extrusionOk="0">
                  <a:moveTo>
                    <a:pt x="32641" y="1"/>
                  </a:moveTo>
                  <a:lnTo>
                    <a:pt x="1" y="12070"/>
                  </a:lnTo>
                  <a:lnTo>
                    <a:pt x="24992" y="18021"/>
                  </a:lnTo>
                  <a:lnTo>
                    <a:pt x="20741" y="8670"/>
                  </a:lnTo>
                  <a:lnTo>
                    <a:pt x="39272" y="1020"/>
                  </a:lnTo>
                  <a:lnTo>
                    <a:pt x="326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641;p52"/>
            <p:cNvSpPr/>
            <p:nvPr/>
          </p:nvSpPr>
          <p:spPr>
            <a:xfrm>
              <a:off x="1828525" y="2037875"/>
              <a:ext cx="3291650" cy="1139025"/>
            </a:xfrm>
            <a:custGeom>
              <a:avLst/>
              <a:gdLst/>
              <a:ahLst/>
              <a:cxnLst/>
              <a:rect l="l" t="t" r="r" b="b"/>
              <a:pathLst>
                <a:path w="131666" h="45561" extrusionOk="0">
                  <a:moveTo>
                    <a:pt x="510" y="0"/>
                  </a:moveTo>
                  <a:lnTo>
                    <a:pt x="1" y="19550"/>
                  </a:lnTo>
                  <a:lnTo>
                    <a:pt x="131411" y="45560"/>
                  </a:lnTo>
                  <a:lnTo>
                    <a:pt x="131666" y="26392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642;p52"/>
            <p:cNvSpPr/>
            <p:nvPr/>
          </p:nvSpPr>
          <p:spPr>
            <a:xfrm>
              <a:off x="5113800" y="2697675"/>
              <a:ext cx="143425" cy="462200"/>
            </a:xfrm>
            <a:custGeom>
              <a:avLst/>
              <a:gdLst/>
              <a:ahLst/>
              <a:cxnLst/>
              <a:rect l="l" t="t" r="r" b="b"/>
              <a:pathLst>
                <a:path w="5737" h="18488" extrusionOk="0">
                  <a:moveTo>
                    <a:pt x="255" y="0"/>
                  </a:moveTo>
                  <a:lnTo>
                    <a:pt x="0" y="16831"/>
                  </a:lnTo>
                  <a:lnTo>
                    <a:pt x="5099" y="18488"/>
                  </a:lnTo>
                  <a:lnTo>
                    <a:pt x="5737" y="765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643;p52"/>
            <p:cNvSpPr/>
            <p:nvPr/>
          </p:nvSpPr>
          <p:spPr>
            <a:xfrm>
              <a:off x="5120150" y="1916725"/>
              <a:ext cx="1396150" cy="800100"/>
            </a:xfrm>
            <a:custGeom>
              <a:avLst/>
              <a:gdLst/>
              <a:ahLst/>
              <a:cxnLst/>
              <a:rect l="l" t="t" r="r" b="b"/>
              <a:pathLst>
                <a:path w="55846" h="32004" extrusionOk="0">
                  <a:moveTo>
                    <a:pt x="52021" y="1"/>
                  </a:moveTo>
                  <a:lnTo>
                    <a:pt x="1" y="31238"/>
                  </a:lnTo>
                  <a:lnTo>
                    <a:pt x="5483" y="32003"/>
                  </a:lnTo>
                  <a:lnTo>
                    <a:pt x="55845" y="767"/>
                  </a:lnTo>
                  <a:lnTo>
                    <a:pt x="52021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644;p52"/>
            <p:cNvSpPr/>
            <p:nvPr/>
          </p:nvSpPr>
          <p:spPr>
            <a:xfrm>
              <a:off x="4826900" y="1935875"/>
              <a:ext cx="1689400" cy="1922100"/>
            </a:xfrm>
            <a:custGeom>
              <a:avLst/>
              <a:gdLst/>
              <a:ahLst/>
              <a:cxnLst/>
              <a:rect l="l" t="t" r="r" b="b"/>
              <a:pathLst>
                <a:path w="67576" h="76884" extrusionOk="0">
                  <a:moveTo>
                    <a:pt x="67575" y="1"/>
                  </a:moveTo>
                  <a:lnTo>
                    <a:pt x="17213" y="31237"/>
                  </a:lnTo>
                  <a:lnTo>
                    <a:pt x="16575" y="48960"/>
                  </a:lnTo>
                  <a:lnTo>
                    <a:pt x="426" y="60179"/>
                  </a:lnTo>
                  <a:lnTo>
                    <a:pt x="1" y="76884"/>
                  </a:lnTo>
                  <a:lnTo>
                    <a:pt x="67575" y="33617"/>
                  </a:lnTo>
                  <a:lnTo>
                    <a:pt x="67575" y="23970"/>
                  </a:lnTo>
                  <a:lnTo>
                    <a:pt x="6757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645;p52"/>
            <p:cNvSpPr/>
            <p:nvPr/>
          </p:nvSpPr>
          <p:spPr>
            <a:xfrm>
              <a:off x="5349650" y="1821100"/>
              <a:ext cx="1122050" cy="739550"/>
            </a:xfrm>
            <a:custGeom>
              <a:avLst/>
              <a:gdLst/>
              <a:ahLst/>
              <a:cxnLst/>
              <a:rect l="l" t="t" r="r" b="b"/>
              <a:pathLst>
                <a:path w="44882" h="29582" extrusionOk="0">
                  <a:moveTo>
                    <a:pt x="44881" y="0"/>
                  </a:moveTo>
                  <a:lnTo>
                    <a:pt x="1021" y="25246"/>
                  </a:lnTo>
                  <a:lnTo>
                    <a:pt x="1" y="29581"/>
                  </a:lnTo>
                  <a:lnTo>
                    <a:pt x="42841" y="3826"/>
                  </a:lnTo>
                  <a:lnTo>
                    <a:pt x="44881" y="0"/>
                  </a:lnTo>
                  <a:close/>
                </a:path>
              </a:pathLst>
            </a:custGeom>
            <a:solidFill>
              <a:srgbClr val="422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646;p52"/>
            <p:cNvSpPr/>
            <p:nvPr/>
          </p:nvSpPr>
          <p:spPr>
            <a:xfrm>
              <a:off x="2303750" y="238100"/>
              <a:ext cx="4240875" cy="2372975"/>
            </a:xfrm>
            <a:custGeom>
              <a:avLst/>
              <a:gdLst/>
              <a:ahLst/>
              <a:cxnLst/>
              <a:rect l="l" t="t" r="r" b="b"/>
              <a:pathLst>
                <a:path w="169635" h="94919" extrusionOk="0">
                  <a:moveTo>
                    <a:pt x="4976" y="1"/>
                  </a:moveTo>
                  <a:cubicBezTo>
                    <a:pt x="4949" y="1"/>
                    <a:pt x="4922" y="1"/>
                    <a:pt x="4895" y="1"/>
                  </a:cubicBezTo>
                  <a:lnTo>
                    <a:pt x="4762" y="1"/>
                  </a:lnTo>
                  <a:cubicBezTo>
                    <a:pt x="1364" y="55"/>
                    <a:pt x="0" y="4907"/>
                    <a:pt x="2762" y="7110"/>
                  </a:cubicBezTo>
                  <a:lnTo>
                    <a:pt x="122494" y="94919"/>
                  </a:lnTo>
                  <a:lnTo>
                    <a:pt x="169634" y="64699"/>
                  </a:lnTo>
                  <a:cubicBezTo>
                    <a:pt x="169634" y="64699"/>
                    <a:pt x="126604" y="20131"/>
                    <a:pt x="82753" y="15551"/>
                  </a:cubicBezTo>
                  <a:cubicBezTo>
                    <a:pt x="58857" y="13057"/>
                    <a:pt x="44199" y="8536"/>
                    <a:pt x="30969" y="4192"/>
                  </a:cubicBezTo>
                  <a:cubicBezTo>
                    <a:pt x="22527" y="1420"/>
                    <a:pt x="13775" y="1"/>
                    <a:pt x="4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647;p52"/>
            <p:cNvSpPr/>
            <p:nvPr/>
          </p:nvSpPr>
          <p:spPr>
            <a:xfrm>
              <a:off x="1696750" y="1995375"/>
              <a:ext cx="144525" cy="471775"/>
            </a:xfrm>
            <a:custGeom>
              <a:avLst/>
              <a:gdLst/>
              <a:ahLst/>
              <a:cxnLst/>
              <a:rect l="l" t="t" r="r" b="b"/>
              <a:pathLst>
                <a:path w="5781" h="18871" extrusionOk="0">
                  <a:moveTo>
                    <a:pt x="342" y="0"/>
                  </a:moveTo>
                  <a:lnTo>
                    <a:pt x="1" y="17510"/>
                  </a:lnTo>
                  <a:lnTo>
                    <a:pt x="5442" y="18870"/>
                  </a:lnTo>
                  <a:lnTo>
                    <a:pt x="5781" y="1700"/>
                  </a:lnTo>
                  <a:lnTo>
                    <a:pt x="34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48;p52"/>
            <p:cNvSpPr/>
            <p:nvPr/>
          </p:nvSpPr>
          <p:spPr>
            <a:xfrm>
              <a:off x="1216525" y="2433125"/>
              <a:ext cx="616300" cy="259250"/>
            </a:xfrm>
            <a:custGeom>
              <a:avLst/>
              <a:gdLst/>
              <a:ahLst/>
              <a:cxnLst/>
              <a:rect l="l" t="t" r="r" b="b"/>
              <a:pathLst>
                <a:path w="24652" h="10370" extrusionOk="0">
                  <a:moveTo>
                    <a:pt x="19210" y="0"/>
                  </a:moveTo>
                  <a:lnTo>
                    <a:pt x="0" y="9180"/>
                  </a:lnTo>
                  <a:lnTo>
                    <a:pt x="5950" y="10370"/>
                  </a:lnTo>
                  <a:lnTo>
                    <a:pt x="24651" y="1360"/>
                  </a:lnTo>
                  <a:lnTo>
                    <a:pt x="1921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49;p52"/>
            <p:cNvSpPr/>
            <p:nvPr/>
          </p:nvSpPr>
          <p:spPr>
            <a:xfrm>
              <a:off x="1216525" y="2662625"/>
              <a:ext cx="148775" cy="357025"/>
            </a:xfrm>
            <a:custGeom>
              <a:avLst/>
              <a:gdLst/>
              <a:ahLst/>
              <a:cxnLst/>
              <a:rect l="l" t="t" r="r" b="b"/>
              <a:pathLst>
                <a:path w="5951" h="14281" extrusionOk="0">
                  <a:moveTo>
                    <a:pt x="0" y="0"/>
                  </a:moveTo>
                  <a:lnTo>
                    <a:pt x="341" y="13260"/>
                  </a:lnTo>
                  <a:lnTo>
                    <a:pt x="5950" y="14280"/>
                  </a:lnTo>
                  <a:lnTo>
                    <a:pt x="5950" y="1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50;p52"/>
            <p:cNvSpPr/>
            <p:nvPr/>
          </p:nvSpPr>
          <p:spPr>
            <a:xfrm>
              <a:off x="1365275" y="2467125"/>
              <a:ext cx="467550" cy="406700"/>
            </a:xfrm>
            <a:custGeom>
              <a:avLst/>
              <a:gdLst/>
              <a:ahLst/>
              <a:cxnLst/>
              <a:rect l="l" t="t" r="r" b="b"/>
              <a:pathLst>
                <a:path w="18702" h="16268" extrusionOk="0">
                  <a:moveTo>
                    <a:pt x="18701" y="0"/>
                  </a:moveTo>
                  <a:lnTo>
                    <a:pt x="0" y="9010"/>
                  </a:lnTo>
                  <a:lnTo>
                    <a:pt x="0" y="16267"/>
                  </a:lnTo>
                  <a:lnTo>
                    <a:pt x="3911" y="13770"/>
                  </a:lnTo>
                  <a:lnTo>
                    <a:pt x="3911" y="8839"/>
                  </a:lnTo>
                  <a:lnTo>
                    <a:pt x="18531" y="2380"/>
                  </a:lnTo>
                  <a:lnTo>
                    <a:pt x="187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51;p52"/>
            <p:cNvSpPr/>
            <p:nvPr/>
          </p:nvSpPr>
          <p:spPr>
            <a:xfrm>
              <a:off x="4676025" y="3118425"/>
              <a:ext cx="565275" cy="321950"/>
            </a:xfrm>
            <a:custGeom>
              <a:avLst/>
              <a:gdLst/>
              <a:ahLst/>
              <a:cxnLst/>
              <a:rect l="l" t="t" r="r" b="b"/>
              <a:pathLst>
                <a:path w="22611" h="12878" extrusionOk="0">
                  <a:moveTo>
                    <a:pt x="17511" y="1"/>
                  </a:moveTo>
                  <a:lnTo>
                    <a:pt x="0" y="11517"/>
                  </a:lnTo>
                  <a:lnTo>
                    <a:pt x="6461" y="12877"/>
                  </a:lnTo>
                  <a:lnTo>
                    <a:pt x="22610" y="1658"/>
                  </a:lnTo>
                  <a:lnTo>
                    <a:pt x="1751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52;p52"/>
            <p:cNvSpPr/>
            <p:nvPr/>
          </p:nvSpPr>
          <p:spPr>
            <a:xfrm>
              <a:off x="4659025" y="3406350"/>
              <a:ext cx="178525" cy="451625"/>
            </a:xfrm>
            <a:custGeom>
              <a:avLst/>
              <a:gdLst/>
              <a:ahLst/>
              <a:cxnLst/>
              <a:rect l="l" t="t" r="r" b="b"/>
              <a:pathLst>
                <a:path w="7141" h="18065" extrusionOk="0">
                  <a:moveTo>
                    <a:pt x="680" y="0"/>
                  </a:moveTo>
                  <a:lnTo>
                    <a:pt x="0" y="16321"/>
                  </a:lnTo>
                  <a:lnTo>
                    <a:pt x="6716" y="18065"/>
                  </a:lnTo>
                  <a:lnTo>
                    <a:pt x="7141" y="136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653;p52"/>
            <p:cNvSpPr/>
            <p:nvPr/>
          </p:nvSpPr>
          <p:spPr>
            <a:xfrm>
              <a:off x="2794650" y="4497750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0"/>
                  </a:moveTo>
                  <a:lnTo>
                    <a:pt x="946" y="38210"/>
                  </a:lnTo>
                  <a:cubicBezTo>
                    <a:pt x="1604" y="38915"/>
                    <a:pt x="2223" y="39144"/>
                    <a:pt x="2749" y="39144"/>
                  </a:cubicBezTo>
                  <a:cubicBezTo>
                    <a:pt x="3725" y="39144"/>
                    <a:pt x="4383" y="38355"/>
                    <a:pt x="4383" y="38355"/>
                  </a:cubicBezTo>
                  <a:lnTo>
                    <a:pt x="6213" y="12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654;p52"/>
            <p:cNvSpPr/>
            <p:nvPr/>
          </p:nvSpPr>
          <p:spPr>
            <a:xfrm>
              <a:off x="1270875" y="4175800"/>
              <a:ext cx="155350" cy="978625"/>
            </a:xfrm>
            <a:custGeom>
              <a:avLst/>
              <a:gdLst/>
              <a:ahLst/>
              <a:cxnLst/>
              <a:rect l="l" t="t" r="r" b="b"/>
              <a:pathLst>
                <a:path w="6214" h="39145" extrusionOk="0">
                  <a:moveTo>
                    <a:pt x="1" y="0"/>
                  </a:moveTo>
                  <a:lnTo>
                    <a:pt x="946" y="38211"/>
                  </a:lnTo>
                  <a:cubicBezTo>
                    <a:pt x="1604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4" y="1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55;p52"/>
            <p:cNvSpPr/>
            <p:nvPr/>
          </p:nvSpPr>
          <p:spPr>
            <a:xfrm>
              <a:off x="3195275" y="4204425"/>
              <a:ext cx="155325" cy="978625"/>
            </a:xfrm>
            <a:custGeom>
              <a:avLst/>
              <a:gdLst/>
              <a:ahLst/>
              <a:cxnLst/>
              <a:rect l="l" t="t" r="r" b="b"/>
              <a:pathLst>
                <a:path w="6213" h="39145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3" y="38916"/>
                    <a:pt x="2222" y="39145"/>
                    <a:pt x="2748" y="39145"/>
                  </a:cubicBezTo>
                  <a:cubicBezTo>
                    <a:pt x="3725" y="39145"/>
                    <a:pt x="4383" y="38355"/>
                    <a:pt x="4383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56;p52"/>
            <p:cNvSpPr/>
            <p:nvPr/>
          </p:nvSpPr>
          <p:spPr>
            <a:xfrm>
              <a:off x="1735875" y="3932575"/>
              <a:ext cx="155325" cy="978650"/>
            </a:xfrm>
            <a:custGeom>
              <a:avLst/>
              <a:gdLst/>
              <a:ahLst/>
              <a:cxnLst/>
              <a:rect l="l" t="t" r="r" b="b"/>
              <a:pathLst>
                <a:path w="6213" h="39146" extrusionOk="0">
                  <a:moveTo>
                    <a:pt x="0" y="1"/>
                  </a:moveTo>
                  <a:lnTo>
                    <a:pt x="945" y="38212"/>
                  </a:lnTo>
                  <a:cubicBezTo>
                    <a:pt x="1604" y="38916"/>
                    <a:pt x="2223" y="39145"/>
                    <a:pt x="2749" y="39145"/>
                  </a:cubicBezTo>
                  <a:cubicBezTo>
                    <a:pt x="3726" y="39145"/>
                    <a:pt x="4384" y="38355"/>
                    <a:pt x="4384" y="38355"/>
                  </a:cubicBezTo>
                  <a:lnTo>
                    <a:pt x="6212" y="12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57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rgbClr val="BD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58;p52"/>
            <p:cNvSpPr/>
            <p:nvPr/>
          </p:nvSpPr>
          <p:spPr>
            <a:xfrm>
              <a:off x="1163025" y="4015875"/>
              <a:ext cx="1860000" cy="634350"/>
            </a:xfrm>
            <a:custGeom>
              <a:avLst/>
              <a:gdLst/>
              <a:ahLst/>
              <a:cxnLst/>
              <a:rect l="l" t="t" r="r" b="b"/>
              <a:pathLst>
                <a:path w="74400" h="25374" extrusionOk="0">
                  <a:moveTo>
                    <a:pt x="0" y="1"/>
                  </a:moveTo>
                  <a:lnTo>
                    <a:pt x="190" y="6106"/>
                  </a:lnTo>
                  <a:lnTo>
                    <a:pt x="74400" y="25374"/>
                  </a:lnTo>
                  <a:lnTo>
                    <a:pt x="73828" y="194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59;p52"/>
            <p:cNvSpPr/>
            <p:nvPr/>
          </p:nvSpPr>
          <p:spPr>
            <a:xfrm>
              <a:off x="3008700" y="4154200"/>
              <a:ext cx="414950" cy="496025"/>
            </a:xfrm>
            <a:custGeom>
              <a:avLst/>
              <a:gdLst/>
              <a:ahLst/>
              <a:cxnLst/>
              <a:rect l="l" t="t" r="r" b="b"/>
              <a:pathLst>
                <a:path w="16598" h="19841" extrusionOk="0">
                  <a:moveTo>
                    <a:pt x="16597" y="1"/>
                  </a:moveTo>
                  <a:lnTo>
                    <a:pt x="1" y="13926"/>
                  </a:lnTo>
                  <a:lnTo>
                    <a:pt x="573" y="19841"/>
                  </a:lnTo>
                  <a:lnTo>
                    <a:pt x="16407" y="6487"/>
                  </a:lnTo>
                  <a:lnTo>
                    <a:pt x="1659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60;p52"/>
            <p:cNvSpPr/>
            <p:nvPr/>
          </p:nvSpPr>
          <p:spPr>
            <a:xfrm>
              <a:off x="1167775" y="4168500"/>
              <a:ext cx="1855250" cy="481725"/>
            </a:xfrm>
            <a:custGeom>
              <a:avLst/>
              <a:gdLst/>
              <a:ahLst/>
              <a:cxnLst/>
              <a:rect l="l" t="t" r="r" b="b"/>
              <a:pathLst>
                <a:path w="74210" h="19269" extrusionOk="0">
                  <a:moveTo>
                    <a:pt x="0" y="1"/>
                  </a:moveTo>
                  <a:lnTo>
                    <a:pt x="74210" y="19269"/>
                  </a:lnTo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61;p52"/>
            <p:cNvSpPr/>
            <p:nvPr/>
          </p:nvSpPr>
          <p:spPr>
            <a:xfrm>
              <a:off x="1163025" y="3720225"/>
              <a:ext cx="2260625" cy="782150"/>
            </a:xfrm>
            <a:custGeom>
              <a:avLst/>
              <a:gdLst/>
              <a:ahLst/>
              <a:cxnLst/>
              <a:rect l="l" t="t" r="r" b="b"/>
              <a:pathLst>
                <a:path w="90425" h="31286" extrusionOk="0">
                  <a:moveTo>
                    <a:pt x="14307" y="0"/>
                  </a:moveTo>
                  <a:lnTo>
                    <a:pt x="0" y="11827"/>
                  </a:lnTo>
                  <a:lnTo>
                    <a:pt x="73828" y="31285"/>
                  </a:lnTo>
                  <a:lnTo>
                    <a:pt x="90424" y="17360"/>
                  </a:lnTo>
                  <a:lnTo>
                    <a:pt x="14307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62;p52"/>
            <p:cNvSpPr/>
            <p:nvPr/>
          </p:nvSpPr>
          <p:spPr>
            <a:xfrm>
              <a:off x="1811900" y="2408175"/>
              <a:ext cx="912125" cy="1195250"/>
            </a:xfrm>
            <a:custGeom>
              <a:avLst/>
              <a:gdLst/>
              <a:ahLst/>
              <a:cxnLst/>
              <a:rect l="l" t="t" r="r" b="b"/>
              <a:pathLst>
                <a:path w="36485" h="47810" extrusionOk="0">
                  <a:moveTo>
                    <a:pt x="22784" y="1"/>
                  </a:moveTo>
                  <a:cubicBezTo>
                    <a:pt x="20254" y="1"/>
                    <a:pt x="17674" y="590"/>
                    <a:pt x="15372" y="1620"/>
                  </a:cubicBezTo>
                  <a:cubicBezTo>
                    <a:pt x="4692" y="6395"/>
                    <a:pt x="1" y="15109"/>
                    <a:pt x="2568" y="26586"/>
                  </a:cubicBezTo>
                  <a:cubicBezTo>
                    <a:pt x="3363" y="30140"/>
                    <a:pt x="4477" y="33593"/>
                    <a:pt x="5135" y="37126"/>
                  </a:cubicBezTo>
                  <a:cubicBezTo>
                    <a:pt x="5691" y="40106"/>
                    <a:pt x="5754" y="42507"/>
                    <a:pt x="9256" y="43810"/>
                  </a:cubicBezTo>
                  <a:cubicBezTo>
                    <a:pt x="10487" y="44268"/>
                    <a:pt x="11806" y="44364"/>
                    <a:pt x="13128" y="44364"/>
                  </a:cubicBezTo>
                  <a:cubicBezTo>
                    <a:pt x="13584" y="44364"/>
                    <a:pt x="14041" y="44352"/>
                    <a:pt x="14495" y="44340"/>
                  </a:cubicBezTo>
                  <a:cubicBezTo>
                    <a:pt x="14519" y="44340"/>
                    <a:pt x="14543" y="44339"/>
                    <a:pt x="14567" y="44339"/>
                  </a:cubicBezTo>
                  <a:cubicBezTo>
                    <a:pt x="17033" y="44339"/>
                    <a:pt x="19500" y="47583"/>
                    <a:pt x="21965" y="47583"/>
                  </a:cubicBezTo>
                  <a:cubicBezTo>
                    <a:pt x="21990" y="47583"/>
                    <a:pt x="22014" y="47583"/>
                    <a:pt x="22039" y="47582"/>
                  </a:cubicBezTo>
                  <a:cubicBezTo>
                    <a:pt x="22116" y="47580"/>
                    <a:pt x="22193" y="47579"/>
                    <a:pt x="22269" y="47579"/>
                  </a:cubicBezTo>
                  <a:cubicBezTo>
                    <a:pt x="23472" y="47579"/>
                    <a:pt x="24686" y="47809"/>
                    <a:pt x="25869" y="47809"/>
                  </a:cubicBezTo>
                  <a:cubicBezTo>
                    <a:pt x="26527" y="47809"/>
                    <a:pt x="27175" y="47738"/>
                    <a:pt x="27805" y="47517"/>
                  </a:cubicBezTo>
                  <a:cubicBezTo>
                    <a:pt x="31780" y="46122"/>
                    <a:pt x="34400" y="38014"/>
                    <a:pt x="35328" y="33905"/>
                  </a:cubicBezTo>
                  <a:cubicBezTo>
                    <a:pt x="36485" y="28795"/>
                    <a:pt x="36354" y="22169"/>
                    <a:pt x="36325" y="16903"/>
                  </a:cubicBezTo>
                  <a:cubicBezTo>
                    <a:pt x="36298" y="11836"/>
                    <a:pt x="35087" y="6033"/>
                    <a:pt x="30967" y="2685"/>
                  </a:cubicBezTo>
                  <a:cubicBezTo>
                    <a:pt x="28665" y="815"/>
                    <a:pt x="25759" y="1"/>
                    <a:pt x="227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63;p52"/>
            <p:cNvSpPr/>
            <p:nvPr/>
          </p:nvSpPr>
          <p:spPr>
            <a:xfrm>
              <a:off x="2319275" y="1766125"/>
              <a:ext cx="379700" cy="517500"/>
            </a:xfrm>
            <a:custGeom>
              <a:avLst/>
              <a:gdLst/>
              <a:ahLst/>
              <a:cxnLst/>
              <a:rect l="l" t="t" r="r" b="b"/>
              <a:pathLst>
                <a:path w="15188" h="20700" extrusionOk="0">
                  <a:moveTo>
                    <a:pt x="12911" y="0"/>
                  </a:moveTo>
                  <a:lnTo>
                    <a:pt x="2940" y="11110"/>
                  </a:lnTo>
                  <a:cubicBezTo>
                    <a:pt x="641" y="12384"/>
                    <a:pt x="1" y="15759"/>
                    <a:pt x="1399" y="17986"/>
                  </a:cubicBezTo>
                  <a:cubicBezTo>
                    <a:pt x="2503" y="19743"/>
                    <a:pt x="4598" y="20700"/>
                    <a:pt x="6683" y="20700"/>
                  </a:cubicBezTo>
                  <a:cubicBezTo>
                    <a:pt x="7240" y="20700"/>
                    <a:pt x="7796" y="20632"/>
                    <a:pt x="8332" y="20493"/>
                  </a:cubicBezTo>
                  <a:cubicBezTo>
                    <a:pt x="10876" y="19830"/>
                    <a:pt x="12922" y="17782"/>
                    <a:pt x="13978" y="15374"/>
                  </a:cubicBezTo>
                  <a:cubicBezTo>
                    <a:pt x="15035" y="12967"/>
                    <a:pt x="15188" y="10240"/>
                    <a:pt x="14850" y="7633"/>
                  </a:cubicBezTo>
                  <a:cubicBezTo>
                    <a:pt x="14514" y="5025"/>
                    <a:pt x="13710" y="2505"/>
                    <a:pt x="129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64;p52"/>
            <p:cNvSpPr/>
            <p:nvPr/>
          </p:nvSpPr>
          <p:spPr>
            <a:xfrm>
              <a:off x="2915025" y="3097675"/>
              <a:ext cx="466100" cy="283850"/>
            </a:xfrm>
            <a:custGeom>
              <a:avLst/>
              <a:gdLst/>
              <a:ahLst/>
              <a:cxnLst/>
              <a:rect l="l" t="t" r="r" b="b"/>
              <a:pathLst>
                <a:path w="18644" h="11354" extrusionOk="0">
                  <a:moveTo>
                    <a:pt x="8948" y="0"/>
                  </a:moveTo>
                  <a:lnTo>
                    <a:pt x="8948" y="0"/>
                  </a:lnTo>
                  <a:cubicBezTo>
                    <a:pt x="6213" y="1833"/>
                    <a:pt x="0" y="5209"/>
                    <a:pt x="1395" y="9392"/>
                  </a:cubicBezTo>
                  <a:cubicBezTo>
                    <a:pt x="1894" y="10886"/>
                    <a:pt x="3185" y="11354"/>
                    <a:pt x="4633" y="11354"/>
                  </a:cubicBezTo>
                  <a:cubicBezTo>
                    <a:pt x="6189" y="11354"/>
                    <a:pt x="7929" y="10813"/>
                    <a:pt x="9062" y="10427"/>
                  </a:cubicBezTo>
                  <a:cubicBezTo>
                    <a:pt x="11601" y="9561"/>
                    <a:pt x="14875" y="7173"/>
                    <a:pt x="16595" y="5182"/>
                  </a:cubicBezTo>
                  <a:cubicBezTo>
                    <a:pt x="17310" y="4355"/>
                    <a:pt x="18644" y="1968"/>
                    <a:pt x="16952" y="1968"/>
                  </a:cubicBezTo>
                  <a:cubicBezTo>
                    <a:pt x="16775" y="1968"/>
                    <a:pt x="16565" y="1994"/>
                    <a:pt x="16317" y="2051"/>
                  </a:cubicBezTo>
                  <a:cubicBezTo>
                    <a:pt x="16698" y="1964"/>
                    <a:pt x="15704" y="1231"/>
                    <a:pt x="15664" y="1211"/>
                  </a:cubicBezTo>
                  <a:cubicBezTo>
                    <a:pt x="15559" y="1158"/>
                    <a:pt x="15430" y="1136"/>
                    <a:pt x="15286" y="1136"/>
                  </a:cubicBezTo>
                  <a:cubicBezTo>
                    <a:pt x="14762" y="1136"/>
                    <a:pt x="14050" y="1422"/>
                    <a:pt x="13658" y="1507"/>
                  </a:cubicBezTo>
                  <a:cubicBezTo>
                    <a:pt x="13340" y="1575"/>
                    <a:pt x="13028" y="1662"/>
                    <a:pt x="12718" y="1759"/>
                  </a:cubicBezTo>
                  <a:cubicBezTo>
                    <a:pt x="11729" y="2069"/>
                    <a:pt x="9268" y="3263"/>
                    <a:pt x="8246" y="3440"/>
                  </a:cubicBezTo>
                  <a:cubicBezTo>
                    <a:pt x="8650" y="2284"/>
                    <a:pt x="9461" y="1324"/>
                    <a:pt x="89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65;p52"/>
            <p:cNvSpPr/>
            <p:nvPr/>
          </p:nvSpPr>
          <p:spPr>
            <a:xfrm>
              <a:off x="2546575" y="3237450"/>
              <a:ext cx="538475" cy="343075"/>
            </a:xfrm>
            <a:custGeom>
              <a:avLst/>
              <a:gdLst/>
              <a:ahLst/>
              <a:cxnLst/>
              <a:rect l="l" t="t" r="r" b="b"/>
              <a:pathLst>
                <a:path w="21539" h="13723" extrusionOk="0">
                  <a:moveTo>
                    <a:pt x="17336" y="0"/>
                  </a:moveTo>
                  <a:cubicBezTo>
                    <a:pt x="15344" y="0"/>
                    <a:pt x="10894" y="1585"/>
                    <a:pt x="8370" y="2702"/>
                  </a:cubicBezTo>
                  <a:cubicBezTo>
                    <a:pt x="7538" y="3070"/>
                    <a:pt x="6915" y="3388"/>
                    <a:pt x="6659" y="3582"/>
                  </a:cubicBezTo>
                  <a:cubicBezTo>
                    <a:pt x="4104" y="5508"/>
                    <a:pt x="1" y="11801"/>
                    <a:pt x="4902" y="13498"/>
                  </a:cubicBezTo>
                  <a:cubicBezTo>
                    <a:pt x="5355" y="13655"/>
                    <a:pt x="5822" y="13723"/>
                    <a:pt x="6295" y="13723"/>
                  </a:cubicBezTo>
                  <a:cubicBezTo>
                    <a:pt x="7570" y="13723"/>
                    <a:pt x="8892" y="13233"/>
                    <a:pt x="10115" y="12689"/>
                  </a:cubicBezTo>
                  <a:cubicBezTo>
                    <a:pt x="14196" y="10874"/>
                    <a:pt x="18058" y="8420"/>
                    <a:pt x="21539" y="5430"/>
                  </a:cubicBezTo>
                  <a:lnTo>
                    <a:pt x="18284" y="303"/>
                  </a:lnTo>
                  <a:cubicBezTo>
                    <a:pt x="18150" y="92"/>
                    <a:pt x="17814" y="0"/>
                    <a:pt x="1733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66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rgbClr val="5E3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67;p52"/>
            <p:cNvSpPr/>
            <p:nvPr/>
          </p:nvSpPr>
          <p:spPr>
            <a:xfrm>
              <a:off x="2256400" y="2354875"/>
              <a:ext cx="614625" cy="1247450"/>
            </a:xfrm>
            <a:custGeom>
              <a:avLst/>
              <a:gdLst/>
              <a:ahLst/>
              <a:cxnLst/>
              <a:rect l="l" t="t" r="r" b="b"/>
              <a:pathLst>
                <a:path w="24585" h="49898" extrusionOk="0">
                  <a:moveTo>
                    <a:pt x="5233" y="0"/>
                  </a:moveTo>
                  <a:cubicBezTo>
                    <a:pt x="1101" y="0"/>
                    <a:pt x="1" y="3847"/>
                    <a:pt x="100" y="8403"/>
                  </a:cubicBezTo>
                  <a:cubicBezTo>
                    <a:pt x="251" y="15382"/>
                    <a:pt x="3272" y="22671"/>
                    <a:pt x="5716" y="28988"/>
                  </a:cubicBezTo>
                  <a:cubicBezTo>
                    <a:pt x="6927" y="32118"/>
                    <a:pt x="12729" y="49341"/>
                    <a:pt x="15869" y="49835"/>
                  </a:cubicBezTo>
                  <a:cubicBezTo>
                    <a:pt x="16134" y="49877"/>
                    <a:pt x="16396" y="49897"/>
                    <a:pt x="16656" y="49897"/>
                  </a:cubicBezTo>
                  <a:cubicBezTo>
                    <a:pt x="20125" y="49897"/>
                    <a:pt x="23124" y="46318"/>
                    <a:pt x="23829" y="42516"/>
                  </a:cubicBezTo>
                  <a:cubicBezTo>
                    <a:pt x="24585" y="38429"/>
                    <a:pt x="23416" y="34243"/>
                    <a:pt x="22259" y="30268"/>
                  </a:cubicBezTo>
                  <a:cubicBezTo>
                    <a:pt x="20987" y="25891"/>
                    <a:pt x="19713" y="21515"/>
                    <a:pt x="18440" y="17137"/>
                  </a:cubicBezTo>
                  <a:cubicBezTo>
                    <a:pt x="16586" y="10766"/>
                    <a:pt x="13774" y="1383"/>
                    <a:pt x="6631" y="130"/>
                  </a:cubicBezTo>
                  <a:cubicBezTo>
                    <a:pt x="6131" y="43"/>
                    <a:pt x="5665" y="0"/>
                    <a:pt x="523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68;p52"/>
            <p:cNvSpPr/>
            <p:nvPr/>
          </p:nvSpPr>
          <p:spPr>
            <a:xfrm>
              <a:off x="1774975" y="1582150"/>
              <a:ext cx="1025500" cy="1579025"/>
            </a:xfrm>
            <a:custGeom>
              <a:avLst/>
              <a:gdLst/>
              <a:ahLst/>
              <a:cxnLst/>
              <a:rect l="l" t="t" r="r" b="b"/>
              <a:pathLst>
                <a:path w="41020" h="63161" extrusionOk="0">
                  <a:moveTo>
                    <a:pt x="25867" y="1"/>
                  </a:moveTo>
                  <a:cubicBezTo>
                    <a:pt x="25587" y="1"/>
                    <a:pt x="25304" y="6"/>
                    <a:pt x="25020" y="18"/>
                  </a:cubicBezTo>
                  <a:cubicBezTo>
                    <a:pt x="18247" y="286"/>
                    <a:pt x="10434" y="3688"/>
                    <a:pt x="8755" y="7892"/>
                  </a:cubicBezTo>
                  <a:cubicBezTo>
                    <a:pt x="7500" y="11036"/>
                    <a:pt x="6229" y="14242"/>
                    <a:pt x="5964" y="17619"/>
                  </a:cubicBezTo>
                  <a:cubicBezTo>
                    <a:pt x="5652" y="21601"/>
                    <a:pt x="6746" y="25720"/>
                    <a:pt x="5591" y="29544"/>
                  </a:cubicBezTo>
                  <a:cubicBezTo>
                    <a:pt x="4081" y="34536"/>
                    <a:pt x="0" y="37251"/>
                    <a:pt x="504" y="42617"/>
                  </a:cubicBezTo>
                  <a:cubicBezTo>
                    <a:pt x="970" y="47572"/>
                    <a:pt x="2340" y="53664"/>
                    <a:pt x="5274" y="57776"/>
                  </a:cubicBezTo>
                  <a:cubicBezTo>
                    <a:pt x="7533" y="60944"/>
                    <a:pt x="11476" y="63161"/>
                    <a:pt x="15227" y="63161"/>
                  </a:cubicBezTo>
                  <a:cubicBezTo>
                    <a:pt x="16866" y="63161"/>
                    <a:pt x="18469" y="62737"/>
                    <a:pt x="19879" y="61784"/>
                  </a:cubicBezTo>
                  <a:cubicBezTo>
                    <a:pt x="23187" y="59547"/>
                    <a:pt x="24446" y="55223"/>
                    <a:pt x="27433" y="52571"/>
                  </a:cubicBezTo>
                  <a:cubicBezTo>
                    <a:pt x="31040" y="49366"/>
                    <a:pt x="36965" y="48739"/>
                    <a:pt x="39140" y="44430"/>
                  </a:cubicBezTo>
                  <a:cubicBezTo>
                    <a:pt x="41020" y="40707"/>
                    <a:pt x="39012" y="36228"/>
                    <a:pt x="36635" y="32802"/>
                  </a:cubicBezTo>
                  <a:cubicBezTo>
                    <a:pt x="34256" y="29376"/>
                    <a:pt x="31348" y="25875"/>
                    <a:pt x="31337" y="21705"/>
                  </a:cubicBezTo>
                  <a:cubicBezTo>
                    <a:pt x="31330" y="18773"/>
                    <a:pt x="32784" y="16068"/>
                    <a:pt x="33992" y="13396"/>
                  </a:cubicBezTo>
                  <a:cubicBezTo>
                    <a:pt x="35200" y="10725"/>
                    <a:pt x="36202" y="7687"/>
                    <a:pt x="35271" y="4907"/>
                  </a:cubicBezTo>
                  <a:cubicBezTo>
                    <a:pt x="34099" y="1411"/>
                    <a:pt x="30275" y="1"/>
                    <a:pt x="25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69;p52"/>
            <p:cNvSpPr/>
            <p:nvPr/>
          </p:nvSpPr>
          <p:spPr>
            <a:xfrm>
              <a:off x="1672500" y="3463200"/>
              <a:ext cx="1679025" cy="656375"/>
            </a:xfrm>
            <a:custGeom>
              <a:avLst/>
              <a:gdLst/>
              <a:ahLst/>
              <a:cxnLst/>
              <a:rect l="l" t="t" r="r" b="b"/>
              <a:pathLst>
                <a:path w="67161" h="26255" extrusionOk="0">
                  <a:moveTo>
                    <a:pt x="12230" y="0"/>
                  </a:moveTo>
                  <a:cubicBezTo>
                    <a:pt x="11651" y="0"/>
                    <a:pt x="11111" y="88"/>
                    <a:pt x="10638" y="313"/>
                  </a:cubicBezTo>
                  <a:cubicBezTo>
                    <a:pt x="8498" y="1334"/>
                    <a:pt x="6211" y="6718"/>
                    <a:pt x="5372" y="8811"/>
                  </a:cubicBezTo>
                  <a:cubicBezTo>
                    <a:pt x="1" y="22223"/>
                    <a:pt x="13132" y="26254"/>
                    <a:pt x="26660" y="26254"/>
                  </a:cubicBezTo>
                  <a:cubicBezTo>
                    <a:pt x="35322" y="26254"/>
                    <a:pt x="44147" y="24601"/>
                    <a:pt x="48381" y="22700"/>
                  </a:cubicBezTo>
                  <a:cubicBezTo>
                    <a:pt x="54007" y="20173"/>
                    <a:pt x="62087" y="17670"/>
                    <a:pt x="64898" y="16269"/>
                  </a:cubicBezTo>
                  <a:cubicBezTo>
                    <a:pt x="67160" y="15142"/>
                    <a:pt x="63540" y="5888"/>
                    <a:pt x="61577" y="4297"/>
                  </a:cubicBezTo>
                  <a:cubicBezTo>
                    <a:pt x="59196" y="2366"/>
                    <a:pt x="56710" y="1694"/>
                    <a:pt x="54113" y="1694"/>
                  </a:cubicBezTo>
                  <a:cubicBezTo>
                    <a:pt x="49167" y="1694"/>
                    <a:pt x="43821" y="4132"/>
                    <a:pt x="38038" y="4949"/>
                  </a:cubicBezTo>
                  <a:cubicBezTo>
                    <a:pt x="37392" y="5040"/>
                    <a:pt x="36746" y="5082"/>
                    <a:pt x="36098" y="5082"/>
                  </a:cubicBezTo>
                  <a:cubicBezTo>
                    <a:pt x="30220" y="5082"/>
                    <a:pt x="24269" y="1669"/>
                    <a:pt x="18321" y="1135"/>
                  </a:cubicBezTo>
                  <a:cubicBezTo>
                    <a:pt x="16518" y="972"/>
                    <a:pt x="14155" y="0"/>
                    <a:pt x="1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8062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moibanvuimuac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3749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295400" y="1592502"/>
            <a:ext cx="78486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khám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phá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</a:p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với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âm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thanh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to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nhỏ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nhác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nhau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8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4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Mức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</a:rPr>
              <a:t>độ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</a:rPr>
              <a:t> :	</a:t>
            </a:r>
          </a:p>
          <a:p>
            <a:r>
              <a:rPr lang="en-US" sz="2800" b="1" i="1" dirty="0">
                <a:solidFill>
                  <a:srgbClr val="FFFF00"/>
                </a:solidFill>
                <a:latin typeface="Times New Roman" pitchFamily="18" charset="0"/>
              </a:rPr>
              <a:t>		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66800" y="838200"/>
            <a:ext cx="3253144" cy="929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362200" y="3581400"/>
            <a:ext cx="6400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Mức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1.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nhỏ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Mức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2.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bình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Mức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3.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to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Mức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4.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rất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to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0690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29775-big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7" name="Oval 19"/>
          <p:cNvSpPr>
            <a:spLocks noChangeArrowheads="1"/>
          </p:cNvSpPr>
          <p:nvPr/>
        </p:nvSpPr>
        <p:spPr bwMode="auto">
          <a:xfrm>
            <a:off x="2819400" y="1828800"/>
            <a:ext cx="4038600" cy="45720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8628" name="Picture 20" descr="bunnies_2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667000"/>
            <a:ext cx="275748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9" name="WordArt 21"/>
          <p:cNvSpPr>
            <a:spLocks noChangeArrowheads="1" noChangeShapeType="1" noTextEdit="1"/>
          </p:cNvSpPr>
          <p:nvPr/>
        </p:nvSpPr>
        <p:spPr bwMode="auto">
          <a:xfrm>
            <a:off x="914400" y="1143000"/>
            <a:ext cx="7772400" cy="1981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CooperH"/>
              </a:rPr>
              <a:t>TRÒ CHƠI ÂM NHẠC</a:t>
            </a:r>
          </a:p>
        </p:txBody>
      </p:sp>
      <p:sp>
        <p:nvSpPr>
          <p:cNvPr id="68663" name="Music"/>
          <p:cNvSpPr>
            <a:spLocks noEditPoints="1" noChangeArrowheads="1"/>
          </p:cNvSpPr>
          <p:nvPr/>
        </p:nvSpPr>
        <p:spPr bwMode="auto">
          <a:xfrm rot="41878572">
            <a:off x="4495800" y="533400"/>
            <a:ext cx="1143000" cy="914400"/>
          </a:xfrm>
          <a:custGeom>
            <a:avLst/>
            <a:gdLst>
              <a:gd name="T0" fmla="*/ 7352 w 21600"/>
              <a:gd name="T1" fmla="*/ 46 h 21600"/>
              <a:gd name="T2" fmla="*/ 7373 w 21600"/>
              <a:gd name="T3" fmla="*/ 9900 h 21600"/>
              <a:gd name="T4" fmla="*/ 21683 w 21600"/>
              <a:gd name="T5" fmla="*/ 10061 h 21600"/>
              <a:gd name="T6" fmla="*/ 7352 w 21600"/>
              <a:gd name="T7" fmla="*/ 46 h 21600"/>
              <a:gd name="T8" fmla="*/ 21600 w 21600"/>
              <a:gd name="T9" fmla="*/ 0 h 21600"/>
              <a:gd name="T10" fmla="*/ 7975 w 21600"/>
              <a:gd name="T11" fmla="*/ 923 h 21600"/>
              <a:gd name="T12" fmla="*/ 20935 w 21600"/>
              <a:gd name="T13" fmla="*/ 535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8200"/>
              </a:gs>
              <a:gs pos="5001">
                <a:srgbClr val="FF0000"/>
              </a:gs>
              <a:gs pos="17501">
                <a:srgbClr val="BA0066"/>
              </a:gs>
              <a:gs pos="35000">
                <a:srgbClr val="66008F"/>
              </a:gs>
              <a:gs pos="50000">
                <a:srgbClr val="000082"/>
              </a:gs>
              <a:gs pos="65000">
                <a:srgbClr val="66008F"/>
              </a:gs>
              <a:gs pos="82500">
                <a:srgbClr val="BA0066"/>
              </a:gs>
              <a:gs pos="95000">
                <a:srgbClr val="FF0000"/>
              </a:gs>
              <a:gs pos="100000">
                <a:srgbClr val="FF8200"/>
              </a:gs>
            </a:gsLst>
            <a:lin ang="5400000" scaled="1"/>
          </a:gradFill>
          <a:ln w="4127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5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9" grpId="0" animBg="1"/>
      <p:bldP spid="68629" grpId="1" animBg="1"/>
      <p:bldP spid="686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881743" y="533400"/>
            <a:ext cx="7239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Trò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chơi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kí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hiệu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bàn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/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				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2600" y="1279469"/>
            <a:ext cx="6400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1 -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Mức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1: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nhỏ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2 -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Mức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bình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3 -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Mức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3: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to</a:t>
            </a: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4 -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Mức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4: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rất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to</a:t>
            </a: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4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tổ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4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mức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độ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Tất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cả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im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</a:rPr>
              <a:t>lặng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	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97422"/>
            <a:ext cx="235703" cy="780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199" y="2057400"/>
            <a:ext cx="235703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199" y="2819400"/>
            <a:ext cx="235703" cy="723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199" y="3695515"/>
            <a:ext cx="235704" cy="648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4529547"/>
            <a:ext cx="235702" cy="575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2" y="5410199"/>
            <a:ext cx="235702" cy="6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5" name="TextBox 4"/>
          <p:cNvSpPr txBox="1"/>
          <p:nvPr/>
        </p:nvSpPr>
        <p:spPr>
          <a:xfrm>
            <a:off x="800100" y="32004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1160" y="1427946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ca.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245952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body percussion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3508260"/>
            <a:ext cx="403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612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5" name="TextBox 4"/>
          <p:cNvSpPr txBox="1"/>
          <p:nvPr/>
        </p:nvSpPr>
        <p:spPr>
          <a:xfrm>
            <a:off x="800100" y="32004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1160" y="1427946"/>
            <a:ext cx="26822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274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35331"/>
            <a:ext cx="1383211" cy="4518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19600" y="5254171"/>
            <a:ext cx="4566920" cy="1625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>
                <a:gd name="adj" fmla="val 45310"/>
              </a:avLst>
            </a:prstTxWarp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THẦY CÔ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_Introreovangbinhmin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3277" y="4325257"/>
            <a:ext cx="12954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743" y="-39724"/>
            <a:ext cx="6719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Bản quyền TT-ÂN-Phi Trường 0987508433 cấm chia sẻ mọi hình thức</a:t>
            </a:r>
          </a:p>
        </p:txBody>
      </p:sp>
    </p:spTree>
    <p:extLst>
      <p:ext uri="{BB962C8B-B14F-4D97-AF65-F5344CB8AC3E}">
        <p14:creationId xmlns:p14="http://schemas.microsoft.com/office/powerpoint/2010/main" val="2416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kicken.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1" y="1600200"/>
            <a:ext cx="701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indent="548640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548640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Body percussion</a:t>
            </a:r>
          </a:p>
          <a:p>
            <a:pPr indent="548640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548640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14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-433848" y="1510605"/>
            <a:ext cx="10058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Ôn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Mời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múa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				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44097" y="533400"/>
            <a:ext cx="350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52" y="2438400"/>
            <a:ext cx="5562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73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ời bạn vui múa ca (Bài hát mẫu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575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5715000" cy="42487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1490008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40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000" i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0" y="5943600"/>
            <a:ext cx="609600" cy="609600"/>
          </a:xfrm>
          <a:prstGeom prst="rect">
            <a:avLst/>
          </a:prstGeom>
        </p:spPr>
      </p:pic>
      <p:pic>
        <p:nvPicPr>
          <p:cNvPr id="9" name="C1 DEN 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8800" y="5962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533400" y="762000"/>
            <a:ext cx="805880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*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Luyện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thức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514600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-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514600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    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indent="2514600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    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nhân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914400"/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Chú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ý: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Ngắt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lấy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sau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hát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hiện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tình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cảm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tươi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rộn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ràng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Hát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nhịp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nhàng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nhanh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18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moibanvuimuac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0915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4903</TotalTime>
  <Words>601</Words>
  <Application>Microsoft Office PowerPoint</Application>
  <PresentationFormat>On-screen Show (4:3)</PresentationFormat>
  <Paragraphs>101</Paragraphs>
  <Slides>26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.VnCooperH</vt:lpstr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Phạm Thị Thuỳ Giang</cp:lastModifiedBy>
  <cp:revision>118</cp:revision>
  <dcterms:created xsi:type="dcterms:W3CDTF">2020-09-30T04:53:49Z</dcterms:created>
  <dcterms:modified xsi:type="dcterms:W3CDTF">2025-03-02T13:52:30Z</dcterms:modified>
</cp:coreProperties>
</file>