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92" r:id="rId4"/>
    <p:sldId id="293" r:id="rId5"/>
    <p:sldId id="261" r:id="rId6"/>
    <p:sldId id="256" r:id="rId7"/>
    <p:sldId id="289" r:id="rId8"/>
    <p:sldId id="262" r:id="rId9"/>
    <p:sldId id="25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5" r:id="rId20"/>
    <p:sldId id="273" r:id="rId21"/>
    <p:sldId id="280" r:id="rId22"/>
    <p:sldId id="276" r:id="rId23"/>
    <p:sldId id="281" r:id="rId24"/>
    <p:sldId id="278" r:id="rId25"/>
    <p:sldId id="282" r:id="rId26"/>
    <p:sldId id="283" r:id="rId27"/>
    <p:sldId id="284" r:id="rId28"/>
    <p:sldId id="290" r:id="rId29"/>
    <p:sldId id="291" r:id="rId30"/>
  </p:sldIdLst>
  <p:sldSz cx="9144000" cy="6858000" type="screen4x3"/>
  <p:notesSz cx="6858000" cy="9144000"/>
  <p:embeddedFontLst>
    <p:embeddedFont>
      <p:font typeface=".VnAvantH" panose="020B7200000000000000" pitchFamily="34" charset="0"/>
      <p:regular r:id="rId31"/>
      <p:bold r:id="rId32"/>
      <p:italic r:id="rId33"/>
      <p:boldItalic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B7DEE8"/>
    <a:srgbClr val="84C6D8"/>
    <a:srgbClr val="D1F3FF"/>
    <a:srgbClr val="00CCFF"/>
    <a:srgbClr val="99CC00"/>
    <a:srgbClr val="FF99FF"/>
    <a:srgbClr val="66FF66"/>
    <a:srgbClr val="FFCC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03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6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19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3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33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8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49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8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6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26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12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8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2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3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8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25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2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23.png"/><Relationship Id="rId5" Type="http://schemas.microsoft.com/office/2007/relationships/media" Target="../media/media19.mp3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0.png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v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35331"/>
            <a:ext cx="1383211" cy="4518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9600" y="5254171"/>
            <a:ext cx="4566920" cy="1625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310"/>
              </a:avLst>
            </a:prstTxWarp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THẦY CÔ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3277" y="4325257"/>
            <a:ext cx="12954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43" y="-39724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quyền TT-ÂN-Phi Trường 0987508433 cấm chia sẻ mọi hình thức</a:t>
            </a:r>
          </a:p>
        </p:txBody>
      </p:sp>
    </p:spTree>
    <p:extLst>
      <p:ext uri="{BB962C8B-B14F-4D97-AF65-F5344CB8AC3E}">
        <p14:creationId xmlns:p14="http://schemas.microsoft.com/office/powerpoint/2010/main" val="39209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tấu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288925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1: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036638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</a:p>
        </p:txBody>
      </p:sp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541338"/>
            <a:ext cx="1752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2: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265238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1265238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lanh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1 + 2:</a:t>
            </a:r>
          </a:p>
          <a:p>
            <a:pPr indent="1036638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 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</a:p>
          <a:p>
            <a:pPr indent="1265238"/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1265238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C1 DE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3: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6605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la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660525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0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4: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7603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3 + 4: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  <a:p>
            <a:pPr indent="288925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1066800"/>
            <a:ext cx="805880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 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nối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C1 DEN 7 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785816"/>
            <a:ext cx="3124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51460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nhân</a:t>
            </a:r>
          </a:p>
          <a:p>
            <a:pPr indent="914400"/>
            <a:r>
              <a:rPr lang="en-US" sz="3600" b="1">
                <a:solidFill>
                  <a:srgbClr val="FFFF00"/>
                </a:solidFill>
                <a:latin typeface="Times New Roman" pitchFamily="18" charset="0"/>
              </a:rPr>
              <a:t>*Chú ý:</a:t>
            </a:r>
          </a:p>
          <a:p>
            <a:pPr marL="571500" indent="-571500"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Ngân dài các ca từ: “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lo</a:t>
            </a: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”, “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chào</a:t>
            </a: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”,…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 Thể hiện tình cảm vui tươi, rộn ràng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 Hát nhịp nhàng, hơi nhanh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MOI BAN VUI M CA BEA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434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nhịp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lo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long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x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ca.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MOI BAN VUI M CA BEA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630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2514600" y="914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>
                <a:solidFill>
                  <a:sysClr val="windowText" lastClr="000000"/>
                </a:solidFill>
              </a:rPr>
              <a:t>Bức tranh em nhớ đến bài hát nào đã học ở chủ đề 2</a:t>
            </a:r>
            <a:endParaRPr lang="en-US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96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66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61722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TRÒ CHƠI: </a:t>
            </a:r>
          </a:p>
          <a:p>
            <a:pPr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		       </a:t>
            </a:r>
            <a:r>
              <a:rPr lang="en-US" sz="4000" b="1" dirty="0">
                <a:solidFill>
                  <a:schemeClr val="bg1"/>
                </a:solidFill>
                <a:latin typeface=".VnAvantH" pitchFamily="34" charset="0"/>
              </a:rPr>
              <a:t>ĐỐ HAY – ĐOÁN TÀI</a:t>
            </a:r>
          </a:p>
        </p:txBody>
      </p:sp>
      <p:sp>
        <p:nvSpPr>
          <p:cNvPr id="107568" name="AutoShape 48"/>
          <p:cNvSpPr>
            <a:spLocks noChangeArrowheads="1"/>
          </p:cNvSpPr>
          <p:nvPr/>
        </p:nvSpPr>
        <p:spPr bwMode="auto">
          <a:xfrm>
            <a:off x="7729540" y="2362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7569" name="Picture 49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1752600" cy="762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7570" name="Picture 50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2374900"/>
            <a:ext cx="762000" cy="7493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7571" name="Picture 51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62400"/>
            <a:ext cx="1828800" cy="7620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07572" name="Rectangle 52"/>
          <p:cNvSpPr>
            <a:spLocks noChangeArrowheads="1"/>
          </p:cNvSpPr>
          <p:nvPr/>
        </p:nvSpPr>
        <p:spPr bwMode="auto">
          <a:xfrm>
            <a:off x="1752601" y="2171700"/>
            <a:ext cx="5562601" cy="1143000"/>
          </a:xfrm>
          <a:prstGeom prst="rect">
            <a:avLst/>
          </a:prstGeom>
          <a:solidFill>
            <a:srgbClr val="B7DEE8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7573" name="Text Box 53"/>
          <p:cNvSpPr txBox="1">
            <a:spLocks noChangeArrowheads="1"/>
          </p:cNvSpPr>
          <p:nvPr/>
        </p:nvSpPr>
        <p:spPr bwMode="auto">
          <a:xfrm>
            <a:off x="4614613" y="2743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.VnTime" pitchFamily="34" charset="0"/>
              </a:rPr>
              <a:t>MI, SON</a:t>
            </a:r>
          </a:p>
        </p:txBody>
      </p:sp>
      <p:pic>
        <p:nvPicPr>
          <p:cNvPr id="107574" name="Picture 54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10200"/>
            <a:ext cx="1828800" cy="762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7575" name="AutoShape 55"/>
          <p:cNvSpPr>
            <a:spLocks noChangeArrowheads="1"/>
          </p:cNvSpPr>
          <p:nvPr/>
        </p:nvSpPr>
        <p:spPr bwMode="auto">
          <a:xfrm>
            <a:off x="7696200" y="3886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Kết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quả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7576" name="Picture 56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762000" cy="7493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1729744" y="3733800"/>
            <a:ext cx="5585456" cy="1066800"/>
          </a:xfrm>
          <a:prstGeom prst="rect">
            <a:avLst/>
          </a:prstGeom>
          <a:solidFill>
            <a:srgbClr val="B7DEE8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3105152" y="4267200"/>
            <a:ext cx="2857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Wingdings" pitchFamily="2" charset="2"/>
                <a:sym typeface="Wingdings"/>
              </a:rPr>
              <a:t>   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7579" name="AutoShape 59"/>
          <p:cNvSpPr>
            <a:spLocks noChangeArrowheads="1"/>
          </p:cNvSpPr>
          <p:nvPr/>
        </p:nvSpPr>
        <p:spPr bwMode="auto">
          <a:xfrm>
            <a:off x="7696200" y="5410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Kết quả</a:t>
            </a:r>
          </a:p>
        </p:txBody>
      </p:sp>
      <p:pic>
        <p:nvPicPr>
          <p:cNvPr id="107580" name="Picture 60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762000" cy="7493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7581" name="Rectangle 61"/>
          <p:cNvSpPr>
            <a:spLocks noChangeArrowheads="1"/>
          </p:cNvSpPr>
          <p:nvPr/>
        </p:nvSpPr>
        <p:spPr bwMode="auto">
          <a:xfrm>
            <a:off x="1752602" y="5257800"/>
            <a:ext cx="5562600" cy="1066800"/>
          </a:xfrm>
          <a:prstGeom prst="rect">
            <a:avLst/>
          </a:prstGeom>
          <a:solidFill>
            <a:srgbClr val="B7DEE8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82" name="Text Box 62"/>
          <p:cNvSpPr txBox="1">
            <a:spLocks noChangeArrowheads="1"/>
          </p:cNvSpPr>
          <p:nvPr/>
        </p:nvSpPr>
        <p:spPr bwMode="auto">
          <a:xfrm>
            <a:off x="3249930" y="58674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.VnTime" pitchFamily="34" charset="0"/>
              </a:rPr>
              <a:t>SON             MI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4" y="3733800"/>
            <a:ext cx="5562600" cy="58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5379720"/>
            <a:ext cx="1152686" cy="600159"/>
          </a:xfrm>
          <a:prstGeom prst="rect">
            <a:avLst/>
          </a:prstGeom>
          <a:ln>
            <a:solidFill>
              <a:srgbClr val="B7DEE8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09" y="5314038"/>
            <a:ext cx="1190791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7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7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6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7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7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0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7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9"/>
                  </p:tgtEl>
                </p:cond>
              </p:nextCondLst>
            </p:seq>
          </p:childTnLst>
        </p:cTn>
      </p:par>
    </p:tnLst>
    <p:bldLst>
      <p:bldP spid="107572" grpId="0" animBg="1"/>
      <p:bldP spid="107577" grpId="0" animBg="1"/>
      <p:bldP spid="1075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37338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176862"/>
            <a:ext cx="7467600" cy="446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MP4 MAU DOC NH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34112"/>
            <a:ext cx="8153400" cy="39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P4 MAU DOC NH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Nghe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đọc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mẫu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hướng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dẫn</a:t>
            </a:r>
            <a:r>
              <a:rPr lang="en-US" sz="2400" dirty="0">
                <a:solidFill>
                  <a:srgbClr val="FFFF00"/>
                </a:solidFill>
              </a:rPr>
              <a:t> HS </a:t>
            </a:r>
            <a:r>
              <a:rPr lang="en-US" sz="2400" dirty="0" err="1">
                <a:solidFill>
                  <a:srgbClr val="FFFF00"/>
                </a:solidFill>
              </a:rPr>
              <a:t>luyện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đọc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mẫu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âm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kết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hợp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với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kí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hiệu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bàn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07964"/>
            <a:ext cx="8077200" cy="1113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89760"/>
            <a:ext cx="7467600" cy="4130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3" y="2819401"/>
            <a:ext cx="542990" cy="361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3" y="3974024"/>
            <a:ext cx="609600" cy="3619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99" y="3954780"/>
            <a:ext cx="609600" cy="3619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9" y="2819400"/>
            <a:ext cx="609600" cy="3619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12" y="3983536"/>
            <a:ext cx="542990" cy="3619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05" y="2808167"/>
            <a:ext cx="542990" cy="3619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06" y="2798658"/>
            <a:ext cx="609600" cy="36198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2" y="2819401"/>
            <a:ext cx="609600" cy="36198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3983535"/>
            <a:ext cx="609600" cy="3619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1" y="3974909"/>
            <a:ext cx="542990" cy="3619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83536"/>
            <a:ext cx="542990" cy="3619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90" y="2819400"/>
            <a:ext cx="542990" cy="3619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1" y="5246798"/>
            <a:ext cx="609600" cy="3619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59919"/>
            <a:ext cx="609600" cy="3619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99" y="5334000"/>
            <a:ext cx="609600" cy="36198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2798658"/>
            <a:ext cx="609600" cy="3619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5246798"/>
            <a:ext cx="609600" cy="3619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50643"/>
            <a:ext cx="542990" cy="3619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12" y="5285779"/>
            <a:ext cx="542990" cy="36198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3" y="5334000"/>
            <a:ext cx="542990" cy="361983"/>
          </a:xfrm>
          <a:prstGeom prst="rect">
            <a:avLst/>
          </a:prstGeom>
        </p:spPr>
      </p:pic>
      <p:pic>
        <p:nvPicPr>
          <p:cNvPr id="7" name="NHAC NEN MAU DOC NHAC MI-SOL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0910" y="580419"/>
            <a:ext cx="2028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9372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:\Users\Administrator\Desktop\CamScanner 08-16-2020 12.14.21_1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"/>
          <a:stretch/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5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198"/>
            <a:ext cx="2819399" cy="91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039"/>
            <a:ext cx="2819400" cy="123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2819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2000"/>
            <a:ext cx="2819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62600"/>
            <a:ext cx="2819400" cy="129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2861" y="1752600"/>
            <a:ext cx="3072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861" y="2780522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67284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59084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5577839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O TAY NGAG NGUC LEN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91000" y="1630839"/>
            <a:ext cx="609600" cy="609600"/>
          </a:xfrm>
          <a:prstGeom prst="rect">
            <a:avLst/>
          </a:prstGeom>
        </p:spPr>
      </p:pic>
      <p:pic>
        <p:nvPicPr>
          <p:cNvPr id="15" name="VO TAY DIH D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4528" y="2592573"/>
            <a:ext cx="609600" cy="609600"/>
          </a:xfrm>
          <a:prstGeom prst="rect">
            <a:avLst/>
          </a:prstGeom>
        </p:spPr>
      </p:pic>
      <p:pic>
        <p:nvPicPr>
          <p:cNvPr id="16" name="VO TAY NGAG NGUC LEN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7600" y="3672840"/>
            <a:ext cx="609600" cy="609600"/>
          </a:xfrm>
          <a:prstGeom prst="rect">
            <a:avLst/>
          </a:prstGeom>
        </p:spPr>
      </p:pic>
      <p:pic>
        <p:nvPicPr>
          <p:cNvPr id="17" name="VOATAY DAU X NGU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1024" y="4701539"/>
            <a:ext cx="609600" cy="609600"/>
          </a:xfrm>
          <a:prstGeom prst="rect">
            <a:avLst/>
          </a:prstGeom>
        </p:spPr>
      </p:pic>
      <p:pic>
        <p:nvPicPr>
          <p:cNvPr id="18" name="VO TAY THAP CAO THAP CAO THA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29328" y="5799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4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8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orte.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NGHE VÀ VẬN ĐỘNG CAO THẤ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381000"/>
            <a:ext cx="2514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8001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160" y="1427946"/>
            <a:ext cx="2682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27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95800" y="5159829"/>
            <a:ext cx="4648200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286087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743" y="-39724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quyền TT-ÂN-Phi Trường 0987508433 cấm chia sẻ mọi hình thức</a:t>
            </a:r>
          </a:p>
        </p:txBody>
      </p:sp>
    </p:spTree>
    <p:extLst>
      <p:ext uri="{BB962C8B-B14F-4D97-AF65-F5344CB8AC3E}">
        <p14:creationId xmlns:p14="http://schemas.microsoft.com/office/powerpoint/2010/main" val="37774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2514600" y="914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>
                <a:solidFill>
                  <a:sysClr val="windowText" lastClr="000000"/>
                </a:solidFill>
              </a:rPr>
              <a:t>Hát lại bài hát Lý Cây Xanh</a:t>
            </a:r>
            <a:endParaRPr lang="en-US" sz="2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xem</a:t>
            </a:r>
            <a:r>
              <a:rPr lang="en-US" dirty="0">
                <a:solidFill>
                  <a:srgbClr val="FFFF00"/>
                </a:solidFill>
              </a:rPr>
              <a:t> video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tranh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hỏi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nói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về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nội</a:t>
            </a:r>
            <a:r>
              <a:rPr lang="en-US" dirty="0">
                <a:solidFill>
                  <a:srgbClr val="FFFF00"/>
                </a:solidFill>
              </a:rPr>
              <a:t> dung </a:t>
            </a:r>
            <a:r>
              <a:rPr lang="en-US" dirty="0" err="1">
                <a:solidFill>
                  <a:srgbClr val="FFFF00"/>
                </a:solidFill>
              </a:rPr>
              <a:t>gì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giới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thiệu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mới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tác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Four More Weeks - Vans in Jap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245.72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4648200"/>
            <a:ext cx="609600" cy="609600"/>
          </a:xfrm>
          <a:prstGeom prst="rect">
            <a:avLst/>
          </a:prstGeom>
        </p:spPr>
      </p:pic>
      <p:pic>
        <p:nvPicPr>
          <p:cNvPr id="6" name="tinhban.conha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43000"/>
            <a:ext cx="4572000" cy="5715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3856"/>
            <a:ext cx="4571999" cy="5724144"/>
          </a:xfrm>
        </p:spPr>
      </p:pic>
    </p:spTree>
    <p:extLst>
      <p:ext uri="{BB962C8B-B14F-4D97-AF65-F5344CB8AC3E}">
        <p14:creationId xmlns:p14="http://schemas.microsoft.com/office/powerpoint/2010/main" val="429213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1872695"/>
            <a:ext cx="822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5729" y="2395915"/>
            <a:ext cx="998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144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và khám phá: Vận động theo tiếng đàn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8600" y="86909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0771" y="1407532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1440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Mời bạn vui múa ca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123" y="66305"/>
            <a:ext cx="6750496" cy="232960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</p:spTree>
    <p:extLst>
      <p:ext uri="{BB962C8B-B14F-4D97-AF65-F5344CB8AC3E}">
        <p14:creationId xmlns:p14="http://schemas.microsoft.com/office/powerpoint/2010/main" val="192914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693174" y="2209800"/>
            <a:ext cx="8058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Phạm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Tuyên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620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</p:spTree>
    <p:extLst>
      <p:ext uri="{BB962C8B-B14F-4D97-AF65-F5344CB8AC3E}">
        <p14:creationId xmlns:p14="http://schemas.microsoft.com/office/powerpoint/2010/main" val="318477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ời bạn vui múa ca (Bài hát mẫu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75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99160" y="533400"/>
            <a:ext cx="80588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Phạm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Tuyên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1043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" y="290869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403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13793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8869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1085194" y="457200"/>
            <a:ext cx="80588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	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3207624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777</Words>
  <Application>Microsoft Office PowerPoint</Application>
  <PresentationFormat>On-screen Show (4:3)</PresentationFormat>
  <Paragraphs>130</Paragraphs>
  <Slides>28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Wingdings</vt:lpstr>
      <vt:lpstr>.VnAvantH</vt:lpstr>
      <vt:lpstr>Arial</vt:lpstr>
      <vt:lpstr>Times New Roman</vt:lpstr>
      <vt:lpstr>.VnTime</vt:lpstr>
      <vt:lpstr>Office Theme</vt:lpstr>
      <vt:lpstr>1_Office Theme</vt:lpstr>
      <vt:lpstr>PowerPoint Presentation</vt:lpstr>
      <vt:lpstr>PowerPoint Presentation</vt:lpstr>
      <vt:lpstr>PowerPoint Presentation</vt:lpstr>
      <vt:lpstr>Học sinh xem video và tranh hỏi nói về nội dung gì để giới thiệu bài mới,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*Trải nghiệm và khám phá:  Vận động theo tiếng đàn</vt:lpstr>
      <vt:lpstr>Vận động theo tiếng đàn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Phạm Thị Thuỳ Giang</cp:lastModifiedBy>
  <cp:revision>94</cp:revision>
  <dcterms:created xsi:type="dcterms:W3CDTF">2020-09-30T04:53:49Z</dcterms:created>
  <dcterms:modified xsi:type="dcterms:W3CDTF">2025-03-02T13:51:42Z</dcterms:modified>
</cp:coreProperties>
</file>