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74" r:id="rId4"/>
    <p:sldMasterId id="2147483786" r:id="rId5"/>
    <p:sldMasterId id="2147483798" r:id="rId6"/>
    <p:sldMasterId id="2147483810" r:id="rId7"/>
    <p:sldMasterId id="2147483822" r:id="rId8"/>
  </p:sldMasterIdLst>
  <p:notesMasterIdLst>
    <p:notesMasterId r:id="rId24"/>
  </p:notesMasterIdLst>
  <p:sldIdLst>
    <p:sldId id="256" r:id="rId9"/>
    <p:sldId id="324" r:id="rId10"/>
    <p:sldId id="339" r:id="rId11"/>
    <p:sldId id="338" r:id="rId12"/>
    <p:sldId id="314" r:id="rId13"/>
    <p:sldId id="327" r:id="rId14"/>
    <p:sldId id="340" r:id="rId15"/>
    <p:sldId id="344" r:id="rId16"/>
    <p:sldId id="341" r:id="rId17"/>
    <p:sldId id="345" r:id="rId18"/>
    <p:sldId id="343" r:id="rId19"/>
    <p:sldId id="346" r:id="rId20"/>
    <p:sldId id="348" r:id="rId21"/>
    <p:sldId id="282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51" d="100"/>
          <a:sy n="51" d="100"/>
        </p:scale>
        <p:origin x="104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AD561-DFA3-4516-993A-A8C95365B202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DEB4F-4A7C-4DE9-B5AC-41A9D6A5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5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0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256E-8FB7-4214-847A-C094DC4B8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A48E42-6A7A-440C-9936-C6AA9CA46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2CB2A-CF6C-4D8E-AD3F-70D65F93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702BD-F081-4C26-904A-DE687D9F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0358-EB66-4176-BE51-89D52DF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5315A-EB9D-4D07-97B1-44743127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EF92C-0E3E-4183-8B25-C3B8398F1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DB72-52CE-417F-A4E9-D95241B5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F5719-45BA-41ED-818C-7E67559A7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EE78F-B6C8-4FF6-9886-90372AD9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98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D5F4-607D-452F-946A-43A3BCD2A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83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8CDE-BA56-416D-9208-12A6EDE8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6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E4E9C-1FBE-44BF-93D8-6C57A36ED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F559-1C9E-4DCF-813D-DB831D34B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692CF-C246-45C8-B299-6490B08A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55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AC50-07F6-4727-9DD6-2528E28D3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29B0-E9D4-4AE9-B2BD-D30BBBE6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EE15-F02C-4C2A-BF91-045A73E4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0CFB2-48F6-4EB5-9A1C-98D93559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9A7B8-F384-46CC-82F0-D81FF191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9F148-4724-427B-9B13-BC5763E3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8DC4-3E21-4637-ABD7-C046611B8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E105AB-86EA-4923-8755-D5C13C81A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CF1AA-E21F-4646-BC5B-15ACACEA5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1337-4933-40F6-B7A9-EA5780B8C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6AEFB-59CB-4F8F-BD71-59082DA1DD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6F50E-F5B7-4DEA-9ECE-AA9F3F07C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DDC8C-B3C1-4D3B-9195-8E09DFF81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38E504-8076-4225-8403-153B3552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26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7C00-764A-4C27-B542-371C5FB8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383D0-13FD-4D4F-A549-E636E35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D29D0-B9D5-48AF-B3AC-969C4C70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48FEF-4BB0-4586-94A6-2B8100D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61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3F759-511F-42A2-A9EB-7EE557F1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3A980-14C2-4616-ADE3-83AF62CA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8BDE-64D4-4411-B731-2D45206A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253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8F0FC-A75E-4F23-8E00-7C6CB484F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55487-6FC0-4439-9F16-E9E8A310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3659E-1591-44C0-B3B3-F433BD7A5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1910-EE8C-4B20-8D1A-47DF5E63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13CB7-C29D-4C13-BAF6-D7E1D486E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7D45FE-A46E-4D20-B666-18BA6157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9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8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E158-F0DA-4B96-823D-B9FB70374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4B1AC-E612-4086-AA59-888AC0E6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52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54F1B-C759-4E0D-8129-4432F6FBF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9F6F8-9E8B-4D0C-A127-A13C24F8A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124F0-2D40-47C8-B3DF-A58F6F80F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8337A-BAD4-4129-BD29-B5CE7CC8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29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E5AF-42C2-467D-A838-2C0EAE1DD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43651-28AE-4EE0-8B10-3DE005755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C34C0-F951-4BD1-A729-0C105B56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2FB98-BE1E-46A2-BBF5-A438ABEA2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755DC-7788-4A35-B50F-65B939F8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7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E66F0-63DD-4DA8-B90C-41D21538B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84359-5FC7-4A1C-A307-B8972ED3C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AE869-6086-46A5-B374-1C053B34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45C93-A413-49F9-9EA2-A55DA27D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2CBA5-9E90-46DD-8DFD-A3DA6975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16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84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2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9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1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94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0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8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9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2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83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73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62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9934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85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18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35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95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8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408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11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109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095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68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1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15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8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7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2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2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98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28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433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28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19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21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536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501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85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0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0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394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300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3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840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238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93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087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078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936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1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44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64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59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361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636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876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784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154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335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409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4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09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74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934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10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227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257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76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939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876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8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844747-C6EE-48B1-8FAF-4EA25F55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5D2A5D-94D4-4F70-B4CD-546402865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36AE0-8733-4F6B-9E85-1D89E790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8CF7E-5A72-4574-A4CC-B93BCE120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4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6B69-EFD0-4348-B569-E094F6090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81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8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DFA7-A8A6-4A1B-B975-B415B4AE7F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115F5-555F-4513-A9A1-BE0F9A852E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0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8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9.mp3"/><Relationship Id="rId7" Type="http://schemas.openxmlformats.org/officeDocument/2006/relationships/slideLayout" Target="../slideLayouts/slideLayout79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23.png"/><Relationship Id="rId5" Type="http://schemas.microsoft.com/office/2007/relationships/media" Target="../media/media10.mp3"/><Relationship Id="rId10" Type="http://schemas.openxmlformats.org/officeDocument/2006/relationships/image" Target="../media/image4.png"/><Relationship Id="rId4" Type="http://schemas.openxmlformats.org/officeDocument/2006/relationships/audio" Target="../media/media9.mp3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1.gi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3.mp4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0"/>
            <a:ext cx="7752068" cy="90872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 mừng quý thầy cô các em đến với tiết âm nhạc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61" y="2636992"/>
            <a:ext cx="1461943" cy="792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27" y="3104776"/>
            <a:ext cx="575529" cy="432450"/>
          </a:xfrm>
          <a:prstGeom prst="rect">
            <a:avLst/>
          </a:prstGeom>
        </p:spPr>
      </p:pic>
      <p:pic>
        <p:nvPicPr>
          <p:cNvPr id="3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29727" y="121352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4" y="6446079"/>
            <a:ext cx="671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Bản quyền TT-ÂN-Phi Trường 0987508433 cấm chia sẻ mọi hình thức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204920"/>
            <a:ext cx="285327" cy="2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P4 NHAC CU-THE HIEN T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490"/>
            <a:ext cx="9208324" cy="6880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5810" y="3161"/>
            <a:ext cx="633670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Xem video gõ mẫu và HD HS thể hiện tiết tấu bằng thanh phách</a:t>
            </a:r>
          </a:p>
        </p:txBody>
      </p:sp>
    </p:spTree>
    <p:extLst>
      <p:ext uri="{BB962C8B-B14F-4D97-AF65-F5344CB8AC3E}">
        <p14:creationId xmlns:p14="http://schemas.microsoft.com/office/powerpoint/2010/main" val="20059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lam mau ug dug thah phách vao bai ly cay xa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8432"/>
            <a:ext cx="9144000" cy="68095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2E43238-98C5-457C-9241-F33EF8B6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48432"/>
            <a:ext cx="7272808" cy="7321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Xem video  ứng dụng gõ thanh phách theo phách vào bài Lý Cây Xanh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8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nhac nen go thah phach ly cay xa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88" y="0"/>
            <a:ext cx="9144000" cy="68572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E43238-98C5-457C-9241-F33EF8B6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32656"/>
            <a:ext cx="7955004" cy="7321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HS luyện tập gõ thanh phách theo phách vào bài Lý Cây Xanh vào nhạc nền với các hình thức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24944"/>
            <a:ext cx="6632894" cy="3933056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79512" y="4184569"/>
            <a:ext cx="1584176" cy="1413801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528" y="4475970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Em yêu cây xanh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509679" y="4184571"/>
            <a:ext cx="1584176" cy="1413801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97508" y="4291306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Em yêu thiên nhiên</a:t>
            </a:r>
          </a:p>
        </p:txBody>
      </p:sp>
      <p:sp>
        <p:nvSpPr>
          <p:cNvPr id="9" name="Rectangle 8"/>
          <p:cNvSpPr/>
          <p:nvPr/>
        </p:nvSpPr>
        <p:spPr>
          <a:xfrm>
            <a:off x="-108521" y="511852"/>
            <a:ext cx="7632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600">
                <a:latin typeface="Times New Roman"/>
                <a:ea typeface="Times New Roman"/>
                <a:cs typeface="Times New Roman"/>
              </a:rPr>
              <a:t>- Lần 1 GV vừa đàn vừa hát: (</a:t>
            </a:r>
            <a:r>
              <a:rPr lang="en-US" sz="1600" i="1">
                <a:latin typeface="Times New Roman"/>
                <a:ea typeface="Times New Roman"/>
                <a:cs typeface="Times New Roman"/>
              </a:rPr>
              <a:t>Em yêu cây xanh</a:t>
            </a:r>
            <a:r>
              <a:rPr lang="en-US" sz="1600">
                <a:latin typeface="Times New Roman"/>
                <a:ea typeface="Times New Roman"/>
                <a:cs typeface="Times New Roman"/>
              </a:rPr>
              <a:t> ) mẫu tương ứng với cao độ Son Son Son Son. Bắt nhịp cả lớp đọc theo cao độ này nhưng thay đổi câu hát VD Em yêu thiên nhiên…</a:t>
            </a:r>
            <a:endParaRPr lang="en-US" sz="1600">
              <a:ea typeface="Times New Roman"/>
              <a:cs typeface="Times New Roman"/>
            </a:endParaRPr>
          </a:p>
        </p:txBody>
      </p:sp>
      <p:pic>
        <p:nvPicPr>
          <p:cNvPr id="10" name="S S S 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1656" y="511852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42146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3.TRẢI NGHỆM KHÁM PHÁ: HÁT THEO CÁCH  RIÊNG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21569" y="1340768"/>
            <a:ext cx="639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>
                <a:latin typeface="Times New Roman"/>
                <a:ea typeface="Times New Roman"/>
                <a:cs typeface="Times New Roman"/>
              </a:rPr>
              <a:t>- Lần 2 GV vừa đàn vừa hát tiếp ứng với cao độ La La La La. </a:t>
            </a:r>
            <a:r>
              <a:rPr lang="en-US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Bắt nhịp cả lớp đọc theo cao độ này nhưng thay đổi câu hát …</a:t>
            </a:r>
            <a:endParaRPr lang="en-US" sz="1600">
              <a:ea typeface="Times New Roman"/>
              <a:cs typeface="Times New Roman"/>
            </a:endParaRPr>
          </a:p>
        </p:txBody>
      </p:sp>
      <p:pic>
        <p:nvPicPr>
          <p:cNvPr id="13" name="L L L 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4052" y="1495544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21569" y="2275780"/>
            <a:ext cx="6390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>
                <a:latin typeface="Times New Roman"/>
                <a:ea typeface="Times New Roman"/>
                <a:cs typeface="Times New Roman"/>
              </a:rPr>
              <a:t>- Lần 3 GV vừa đàn vừa hát tiếp ứng với cao độ si si si si . </a:t>
            </a:r>
            <a:r>
              <a:rPr lang="en-US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Bắt nhịp cả lớp đọc theo cao độ này nhưng thay đổi câu hát </a:t>
            </a:r>
            <a:endParaRPr lang="en-US" sz="1600">
              <a:ea typeface="Times New Roman"/>
              <a:cs typeface="Times New Roman"/>
            </a:endParaRPr>
          </a:p>
        </p:txBody>
      </p:sp>
      <p:pic>
        <p:nvPicPr>
          <p:cNvPr id="15" name="SI SI SI S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40780" y="2445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4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35"/>
            <a:ext cx="4464496" cy="292494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Củng cố-Giáo dục-Dặn dò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F95689-DAD8-4952-85A3-734E64488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0" t="20499" r="37346" b="60163"/>
          <a:stretch/>
        </p:blipFill>
        <p:spPr>
          <a:xfrm>
            <a:off x="6516216" y="-17218"/>
            <a:ext cx="2627784" cy="14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58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5" y="0"/>
            <a:ext cx="7956376" cy="14465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Chúc quý thầy cô mạnh khỏe các bạn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61" y="2636992"/>
            <a:ext cx="1461943" cy="792087"/>
          </a:xfrm>
          <a:prstGeom prst="rect">
            <a:avLst/>
          </a:prstGeom>
        </p:spPr>
      </p:pic>
      <p:pic>
        <p:nvPicPr>
          <p:cNvPr id="9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466" y="5733256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6" y="6488668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>
                <a:solidFill>
                  <a:prstClr val="black"/>
                </a:solidFill>
              </a:rPr>
              <a:t>Bản quyền TT-ÂN-Phi Trường 0987508433 cấm chia sẻ mọi hình thức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204920"/>
            <a:ext cx="285327" cy="2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8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0"/>
            <a:ext cx="309634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 học sinh lên trình bày  kí hiện bằng tay của hai nốt Mi-Son</a:t>
            </a:r>
            <a:endParaRPr lang="en-US" sz="240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198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2836347-76AD-4466-8615-BA78F1BD7752}"/>
              </a:ext>
            </a:extLst>
          </p:cNvPr>
          <p:cNvGrpSpPr/>
          <p:nvPr/>
        </p:nvGrpSpPr>
        <p:grpSpPr>
          <a:xfrm>
            <a:off x="107504" y="116638"/>
            <a:ext cx="9036496" cy="6741367"/>
            <a:chOff x="1223889" y="407962"/>
            <a:chExt cx="9608234" cy="576979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53A829-1081-46A8-9ED1-C762BDF7ABC2}"/>
                </a:ext>
              </a:extLst>
            </p:cNvPr>
            <p:cNvGrpSpPr/>
            <p:nvPr/>
          </p:nvGrpSpPr>
          <p:grpSpPr>
            <a:xfrm>
              <a:off x="1223889" y="407962"/>
              <a:ext cx="9608234" cy="5769795"/>
              <a:chOff x="1223889" y="407962"/>
              <a:chExt cx="9608234" cy="576979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C41C2B8-8858-43FF-A6C6-98BE78369C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4462" t="21319" r="26269" b="26056"/>
              <a:stretch/>
            </p:blipFill>
            <p:spPr>
              <a:xfrm>
                <a:off x="1223889" y="407962"/>
                <a:ext cx="9608234" cy="5769795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ABB0632-4A75-4A69-8FD2-EA6C9AABD8FE}"/>
                  </a:ext>
                </a:extLst>
              </p:cNvPr>
              <p:cNvSpPr/>
              <p:nvPr/>
            </p:nvSpPr>
            <p:spPr>
              <a:xfrm>
                <a:off x="6922090" y="4009292"/>
                <a:ext cx="3516138" cy="21684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A5A2CA9-71E1-4EB6-9F15-31F7C37A8EAD}"/>
                  </a:ext>
                </a:extLst>
              </p:cNvPr>
              <p:cNvSpPr/>
              <p:nvPr/>
            </p:nvSpPr>
            <p:spPr>
              <a:xfrm>
                <a:off x="6922090" y="2037701"/>
                <a:ext cx="3516138" cy="21684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412056-CD6B-4FAD-A19E-A33CDEC9B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6461" y="2153589"/>
              <a:ext cx="2897939" cy="160842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9F431C2-E0A3-4AEE-B428-FF95EF639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901" y="4404794"/>
              <a:ext cx="2897940" cy="1328812"/>
            </a:xfrm>
            <a:prstGeom prst="rect">
              <a:avLst/>
            </a:prstGeom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47E2F1-BDF7-465E-BACD-068AD8E162E6}"/>
              </a:ext>
            </a:extLst>
          </p:cNvPr>
          <p:cNvCxnSpPr/>
          <p:nvPr/>
        </p:nvCxnSpPr>
        <p:spPr>
          <a:xfrm>
            <a:off x="3381391" y="2957802"/>
            <a:ext cx="1924051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B83655-9736-4C8A-AF7D-B091FFA2B266}"/>
              </a:ext>
            </a:extLst>
          </p:cNvPr>
          <p:cNvCxnSpPr/>
          <p:nvPr/>
        </p:nvCxnSpPr>
        <p:spPr>
          <a:xfrm>
            <a:off x="3476625" y="5093524"/>
            <a:ext cx="1981200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1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38178" y="-99392"/>
            <a:ext cx="1467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TIẾT 6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5920" y="772487"/>
            <a:ext cx="71642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ÔN BÀI HÁT: LÝ CÂY XANH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8807" y="1326485"/>
            <a:ext cx="46193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NHẠC CỤ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5922" y="1907540"/>
            <a:ext cx="59132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TNKP: HÁT THEO CÁCH  RIÊNG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1655" y="2276872"/>
            <a:ext cx="82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25" y="3501008"/>
            <a:ext cx="285327" cy="2287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" y="2389440"/>
            <a:ext cx="3301075" cy="513587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1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84" y="306596"/>
            <a:ext cx="1461943" cy="1296887"/>
          </a:xfrm>
          <a:prstGeom prst="rect">
            <a:avLst/>
          </a:prstGeom>
        </p:spPr>
      </p:pic>
      <p:pic>
        <p:nvPicPr>
          <p:cNvPr id="102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9" y="2780928"/>
            <a:ext cx="1055170" cy="83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27" y="3008284"/>
            <a:ext cx="745706" cy="5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15" y="2856521"/>
            <a:ext cx="285327" cy="2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3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51" y="1268760"/>
            <a:ext cx="7886700" cy="87471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Ôn Hát cả bài với các hình thức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1403661" y="923174"/>
            <a:ext cx="7004603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7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4851" y="4195636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552045" y="-78368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 ÔN BÀI HÁT: LÝ CÂY XANH</a:t>
            </a:r>
            <a:endParaRPr lang="en-US" sz="4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33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017E3-6124-43AC-B469-8EDB323D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116688"/>
            <a:ext cx="10009112" cy="575779"/>
          </a:xfrm>
        </p:spPr>
        <p:txBody>
          <a:bodyPr>
            <a:normAutofit/>
          </a:bodyPr>
          <a:lstStyle/>
          <a:p>
            <a:pPr algn="ctr"/>
            <a:r>
              <a:rPr lang="en-US" sz="2400" b="1"/>
              <a:t>HS xem  video mẫu và HD HS  ôn động tác vận động phụ họa khác</a:t>
            </a:r>
            <a:endParaRPr lang="en-US" sz="2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20" y="5661248"/>
            <a:ext cx="896635" cy="752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2" y="4980384"/>
            <a:ext cx="896635" cy="752872"/>
          </a:xfrm>
          <a:prstGeom prst="rect">
            <a:avLst/>
          </a:prstGeom>
        </p:spPr>
      </p:pic>
      <p:pic>
        <p:nvPicPr>
          <p:cNvPr id="23" name="LI CAY XAH BE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5804520"/>
            <a:ext cx="609600" cy="609600"/>
          </a:xfrm>
          <a:prstGeom prst="rect">
            <a:avLst/>
          </a:prstGeom>
        </p:spPr>
      </p:pic>
      <p:pic>
        <p:nvPicPr>
          <p:cNvPr id="3" name="VAN DOG MAU-GO DEM MAU LY CAY X 00_00_03-00_00_33 00_00_02-00_00_30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2734" y="764704"/>
            <a:ext cx="856773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66423-5315-44E8-AAF9-074D8060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8656"/>
            <a:ext cx="9612560" cy="1325563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6492240" algn="r"/>
              </a:tabLst>
            </a:pPr>
            <a: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nào xuất hiện nhiều lần nhất trong bài </a:t>
            </a:r>
            <a:b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cây xanh? </a:t>
            </a:r>
            <a:b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76D57-5068-4DE2-80A2-E02E87724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4692" y="764704"/>
            <a:ext cx="4689308" cy="22490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Cái cây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Xanh xanh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Chim hót		</a:t>
            </a:r>
          </a:p>
          <a:p>
            <a:pPr marL="0" indent="0">
              <a:buNone/>
            </a:pPr>
            <a:r>
              <a:rPr lang="it-IT" sz="5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Líu lo</a:t>
            </a:r>
            <a:br>
              <a:rPr lang="en-US" sz="5000" b="1" dirty="0"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30476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37047" y="673535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latin typeface="Times New Roman"/>
                <a:ea typeface="Calibri"/>
              </a:rPr>
              <a:t>-</a:t>
            </a:r>
            <a:r>
              <a:rPr lang="en-US">
                <a:latin typeface="Times New Roman"/>
                <a:ea typeface="Calibri"/>
              </a:rPr>
              <a:t>HS xem video</a:t>
            </a:r>
            <a:r>
              <a:rPr lang="vi-VN">
                <a:latin typeface="Times New Roman"/>
                <a:ea typeface="Calibri"/>
              </a:rPr>
              <a:t> </a:t>
            </a:r>
            <a:r>
              <a:rPr lang="en-US">
                <a:latin typeface="Times New Roman"/>
                <a:ea typeface="Calibri"/>
              </a:rPr>
              <a:t>giới thiệu, </a:t>
            </a:r>
            <a:r>
              <a:rPr lang="vi-VN">
                <a:latin typeface="Times New Roman"/>
                <a:ea typeface="Calibri"/>
              </a:rPr>
              <a:t>cách chơi thanh phách, sau đó hướng dẫn Hs tập cách chơi đúng tư thế và đúng cách</a:t>
            </a:r>
            <a:endParaRPr lang="en-US"/>
          </a:p>
        </p:txBody>
      </p:sp>
      <p:pic>
        <p:nvPicPr>
          <p:cNvPr id="6" name="MP 4 GIOI THIEU NHAC CU THAH PHA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4" y="1772816"/>
            <a:ext cx="5832648" cy="4752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744" y="0"/>
            <a:ext cx="57714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0"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2.NHẠC CỤ: Cách chơi thanh phách</a:t>
            </a:r>
            <a:endParaRPr lang="en-US" sz="200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647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F807E29-F42B-46D5-B44D-E0B9C67C6F07}"/>
              </a:ext>
            </a:extLst>
          </p:cNvPr>
          <p:cNvSpPr txBox="1"/>
          <p:nvPr/>
        </p:nvSpPr>
        <p:spPr>
          <a:xfrm>
            <a:off x="1619672" y="3641261"/>
            <a:ext cx="567929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5B4F01-BBD8-43E0-8054-7870B4E37794}"/>
              </a:ext>
            </a:extLst>
          </p:cNvPr>
          <p:cNvSpPr txBox="1"/>
          <p:nvPr/>
        </p:nvSpPr>
        <p:spPr>
          <a:xfrm>
            <a:off x="2497979" y="3616459"/>
            <a:ext cx="567929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E16BB-3F24-4741-BC17-88AF38C6354C}"/>
              </a:ext>
            </a:extLst>
          </p:cNvPr>
          <p:cNvSpPr txBox="1"/>
          <p:nvPr/>
        </p:nvSpPr>
        <p:spPr>
          <a:xfrm>
            <a:off x="3597768" y="3606939"/>
            <a:ext cx="567929" cy="70788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CFF7B5-87BC-47AB-B660-32690E710E3A}"/>
              </a:ext>
            </a:extLst>
          </p:cNvPr>
          <p:cNvSpPr txBox="1"/>
          <p:nvPr/>
        </p:nvSpPr>
        <p:spPr>
          <a:xfrm>
            <a:off x="5438930" y="3606939"/>
            <a:ext cx="567929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black"/>
                </a:solidFill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63DFA-0EF8-4A1A-B7A1-670A71E7A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56792"/>
            <a:ext cx="8465496" cy="18014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1943" y="37913"/>
            <a:ext cx="6362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>
                <a:latin typeface="Times New Roman"/>
                <a:ea typeface="Calibri"/>
                <a:cs typeface="Times New Roman"/>
              </a:rPr>
              <a:t>- </a:t>
            </a:r>
            <a:r>
              <a:rPr lang="en-US" sz="2800">
                <a:latin typeface="Times New Roman"/>
                <a:ea typeface="Calibri"/>
                <a:cs typeface="Times New Roman"/>
              </a:rPr>
              <a:t>HD</a:t>
            </a:r>
            <a:r>
              <a:rPr lang="vi-VN" sz="2800" spc="-25">
                <a:latin typeface="Times New Roman"/>
                <a:ea typeface="Calibri"/>
                <a:cs typeface="Times New Roman"/>
              </a:rPr>
              <a:t> </a:t>
            </a:r>
            <a:r>
              <a:rPr lang="vi-VN" sz="2800" spc="-20">
                <a:latin typeface="Times New Roman"/>
                <a:ea typeface="Calibri"/>
                <a:cs typeface="Times New Roman"/>
              </a:rPr>
              <a:t>đọc </a:t>
            </a:r>
            <a:r>
              <a:rPr lang="vi-VN" sz="2800" spc="-30">
                <a:latin typeface="Times New Roman"/>
                <a:ea typeface="Calibri"/>
                <a:cs typeface="Times New Roman"/>
              </a:rPr>
              <a:t>1-23-1 </a:t>
            </a:r>
            <a:r>
              <a:rPr lang="vi-VN" sz="2800" spc="-20">
                <a:latin typeface="Times New Roman"/>
                <a:ea typeface="Calibri"/>
                <a:cs typeface="Times New Roman"/>
              </a:rPr>
              <a:t>thay cho </a:t>
            </a:r>
            <a:r>
              <a:rPr lang="vi-VN" sz="2800" spc="-25">
                <a:latin typeface="Times New Roman"/>
                <a:ea typeface="Calibri"/>
                <a:cs typeface="Times New Roman"/>
              </a:rPr>
              <a:t>đọc </a:t>
            </a:r>
            <a:r>
              <a:rPr lang="vi-VN" sz="2800" spc="-35">
                <a:latin typeface="Times New Roman"/>
                <a:ea typeface="Calibri"/>
                <a:cs typeface="Times New Roman"/>
              </a:rPr>
              <a:t>đen-đơn-đơn-đen</a:t>
            </a:r>
            <a:r>
              <a:rPr lang="en-US" sz="2800" spc="-35">
                <a:latin typeface="Times New Roman"/>
                <a:ea typeface="Calibri"/>
                <a:cs typeface="Times New Roman"/>
              </a:rPr>
              <a:t> sau đó cho HS đếm cho thuần thục</a:t>
            </a:r>
            <a:endParaRPr lang="en-US" sz="280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43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389</Words>
  <Application>Microsoft Office PowerPoint</Application>
  <PresentationFormat>On-screen Show (4:3)</PresentationFormat>
  <Paragraphs>35</Paragraphs>
  <Slides>15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.VnTime</vt:lpstr>
      <vt:lpstr>Arial</vt:lpstr>
      <vt:lpstr>Calibri</vt:lpstr>
      <vt:lpstr>Calibri Light</vt:lpstr>
      <vt:lpstr>Times New Roman</vt:lpstr>
      <vt:lpstr>Office Theme</vt:lpstr>
      <vt:lpstr>2_Office Theme</vt:lpstr>
      <vt:lpstr>3_Office Theme</vt:lpstr>
      <vt:lpstr>4_Office Theme</vt:lpstr>
      <vt:lpstr>1_Office Theme</vt:lpstr>
      <vt:lpstr>6_Office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Ôn Hát cả bài với các hình thức</vt:lpstr>
      <vt:lpstr>HS xem  video mẫu và HD HS  ôn động tác vận động phụ họa khác</vt:lpstr>
      <vt:lpstr>Từ nào xuất hiện nhiều lần nhất trong bài  Lí cây xanh?  </vt:lpstr>
      <vt:lpstr>PowerPoint Presentation</vt:lpstr>
      <vt:lpstr>PowerPoint Presentation</vt:lpstr>
      <vt:lpstr>PowerPoint Presentation</vt:lpstr>
      <vt:lpstr>Xem video  ứng dụng gõ thanh phách theo phách vào bài Lý Cây Xanh</vt:lpstr>
      <vt:lpstr>HS luyện tập gõ thanh phách theo phách vào bài Lý Cây Xanh vào nhạc nền với các hình thức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Phạm Thị Thuỳ Giang</cp:lastModifiedBy>
  <cp:revision>127</cp:revision>
  <dcterms:created xsi:type="dcterms:W3CDTF">2021-07-01T08:24:34Z</dcterms:created>
  <dcterms:modified xsi:type="dcterms:W3CDTF">2025-03-02T13:51:15Z</dcterms:modified>
</cp:coreProperties>
</file>