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22" r:id="rId4"/>
    <p:sldMasterId id="2147483734" r:id="rId5"/>
    <p:sldMasterId id="2147483760" r:id="rId6"/>
  </p:sldMasterIdLst>
  <p:notesMasterIdLst>
    <p:notesMasterId r:id="rId20"/>
  </p:notesMasterIdLst>
  <p:sldIdLst>
    <p:sldId id="256" r:id="rId7"/>
    <p:sldId id="269" r:id="rId8"/>
    <p:sldId id="281" r:id="rId9"/>
    <p:sldId id="288" r:id="rId10"/>
    <p:sldId id="298" r:id="rId11"/>
    <p:sldId id="299" r:id="rId12"/>
    <p:sldId id="302" r:id="rId13"/>
    <p:sldId id="303" r:id="rId14"/>
    <p:sldId id="297" r:id="rId15"/>
    <p:sldId id="304" r:id="rId16"/>
    <p:sldId id="305" r:id="rId17"/>
    <p:sldId id="282" r:id="rId18"/>
    <p:sldId id="28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51" d="100"/>
          <a:sy n="51" d="100"/>
        </p:scale>
        <p:origin x="104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AD561-DFA3-4516-993A-A8C95365B20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DEB4F-4A7C-4DE9-B5AC-41A9D6A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71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98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55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26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61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53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9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2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29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07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16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84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2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9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4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94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0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8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2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2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83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73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62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35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37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60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58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97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9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98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12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12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17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72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95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88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2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A13A5-4A46-44F1-A6ED-9B7BB429F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91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0BFE2-F9C5-401C-9ACC-156A5B50B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241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64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9B338-B272-46BF-A71B-12230AF50E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45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E9CF-B6AC-4DDA-9E40-545DA9DEBB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31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30BDF-66C8-4DDF-AB3A-9C21244F75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8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2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ADBC9-C074-4C56-882F-CD1E223BD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83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ED1A4-7FD2-4EB3-9D64-DE0B4B5585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31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4E24-C7FA-495A-B93C-64FAC65711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71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0758C-36C3-4B35-9F2A-C35D14EB1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72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D7AEF-70CC-4E48-9ABE-5ABB1F85FF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481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ADC01-116B-4A82-B0DE-A95306DFFE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13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3B828-71D8-42FF-A011-EC2CB328DC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21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13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03968-D655-4C59-8B71-8D588C49F7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538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A13A5-4A46-44F1-A6ED-9B7BB429F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88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0BFE2-F9C5-401C-9ACC-156A5B50B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0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9B338-B272-46BF-A71B-12230AF50E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53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E9CF-B6AC-4DDA-9E40-545DA9DEBB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384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30BDF-66C8-4DDF-AB3A-9C21244F75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890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ADBC9-C074-4C56-882F-CD1E223BD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010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ED1A4-7FD2-4EB3-9D64-DE0B4B5585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857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4E24-C7FA-495A-B93C-64FAC65711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199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0758C-36C3-4B35-9F2A-C35D14EB1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34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D7AEF-70CC-4E48-9ABE-5ABB1F85FF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605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ADC01-116B-4A82-B0DE-A95306DFFE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291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3B828-71D8-42FF-A011-EC2CB328DC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1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44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03968-D655-4C59-8B71-8D588C49F7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87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0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8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1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5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358B40-62D0-4C03-9892-C684D4425C1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1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358B40-62D0-4C03-9892-C684D4425C1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9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586669075575_d6a45d26be573d4af329171bec1a1f3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40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0"/>
            <a:ext cx="7020272" cy="14465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mừng quý thầy cô các em đến với tiết âm nhạc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67" y="2018540"/>
            <a:ext cx="670093" cy="8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8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500" y="0"/>
            <a:ext cx="860495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Nghe vỗ tay mẫu sau đó hướng dẫn Hs thực hiện vỗ tay  theo tiết tấu sau: ( Gv vừa vỗ tay vừa hỏi)</a:t>
            </a:r>
          </a:p>
        </p:txBody>
      </p:sp>
      <p:pic>
        <p:nvPicPr>
          <p:cNvPr id="7" name="VO TAYATHEO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1234" y="5666792"/>
            <a:ext cx="609600" cy="609600"/>
          </a:xfrm>
          <a:prstGeom prst="rect">
            <a:avLst/>
          </a:prstGeom>
        </p:spPr>
      </p:pic>
      <p:pic>
        <p:nvPicPr>
          <p:cNvPr id="2052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06" y="5085184"/>
            <a:ext cx="6553822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5" y="1340768"/>
            <a:ext cx="5262563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5514" y="2492896"/>
            <a:ext cx="5654637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20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GV: Bạn       thích               học       môn      gì?</a:t>
            </a:r>
          </a:p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200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HS : Tôi       thích               học        âm      nhạc.</a:t>
            </a:r>
          </a:p>
        </p:txBody>
      </p:sp>
    </p:spTree>
    <p:extLst>
      <p:ext uri="{BB962C8B-B14F-4D97-AF65-F5344CB8AC3E}">
        <p14:creationId xmlns:p14="http://schemas.microsoft.com/office/powerpoint/2010/main" val="75221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 TAYATHEO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1234" y="566679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42127"/>
            <a:ext cx="3111111" cy="26158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-16317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/>
              <a:t>-</a:t>
            </a:r>
            <a:r>
              <a:rPr lang="vi-VN" sz="2400">
                <a:solidFill>
                  <a:schemeClr val="bg1"/>
                </a:solidFill>
              </a:rPr>
              <a:t>Gv hướng dẫn thêm các mẫu tiết tấu khác ( hoặc khuyến khích Hs tự nói theo tiết tấu mà mình thích)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3073" name="Picture 1" descr="C:\Users\Administrator\Desktop\2021-07-01_22472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680"/>
            <a:ext cx="5436096" cy="33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58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635"/>
            <a:ext cx="4464496" cy="292494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Củng cố-Giáo dục-Dặn dò</a:t>
            </a:r>
          </a:p>
        </p:txBody>
      </p:sp>
    </p:spTree>
    <p:extLst>
      <p:ext uri="{BB962C8B-B14F-4D97-AF65-F5344CB8AC3E}">
        <p14:creationId xmlns:p14="http://schemas.microsoft.com/office/powerpoint/2010/main" val="3209758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586669075575_d6a45d26be573d4af329171bec1a1f3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40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5" y="0"/>
            <a:ext cx="7956376" cy="14465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 quý thầy cô mạnh khỏe các bạn học sinh chăm ngoan học giỏi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67" y="2018540"/>
            <a:ext cx="670093" cy="848606"/>
          </a:xfrm>
          <a:prstGeom prst="rect">
            <a:avLst/>
          </a:prstGeom>
        </p:spPr>
      </p:pic>
      <p:pic>
        <p:nvPicPr>
          <p:cNvPr id="7" name="la co v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4105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97176" y="1685279"/>
            <a:ext cx="78488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>
              <a:lnSpc>
                <a:spcPct val="150000"/>
              </a:lnSpc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-TNKP: NÓI THEO TIẾT TẤU RIÊNG CỦA MÌNH</a:t>
            </a:r>
            <a:endParaRPr lang="en-US" sz="20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71799" y="1131281"/>
            <a:ext cx="50057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b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NHẠC CỤ: TRỐNG NHỎ</a:t>
            </a:r>
            <a:endParaRPr lang="en-US" sz="20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1567" y="577283"/>
            <a:ext cx="56400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ÔN BÀI HÁT: LÁ CỜ VIỆT NAM</a:t>
            </a:r>
            <a:endParaRPr lang="en-US" sz="20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1920" y="2762967"/>
            <a:ext cx="3528392" cy="1263531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ÂM NHẠC 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87789" y="-99392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TIẾT 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" y="92426"/>
            <a:ext cx="775912" cy="5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4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88F2827-5D92-4BC1-A744-E92DE218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480" y="1484788"/>
            <a:ext cx="9144000" cy="6826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Ôn Hát cả bài với các hình thức</a:t>
            </a:r>
            <a:endParaRPr lang="en-US" b="1" dirty="0"/>
          </a:p>
        </p:txBody>
      </p:sp>
      <p:pic>
        <p:nvPicPr>
          <p:cNvPr id="5" name="la co v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920" y="34290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24544" y="-4792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3200" b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1.ÔN BÀI HÁT: LÁ CỜ VIỆT NAM</a:t>
            </a:r>
            <a:endParaRPr lang="en-US" sz="320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946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88F2827-5D92-4BC1-A744-E92DE218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480" y="-28453"/>
            <a:ext cx="9144000" cy="682625"/>
          </a:xfrm>
        </p:spPr>
        <p:txBody>
          <a:bodyPr>
            <a:noAutofit/>
          </a:bodyPr>
          <a:lstStyle/>
          <a:p>
            <a:pPr algn="ctr"/>
            <a:r>
              <a:rPr lang="en-US" sz="3200" b="1"/>
              <a:t>Xem video mẫu sau đó HD HS hát vận động phụ họa</a:t>
            </a:r>
            <a:endParaRPr lang="en-US" sz="3200" b="1" dirty="0"/>
          </a:p>
        </p:txBody>
      </p:sp>
      <p:pic>
        <p:nvPicPr>
          <p:cNvPr id="5" name="la co v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1365354"/>
            <a:ext cx="609600" cy="609600"/>
          </a:xfrm>
          <a:prstGeom prst="rect">
            <a:avLst/>
          </a:prstGeom>
        </p:spPr>
      </p:pic>
      <p:pic>
        <p:nvPicPr>
          <p:cNvPr id="3" name="van dog phu hoa 00_00_00-00_00_4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04" y="548688"/>
            <a:ext cx="5832648" cy="32223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365104"/>
            <a:ext cx="5976664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3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88F2827-5D92-4BC1-A744-E92DE218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480" y="-28453"/>
            <a:ext cx="9144000" cy="682625"/>
          </a:xfrm>
        </p:spPr>
        <p:txBody>
          <a:bodyPr>
            <a:noAutofit/>
          </a:bodyPr>
          <a:lstStyle/>
          <a:p>
            <a:pPr algn="ctr"/>
            <a:r>
              <a:rPr lang="en-US" sz="3200" b="1"/>
              <a:t>HD HS các động tác cơ thể sau đó thực hành vào bài</a:t>
            </a:r>
            <a:endParaRPr lang="en-US" sz="3200" b="1" dirty="0"/>
          </a:p>
        </p:txBody>
      </p:sp>
      <p:pic>
        <p:nvPicPr>
          <p:cNvPr id="5" name="la co v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1039" y="5805264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6234" y="1285225"/>
            <a:ext cx="7951683" cy="410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latin typeface="Times New Roman"/>
                <a:ea typeface="Times New Roman"/>
                <a:cs typeface="Times New Roman"/>
              </a:rPr>
              <a:t>Câu 1:Trông lá cờ phấp phới đẹp tươi.</a:t>
            </a:r>
            <a:endParaRPr lang="en-US" sz="3200"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fr-FR" sz="320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sz="3200">
                <a:latin typeface="Times New Roman"/>
                <a:ea typeface="Times New Roman"/>
              </a:rPr>
              <a:t>Câu 2:Giữa nền đỏ có ngôi sao vàng</a:t>
            </a:r>
            <a:endParaRPr lang="en-US" sz="320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fr-FR" sz="320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sz="3200">
                <a:latin typeface="Times New Roman"/>
                <a:ea typeface="Times New Roman"/>
              </a:rPr>
              <a:t>Câu 3:Sao năm cánh huy hoàng biết bao. </a:t>
            </a:r>
            <a:endParaRPr lang="en-US" sz="320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fr-FR" sz="320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sz="3200">
                <a:latin typeface="Times New Roman"/>
                <a:ea typeface="Times New Roman"/>
              </a:rPr>
              <a:t>Câu 4 :Đẹp vô cùng lá cờ Việt Nam</a:t>
            </a:r>
            <a:endParaRPr lang="en-US" sz="320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sz="3200">
                <a:latin typeface="Times New Roman"/>
                <a:ea typeface="Times New Roman"/>
              </a:rPr>
              <a:t>           </a:t>
            </a:r>
            <a:endParaRPr lang="en-US" sz="3200">
              <a:effectLst/>
              <a:latin typeface="Times New Roman"/>
              <a:ea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779" y="836712"/>
            <a:ext cx="795528" cy="502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71" y="673593"/>
            <a:ext cx="803968" cy="6679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54197"/>
            <a:ext cx="803968" cy="667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235" y="1908254"/>
            <a:ext cx="453999" cy="377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1908254"/>
            <a:ext cx="380291" cy="377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35" y="3861048"/>
            <a:ext cx="453999" cy="3771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40" y="2960904"/>
            <a:ext cx="453999" cy="3771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36" y="2960904"/>
            <a:ext cx="453999" cy="3771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55" y="1908254"/>
            <a:ext cx="453999" cy="3771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42" y="3879715"/>
            <a:ext cx="380291" cy="3771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28" y="4049643"/>
            <a:ext cx="380291" cy="3771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07" y="2960904"/>
            <a:ext cx="380291" cy="3771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37" y="2960904"/>
            <a:ext cx="380291" cy="3771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97" y="2024459"/>
            <a:ext cx="380291" cy="3771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35" y="2060654"/>
            <a:ext cx="453999" cy="3771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013774"/>
            <a:ext cx="453999" cy="3771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35" y="5013774"/>
            <a:ext cx="453999" cy="3771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09" y="4999363"/>
            <a:ext cx="380291" cy="3771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90" y="4999363"/>
            <a:ext cx="380291" cy="37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-576575" y="-31027"/>
            <a:ext cx="4824542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1713CB"/>
                </a:solidFill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1713CB"/>
                </a:solidFill>
                <a:cs typeface="Times New Roman" pitchFamily="18" charset="0"/>
              </a:rPr>
              <a:t>. Nhạc cụ: Trống con</a:t>
            </a:r>
          </a:p>
        </p:txBody>
      </p:sp>
      <p:pic>
        <p:nvPicPr>
          <p:cNvPr id="2" name="MP4 GIO THIEU NHAC CU TROG 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908720"/>
            <a:ext cx="6912768" cy="3528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934" y="371289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Xem video giới thiệu lại, cách dùng trống con</a:t>
            </a:r>
          </a:p>
        </p:txBody>
      </p:sp>
      <p:pic>
        <p:nvPicPr>
          <p:cNvPr id="13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t="5981" r="64069" b="78865"/>
          <a:stretch>
            <a:fillRect/>
          </a:stretch>
        </p:blipFill>
        <p:spPr bwMode="auto">
          <a:xfrm>
            <a:off x="1581154" y="4869184"/>
            <a:ext cx="2342773" cy="198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9" t="5981" r="38512" b="78865"/>
          <a:stretch>
            <a:fillRect/>
          </a:stretch>
        </p:blipFill>
        <p:spPr bwMode="auto">
          <a:xfrm>
            <a:off x="3923939" y="4869161"/>
            <a:ext cx="2620519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1" t="5981" r="18468" b="78865"/>
          <a:stretch>
            <a:fillRect/>
          </a:stretch>
        </p:blipFill>
        <p:spPr bwMode="auto">
          <a:xfrm>
            <a:off x="6544446" y="4869185"/>
            <a:ext cx="2599554" cy="199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49304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35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240417" cy="192745"/>
          </a:xfrm>
          <a:prstGeom prst="rect">
            <a:avLst/>
          </a:prstGeom>
        </p:spPr>
      </p:pic>
      <p:pic>
        <p:nvPicPr>
          <p:cNvPr id="7" name="MP4 NHAC CU-THE HIEN T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9144000" cy="659735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20208" y="4503466"/>
            <a:ext cx="902379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Xem video làm mẫu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sau đó HD HS lại như sau: Đọc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Tùng-cách-tùng-tùng( đếm 1-2-3-4-5 thay cho đọc đen-đen-đơn-đơn-đen) Sau đó,yêu cầu luyện tập tiết tấu 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7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5885686"/>
            <a:ext cx="240417" cy="192745"/>
          </a:xfrm>
          <a:prstGeom prst="rect">
            <a:avLst/>
          </a:prstGeom>
        </p:spPr>
      </p:pic>
      <p:pic>
        <p:nvPicPr>
          <p:cNvPr id="6" name="MP4 UG DUG DEM-LA CO V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5" y="25301"/>
            <a:ext cx="9123361" cy="6832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834" y="5728874"/>
            <a:ext cx="802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Xem mẫu cách gõ trống con ứng dụng tiết tấu trên vào bài sau đó thực hành với các hình thức</a:t>
            </a:r>
          </a:p>
        </p:txBody>
      </p:sp>
    </p:spTree>
    <p:extLst>
      <p:ext uri="{BB962C8B-B14F-4D97-AF65-F5344CB8AC3E}">
        <p14:creationId xmlns:p14="http://schemas.microsoft.com/office/powerpoint/2010/main" val="269453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8DD0C0-B47D-4F1B-93AB-2475854CB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75" t="22015" r="24347" b="180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344BCF-C090-4C3C-A4DB-F70D6E58E88C}"/>
              </a:ext>
            </a:extLst>
          </p:cNvPr>
          <p:cNvCxnSpPr/>
          <p:nvPr/>
        </p:nvCxnSpPr>
        <p:spPr>
          <a:xfrm flipV="1">
            <a:off x="4114801" y="2862470"/>
            <a:ext cx="1222513" cy="197457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9F1412-8D8D-4327-B04B-087218199B28}"/>
              </a:ext>
            </a:extLst>
          </p:cNvPr>
          <p:cNvCxnSpPr/>
          <p:nvPr/>
        </p:nvCxnSpPr>
        <p:spPr>
          <a:xfrm>
            <a:off x="4005471" y="2345638"/>
            <a:ext cx="1172818" cy="251791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1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282</Words>
  <Application>Microsoft Office PowerPoint</Application>
  <PresentationFormat>On-screen Show (4:3)</PresentationFormat>
  <Paragraphs>28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2_Office Theme</vt:lpstr>
      <vt:lpstr>3_Office Theme</vt:lpstr>
      <vt:lpstr>1_Office Theme</vt:lpstr>
      <vt:lpstr>3_Default Design</vt:lpstr>
      <vt:lpstr>4_Default Design</vt:lpstr>
      <vt:lpstr>PowerPoint Presentation</vt:lpstr>
      <vt:lpstr>PowerPoint Presentation</vt:lpstr>
      <vt:lpstr>Ôn Hát cả bài với các hình thức</vt:lpstr>
      <vt:lpstr>Xem video mẫu sau đó HD HS hát vận động phụ họa</vt:lpstr>
      <vt:lpstr>HD HS các động tác cơ thể sau đó thực hành vào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Phạm Thị Thuỳ Giang</cp:lastModifiedBy>
  <cp:revision>55</cp:revision>
  <dcterms:created xsi:type="dcterms:W3CDTF">2021-07-01T08:24:34Z</dcterms:created>
  <dcterms:modified xsi:type="dcterms:W3CDTF">2025-03-02T13:50:02Z</dcterms:modified>
</cp:coreProperties>
</file>