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70" r:id="rId7"/>
    <p:sldId id="261" r:id="rId8"/>
    <p:sldId id="271" r:id="rId9"/>
    <p:sldId id="262" r:id="rId10"/>
    <p:sldId id="269" r:id="rId11"/>
    <p:sldId id="272" r:id="rId12"/>
    <p:sldId id="264" r:id="rId13"/>
    <p:sldId id="263" r:id="rId14"/>
    <p:sldId id="26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271776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8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DAAA-0E0D-4A1C-8A96-9CFEC61F092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6F38-FF1A-4AF3-A9D5-7D700BBF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9149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5954" y="-136525"/>
            <a:ext cx="915590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288" y="4214813"/>
            <a:ext cx="79521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itchFamily="34" charset="0"/>
                <a:ea typeface="SimSun" pitchFamily="2" charset="-122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itchFamily="34" charset="0"/>
              <a:ea typeface="SimSun" pitchFamily="2" charset="-122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93689"/>
            <a:ext cx="171807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7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6418" b="7924"/>
          <a:stretch/>
        </p:blipFill>
        <p:spPr>
          <a:xfrm>
            <a:off x="107504" y="836712"/>
            <a:ext cx="8952271" cy="5869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 con đáng yêu</a:t>
            </a:r>
          </a:p>
        </p:txBody>
      </p:sp>
    </p:spTree>
    <p:extLst>
      <p:ext uri="{BB962C8B-B14F-4D97-AF65-F5344CB8AC3E}">
        <p14:creationId xmlns:p14="http://schemas.microsoft.com/office/powerpoint/2010/main" val="162342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30821" y="1093077"/>
            <a:ext cx="5155324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latin typeface="UTM Avo" panose="02040603050506020204" pitchFamily="18" charset="0"/>
              </a:rPr>
              <a:t>Nghỉ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giải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703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Nối tiếp ý còn thiếu để hoàn thành sơ đồ tóm tắt truyện: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1268760"/>
            <a:ext cx="3672408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46678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8024" y="1268760"/>
            <a:ext cx="3672408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0032" y="147525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9018" y="3187290"/>
            <a:ext cx="3672408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88024" y="3212976"/>
            <a:ext cx="3672408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329116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028" y="335587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to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....”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139952" y="1943834"/>
            <a:ext cx="648072" cy="280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139952" y="3933056"/>
            <a:ext cx="648072" cy="280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>
            <a:off x="8532440" y="2420888"/>
            <a:ext cx="454908" cy="136815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49940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558969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2038" y="6165206"/>
            <a:ext cx="494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21506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2691 -0.52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7031 -0.28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16927 -0.119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5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231" y="47793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Chuột con có gì đáng yêu?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231" y="134076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Chuột con bé nhỏ, trông rất dễ thương.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231" y="220486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Chuột con ngây thơ, muốn được to như voi.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231" y="314096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Vì yêu mẹ, chuột con không muốn to như voi nữa.</a:t>
            </a:r>
          </a:p>
        </p:txBody>
      </p:sp>
      <p:sp>
        <p:nvSpPr>
          <p:cNvPr id="10" name="Oval 9"/>
          <p:cNvSpPr/>
          <p:nvPr/>
        </p:nvSpPr>
        <p:spPr>
          <a:xfrm>
            <a:off x="251520" y="3208015"/>
            <a:ext cx="538163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95419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5201"/>
            <a:ext cx="1890787" cy="184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36904" cy="441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1706610" y="1202262"/>
            <a:ext cx="54411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4760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16738" b="5591"/>
          <a:stretch/>
        </p:blipFill>
        <p:spPr>
          <a:xfrm>
            <a:off x="0" y="0"/>
            <a:ext cx="9144000" cy="64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9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4971"/>
          <a:stretch/>
        </p:blipFill>
        <p:spPr>
          <a:xfrm>
            <a:off x="265470" y="260648"/>
            <a:ext cx="877102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1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6418" b="7924"/>
          <a:stretch/>
        </p:blipFill>
        <p:spPr>
          <a:xfrm>
            <a:off x="107504" y="836712"/>
            <a:ext cx="8952271" cy="5869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 con đáng yêu</a:t>
            </a:r>
          </a:p>
        </p:txBody>
      </p:sp>
    </p:spTree>
    <p:extLst>
      <p:ext uri="{BB962C8B-B14F-4D97-AF65-F5344CB8AC3E}">
        <p14:creationId xmlns:p14="http://schemas.microsoft.com/office/powerpoint/2010/main" val="30898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258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026" y="1556792"/>
            <a:ext cx="192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 Teo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026" y="2780928"/>
            <a:ext cx="237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dịu dàng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58553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49393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phụng phịu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566" y="1628800"/>
            <a:ext cx="195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17728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thở dài</a:t>
            </a:r>
          </a:p>
        </p:txBody>
      </p:sp>
    </p:spTree>
    <p:extLst>
      <p:ext uri="{BB962C8B-B14F-4D97-AF65-F5344CB8AC3E}">
        <p14:creationId xmlns:p14="http://schemas.microsoft.com/office/powerpoint/2010/main" val="15434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30821" y="1093077"/>
            <a:ext cx="5155324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latin typeface="UTM Avo" panose="02040603050506020204" pitchFamily="18" charset="0"/>
              </a:rPr>
              <a:t>Nghỉ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giải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00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6418" b="7924"/>
          <a:stretch/>
        </p:blipFill>
        <p:spPr>
          <a:xfrm>
            <a:off x="90027" y="833055"/>
            <a:ext cx="9144000" cy="5869859"/>
          </a:xfrm>
          <a:prstGeom prst="rect">
            <a:avLst/>
          </a:prstGeom>
        </p:spPr>
      </p:pic>
      <p:sp>
        <p:nvSpPr>
          <p:cNvPr id="5" name="Star: 6 Points 4"/>
          <p:cNvSpPr/>
          <p:nvPr/>
        </p:nvSpPr>
        <p:spPr>
          <a:xfrm>
            <a:off x="179512" y="682402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 con đáng yêu</a:t>
            </a:r>
          </a:p>
        </p:txBody>
      </p:sp>
      <p:sp>
        <p:nvSpPr>
          <p:cNvPr id="7" name="Star: 6 Points 4"/>
          <p:cNvSpPr/>
          <p:nvPr/>
        </p:nvSpPr>
        <p:spPr>
          <a:xfrm>
            <a:off x="-87759" y="1340768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latin typeface=".VnAvant" panose="020B7200000000000000" pitchFamily="34" charset="0"/>
              </a:rPr>
              <a:t>2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9" name="Star: 6 Points 4"/>
          <p:cNvSpPr/>
          <p:nvPr/>
        </p:nvSpPr>
        <p:spPr>
          <a:xfrm>
            <a:off x="196277" y="1905317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latin typeface=".VnAvant" panose="020B7200000000000000" pitchFamily="34" charset="0"/>
              </a:rPr>
              <a:t>3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0" name="Star: 6 Points 4"/>
          <p:cNvSpPr/>
          <p:nvPr/>
        </p:nvSpPr>
        <p:spPr>
          <a:xfrm>
            <a:off x="5582273" y="1775341"/>
            <a:ext cx="462533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" name="Star: 6 Points 4"/>
          <p:cNvSpPr/>
          <p:nvPr/>
        </p:nvSpPr>
        <p:spPr>
          <a:xfrm>
            <a:off x="-15751" y="2419667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latin typeface=".VnAvant" panose="020B7200000000000000" pitchFamily="34" charset="0"/>
              </a:rPr>
              <a:t>5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2" name="Star: 6 Points 4"/>
          <p:cNvSpPr/>
          <p:nvPr/>
        </p:nvSpPr>
        <p:spPr>
          <a:xfrm>
            <a:off x="-19925" y="2871057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" name="Star: 6 Points 4">
            <a:extLst>
              <a:ext uri="{FF2B5EF4-FFF2-40B4-BE49-F238E27FC236}">
                <a16:creationId xmlns:a16="http://schemas.microsoft.com/office/drawing/2014/main" id="{20E2C458-F4EC-2883-A886-8F364CE38DE7}"/>
              </a:ext>
            </a:extLst>
          </p:cNvPr>
          <p:cNvSpPr/>
          <p:nvPr/>
        </p:nvSpPr>
        <p:spPr>
          <a:xfrm>
            <a:off x="-73751" y="3254148"/>
            <a:ext cx="546118" cy="594681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" name="Star: 6 Points 4">
            <a:extLst>
              <a:ext uri="{FF2B5EF4-FFF2-40B4-BE49-F238E27FC236}">
                <a16:creationId xmlns:a16="http://schemas.microsoft.com/office/drawing/2014/main" id="{6445E708-2814-B083-1C39-AF604DA8700E}"/>
              </a:ext>
            </a:extLst>
          </p:cNvPr>
          <p:cNvSpPr/>
          <p:nvPr/>
        </p:nvSpPr>
        <p:spPr>
          <a:xfrm>
            <a:off x="-19925" y="3739093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8" name="Star: 6 Points 4">
            <a:extLst>
              <a:ext uri="{FF2B5EF4-FFF2-40B4-BE49-F238E27FC236}">
                <a16:creationId xmlns:a16="http://schemas.microsoft.com/office/drawing/2014/main" id="{FC49EB60-32C2-28F8-2CD4-E24732F9BF71}"/>
              </a:ext>
            </a:extLst>
          </p:cNvPr>
          <p:cNvSpPr/>
          <p:nvPr/>
        </p:nvSpPr>
        <p:spPr>
          <a:xfrm>
            <a:off x="5354364" y="3402233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" name="Star: 6 Points 4">
            <a:extLst>
              <a:ext uri="{FF2B5EF4-FFF2-40B4-BE49-F238E27FC236}">
                <a16:creationId xmlns:a16="http://schemas.microsoft.com/office/drawing/2014/main" id="{43B90358-7089-A9D0-B006-21C7CEBEA54F}"/>
              </a:ext>
            </a:extLst>
          </p:cNvPr>
          <p:cNvSpPr/>
          <p:nvPr/>
        </p:nvSpPr>
        <p:spPr>
          <a:xfrm>
            <a:off x="-320879" y="4642965"/>
            <a:ext cx="890916" cy="707886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14" name="Star: 6 Points 4">
            <a:extLst>
              <a:ext uri="{FF2B5EF4-FFF2-40B4-BE49-F238E27FC236}">
                <a16:creationId xmlns:a16="http://schemas.microsoft.com/office/drawing/2014/main" id="{FD47826E-7AC7-B014-CF1E-DD87F7C6EF98}"/>
              </a:ext>
            </a:extLst>
          </p:cNvPr>
          <p:cNvSpPr/>
          <p:nvPr/>
        </p:nvSpPr>
        <p:spPr>
          <a:xfrm>
            <a:off x="5744889" y="4303823"/>
            <a:ext cx="912948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11</a:t>
            </a:r>
          </a:p>
        </p:txBody>
      </p:sp>
      <p:sp>
        <p:nvSpPr>
          <p:cNvPr id="15" name="Star: 6 Points 4">
            <a:extLst>
              <a:ext uri="{FF2B5EF4-FFF2-40B4-BE49-F238E27FC236}">
                <a16:creationId xmlns:a16="http://schemas.microsoft.com/office/drawing/2014/main" id="{E63D6BCD-C8AA-5238-55D2-2C2466FF4747}"/>
              </a:ext>
            </a:extLst>
          </p:cNvPr>
          <p:cNvSpPr/>
          <p:nvPr/>
        </p:nvSpPr>
        <p:spPr>
          <a:xfrm>
            <a:off x="-142692" y="5608705"/>
            <a:ext cx="890916" cy="707886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646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2" grpId="0" animBg="1"/>
      <p:bldP spid="3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30821" y="1093077"/>
            <a:ext cx="5155324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>
                <a:latin typeface="UTM Avo" panose="02040603050506020204" pitchFamily="18" charset="0"/>
              </a:rPr>
              <a:t>Tiết 2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2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6418" b="7924"/>
          <a:stretch/>
        </p:blipFill>
        <p:spPr>
          <a:xfrm>
            <a:off x="84225" y="871509"/>
            <a:ext cx="8952271" cy="5869859"/>
          </a:xfrm>
          <a:prstGeom prst="rect">
            <a:avLst/>
          </a:prstGeom>
        </p:spPr>
      </p:pic>
      <p:sp>
        <p:nvSpPr>
          <p:cNvPr id="5" name="Star: 6 Points 4"/>
          <p:cNvSpPr/>
          <p:nvPr/>
        </p:nvSpPr>
        <p:spPr>
          <a:xfrm>
            <a:off x="179512" y="682402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 con đáng yêu</a:t>
            </a:r>
          </a:p>
        </p:txBody>
      </p:sp>
      <p:sp>
        <p:nvSpPr>
          <p:cNvPr id="9" name="Star: 6 Points 4"/>
          <p:cNvSpPr/>
          <p:nvPr/>
        </p:nvSpPr>
        <p:spPr>
          <a:xfrm>
            <a:off x="107503" y="2420888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latin typeface=".VnAvant" panose="020B7200000000000000" pitchFamily="34" charset="0"/>
              </a:rPr>
              <a:t>2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1" name="Star: 6 Points 4"/>
          <p:cNvSpPr/>
          <p:nvPr/>
        </p:nvSpPr>
        <p:spPr>
          <a:xfrm>
            <a:off x="40828" y="4797152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latin typeface=".VnAvant" panose="020B7200000000000000" pitchFamily="34" charset="0"/>
              </a:rPr>
              <a:t>3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187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My PC</cp:lastModifiedBy>
  <cp:revision>11</cp:revision>
  <dcterms:created xsi:type="dcterms:W3CDTF">2021-03-18T05:55:37Z</dcterms:created>
  <dcterms:modified xsi:type="dcterms:W3CDTF">2025-03-02T13:08:35Z</dcterms:modified>
</cp:coreProperties>
</file>