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05" r:id="rId3"/>
  </p:sldMasterIdLst>
  <p:notesMasterIdLst>
    <p:notesMasterId r:id="rId26"/>
  </p:notesMasterIdLst>
  <p:sldIdLst>
    <p:sldId id="256" r:id="rId4"/>
    <p:sldId id="257" r:id="rId5"/>
    <p:sldId id="562" r:id="rId6"/>
    <p:sldId id="262" r:id="rId7"/>
    <p:sldId id="561" r:id="rId8"/>
    <p:sldId id="560" r:id="rId9"/>
    <p:sldId id="320" r:id="rId10"/>
    <p:sldId id="569" r:id="rId11"/>
    <p:sldId id="568" r:id="rId12"/>
    <p:sldId id="567" r:id="rId13"/>
    <p:sldId id="325" r:id="rId14"/>
    <p:sldId id="572" r:id="rId15"/>
    <p:sldId id="570" r:id="rId16"/>
    <p:sldId id="573" r:id="rId17"/>
    <p:sldId id="575" r:id="rId18"/>
    <p:sldId id="574" r:id="rId19"/>
    <p:sldId id="587" r:id="rId20"/>
    <p:sldId id="333" r:id="rId21"/>
    <p:sldId id="585" r:id="rId22"/>
    <p:sldId id="584" r:id="rId23"/>
    <p:sldId id="583" r:id="rId24"/>
    <p:sldId id="5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F610E-7B82-4615-BC3A-013EE41F4DF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A3936-6479-4C5B-91DA-60A26B5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3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836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:a16="http://schemas.microsoft.com/office/drawing/2014/main" id="{93ABF464-5BDC-9380-8732-339FFB395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>
            <a:extLst>
              <a:ext uri="{FF2B5EF4-FFF2-40B4-BE49-F238E27FC236}">
                <a16:creationId xmlns:a16="http://schemas.microsoft.com/office/drawing/2014/main" id="{98387F32-0CAB-0EA1-D474-C0F53722AF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>
            <a:extLst>
              <a:ext uri="{FF2B5EF4-FFF2-40B4-BE49-F238E27FC236}">
                <a16:creationId xmlns:a16="http://schemas.microsoft.com/office/drawing/2014/main" id="{25ED7892-DFFE-B640-FA1A-D30119D156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2971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8" y="-90897"/>
            <a:ext cx="12693497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96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08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7342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082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7282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870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0693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8570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34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15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619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32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73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887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432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295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2292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58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6434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7649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6652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7619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40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157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760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392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067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288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9343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8818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20825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6248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491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07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479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0935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43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3830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27256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22171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4141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7435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350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041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857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08122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84453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98182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3602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13015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6063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4536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112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27668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5699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A97D611F-8DD7-3185-21BA-C6214843185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219075" y="-90897"/>
            <a:ext cx="12795126" cy="69996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D34E9AE-FD2F-2850-8DC5-D1B54D3AD6F6}"/>
              </a:ext>
            </a:extLst>
          </p:cNvPr>
          <p:cNvSpPr/>
          <p:nvPr userDrawn="1"/>
        </p:nvSpPr>
        <p:spPr>
          <a:xfrm>
            <a:off x="11092685" y="136525"/>
            <a:ext cx="1284651" cy="14065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614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1621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9373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9523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61297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0888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7592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740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53595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48079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854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C9E12DB1-4A71-07A9-34BA-8377EC04DAC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9356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06300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60687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4250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535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57851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1741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7256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61385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65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E972FD68-6AF5-614A-4980-6FC02667125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67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EBA4FCBB-3759-EDFE-AE3B-94F7ABCDBD8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7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42" Type="http://schemas.openxmlformats.org/officeDocument/2006/relationships/slideLayout" Target="../slideLayouts/slideLayout63.xml"/><Relationship Id="rId47" Type="http://schemas.openxmlformats.org/officeDocument/2006/relationships/slideLayout" Target="../slideLayouts/slideLayout68.xml"/><Relationship Id="rId50" Type="http://schemas.openxmlformats.org/officeDocument/2006/relationships/slideLayout" Target="../slideLayouts/slideLayout71.xml"/><Relationship Id="rId55" Type="http://schemas.openxmlformats.org/officeDocument/2006/relationships/slideLayout" Target="../slideLayouts/slideLayout76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9.xml"/><Relationship Id="rId46" Type="http://schemas.openxmlformats.org/officeDocument/2006/relationships/slideLayout" Target="../slideLayouts/slideLayout67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41" Type="http://schemas.openxmlformats.org/officeDocument/2006/relationships/slideLayout" Target="../slideLayouts/slideLayout62.xml"/><Relationship Id="rId54" Type="http://schemas.openxmlformats.org/officeDocument/2006/relationships/slideLayout" Target="../slideLayouts/slideLayout75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61.xml"/><Relationship Id="rId45" Type="http://schemas.openxmlformats.org/officeDocument/2006/relationships/slideLayout" Target="../slideLayouts/slideLayout66.xml"/><Relationship Id="rId53" Type="http://schemas.openxmlformats.org/officeDocument/2006/relationships/slideLayout" Target="../slideLayouts/slideLayout74.xml"/><Relationship Id="rId58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70.xml"/><Relationship Id="rId57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65.xml"/><Relationship Id="rId52" Type="http://schemas.openxmlformats.org/officeDocument/2006/relationships/slideLayout" Target="../slideLayouts/slideLayout7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43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69.xml"/><Relationship Id="rId56" Type="http://schemas.openxmlformats.org/officeDocument/2006/relationships/slideLayout" Target="../slideLayouts/slideLayout77.xml"/><Relationship Id="rId8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72.xml"/><Relationship Id="rId3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6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61" r:id="rId6"/>
    <p:sldLayoutId id="2147483662" r:id="rId7"/>
    <p:sldLayoutId id="2147483667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5630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8875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748" r:id="rId43"/>
    <p:sldLayoutId id="2147483749" r:id="rId44"/>
    <p:sldLayoutId id="2147483750" r:id="rId45"/>
    <p:sldLayoutId id="2147483751" r:id="rId46"/>
    <p:sldLayoutId id="2147483752" r:id="rId47"/>
    <p:sldLayoutId id="2147483753" r:id="rId48"/>
    <p:sldLayoutId id="2147483754" r:id="rId49"/>
    <p:sldLayoutId id="2147483755" r:id="rId50"/>
    <p:sldLayoutId id="2147483756" r:id="rId51"/>
    <p:sldLayoutId id="2147483757" r:id="rId52"/>
    <p:sldLayoutId id="2147483758" r:id="rId53"/>
    <p:sldLayoutId id="2147483759" r:id="rId54"/>
    <p:sldLayoutId id="2147483760" r:id="rId55"/>
    <p:sldLayoutId id="2147483761" r:id="rId56"/>
    <p:sldLayoutId id="2147483762" r:id="rId5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2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/>
          <p:cNvSpPr txBox="1"/>
          <p:nvPr/>
        </p:nvSpPr>
        <p:spPr>
          <a:xfrm>
            <a:off x="3024629" y="1769472"/>
            <a:ext cx="753190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Phép</a:t>
            </a:r>
            <a:r>
              <a:rPr kumimoji="0" lang="en-US" sz="32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cộng</a:t>
            </a:r>
            <a:r>
              <a:rPr kumimoji="0" lang="en-US" sz="32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phạm</a:t>
            </a:r>
            <a:r>
              <a:rPr kumimoji="0" lang="en-US" sz="32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vi </a:t>
            </a:r>
            <a:r>
              <a:rPr lang="en-US" sz="3200" b="1" kern="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 ( </a:t>
            </a:r>
            <a:r>
              <a:rPr lang="en-US" sz="3200" b="1" kern="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200" b="1" kern="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1 )</a:t>
            </a:r>
            <a:endParaRPr kumimoji="0" lang="en-US" sz="32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5098FF-336A-83B1-940A-2BF728E31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6360A4-5B1A-42E2-238B-DAD8D431E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9" r="53487"/>
          <a:stretch/>
        </p:blipFill>
        <p:spPr>
          <a:xfrm>
            <a:off x="101598" y="90909"/>
            <a:ext cx="5542846" cy="3876135"/>
          </a:xfrm>
          <a:prstGeom prst="rect">
            <a:avLst/>
          </a:prstGeom>
        </p:spPr>
      </p:pic>
      <p:grpSp>
        <p:nvGrpSpPr>
          <p:cNvPr id="18" name="Group 4">
            <a:extLst>
              <a:ext uri="{FF2B5EF4-FFF2-40B4-BE49-F238E27FC236}">
                <a16:creationId xmlns:a16="http://schemas.microsoft.com/office/drawing/2014/main" id="{E3C631C7-739E-825F-5E88-0A18AC71A21F}"/>
              </a:ext>
            </a:extLst>
          </p:cNvPr>
          <p:cNvGrpSpPr/>
          <p:nvPr/>
        </p:nvGrpSpPr>
        <p:grpSpPr>
          <a:xfrm>
            <a:off x="402259" y="4638183"/>
            <a:ext cx="1870846" cy="501527"/>
            <a:chOff x="1399886" y="1410400"/>
            <a:chExt cx="2387690" cy="640080"/>
          </a:xfrm>
        </p:grpSpPr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28AD96FF-501F-67B9-7A73-61BD672AED56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0" name="Oval 6">
              <a:extLst>
                <a:ext uri="{FF2B5EF4-FFF2-40B4-BE49-F238E27FC236}">
                  <a16:creationId xmlns:a16="http://schemas.microsoft.com/office/drawing/2014/main" id="{38646AB7-939E-E5D8-74B9-6818F792393D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6B18006A-44CB-976E-C245-99B3E3DA6253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22" name="Oval 10">
            <a:extLst>
              <a:ext uri="{FF2B5EF4-FFF2-40B4-BE49-F238E27FC236}">
                <a16:creationId xmlns:a16="http://schemas.microsoft.com/office/drawing/2014/main" id="{01EC7C70-8420-7F3F-BCDD-A47401305D1A}"/>
              </a:ext>
            </a:extLst>
          </p:cNvPr>
          <p:cNvSpPr/>
          <p:nvPr/>
        </p:nvSpPr>
        <p:spPr>
          <a:xfrm>
            <a:off x="3287505" y="4638183"/>
            <a:ext cx="501527" cy="501527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004423BF-B6DD-2C54-1E9C-292700C908A3}"/>
              </a:ext>
            </a:extLst>
          </p:cNvPr>
          <p:cNvSpPr txBox="1"/>
          <p:nvPr/>
        </p:nvSpPr>
        <p:spPr>
          <a:xfrm>
            <a:off x="1337681" y="5641222"/>
            <a:ext cx="2387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3 + 1 = 4</a:t>
            </a:r>
          </a:p>
        </p:txBody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D7B5E9B1-55F3-6613-2EC7-A2B3F0C4788B}"/>
              </a:ext>
            </a:extLst>
          </p:cNvPr>
          <p:cNvGrpSpPr/>
          <p:nvPr/>
        </p:nvGrpSpPr>
        <p:grpSpPr>
          <a:xfrm>
            <a:off x="6366931" y="90909"/>
            <a:ext cx="5542846" cy="3876135"/>
            <a:chOff x="5990945" y="1408087"/>
            <a:chExt cx="5680216" cy="2846125"/>
          </a:xfrm>
        </p:grpSpPr>
        <p:pic>
          <p:nvPicPr>
            <p:cNvPr id="25" name="Picture 22">
              <a:extLst>
                <a:ext uri="{FF2B5EF4-FFF2-40B4-BE49-F238E27FC236}">
                  <a16:creationId xmlns:a16="http://schemas.microsoft.com/office/drawing/2014/main" id="{CA5AF5C8-E91C-83F8-EFF0-664042830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4"/>
            <a:stretch/>
          </p:blipFill>
          <p:spPr>
            <a:xfrm>
              <a:off x="5990945" y="1408087"/>
              <a:ext cx="5680216" cy="2846125"/>
            </a:xfrm>
            <a:prstGeom prst="rect">
              <a:avLst/>
            </a:prstGeom>
          </p:spPr>
        </p:pic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2F59FDC1-4A6D-6A4D-C14E-FD97D101238D}"/>
                </a:ext>
              </a:extLst>
            </p:cNvPr>
            <p:cNvSpPr/>
            <p:nvPr/>
          </p:nvSpPr>
          <p:spPr>
            <a:xfrm>
              <a:off x="10617579" y="3912534"/>
              <a:ext cx="1053582" cy="34167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27" name="Group 21">
            <a:extLst>
              <a:ext uri="{FF2B5EF4-FFF2-40B4-BE49-F238E27FC236}">
                <a16:creationId xmlns:a16="http://schemas.microsoft.com/office/drawing/2014/main" id="{1443DC2C-9F17-F9B3-FE43-C5C575FD56F6}"/>
              </a:ext>
            </a:extLst>
          </p:cNvPr>
          <p:cNvGrpSpPr/>
          <p:nvPr/>
        </p:nvGrpSpPr>
        <p:grpSpPr>
          <a:xfrm>
            <a:off x="6553738" y="4662953"/>
            <a:ext cx="2555505" cy="501527"/>
            <a:chOff x="7130091" y="4773106"/>
            <a:chExt cx="2555505" cy="50152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B26D35C-A1C6-29F2-A8A1-8B65BD141CD1}"/>
                </a:ext>
              </a:extLst>
            </p:cNvPr>
            <p:cNvGrpSpPr/>
            <p:nvPr/>
          </p:nvGrpSpPr>
          <p:grpSpPr>
            <a:xfrm>
              <a:off x="7130091" y="4773106"/>
              <a:ext cx="1870846" cy="501527"/>
              <a:chOff x="1399886" y="1410400"/>
              <a:chExt cx="2387690" cy="640080"/>
            </a:xfrm>
          </p:grpSpPr>
          <p:sp>
            <p:nvSpPr>
              <p:cNvPr id="30" name="Oval 13">
                <a:extLst>
                  <a:ext uri="{FF2B5EF4-FFF2-40B4-BE49-F238E27FC236}">
                    <a16:creationId xmlns:a16="http://schemas.microsoft.com/office/drawing/2014/main" id="{1E98026F-981C-80B0-8370-DCB2C751B902}"/>
                  </a:ext>
                </a:extLst>
              </p:cNvPr>
              <p:cNvSpPr/>
              <p:nvPr/>
            </p:nvSpPr>
            <p:spPr>
              <a:xfrm>
                <a:off x="314749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1" name="Oval 14">
                <a:extLst>
                  <a:ext uri="{FF2B5EF4-FFF2-40B4-BE49-F238E27FC236}">
                    <a16:creationId xmlns:a16="http://schemas.microsoft.com/office/drawing/2014/main" id="{D0AED2CE-337D-18CD-092F-B34C0E946FDC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2" name="Oval 15">
                <a:extLst>
                  <a:ext uri="{FF2B5EF4-FFF2-40B4-BE49-F238E27FC236}">
                    <a16:creationId xmlns:a16="http://schemas.microsoft.com/office/drawing/2014/main" id="{F8C453D9-608E-9C27-59E2-A3BC8E40D1E8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29" name="Oval 20">
              <a:extLst>
                <a:ext uri="{FF2B5EF4-FFF2-40B4-BE49-F238E27FC236}">
                  <a16:creationId xmlns:a16="http://schemas.microsoft.com/office/drawing/2014/main" id="{B88F0A39-7079-4332-2F8B-B81C9CE02575}"/>
                </a:ext>
              </a:extLst>
            </p:cNvPr>
            <p:cNvSpPr/>
            <p:nvPr/>
          </p:nvSpPr>
          <p:spPr>
            <a:xfrm>
              <a:off x="9184069" y="4773106"/>
              <a:ext cx="501527" cy="501527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3" name="Group 16">
            <a:extLst>
              <a:ext uri="{FF2B5EF4-FFF2-40B4-BE49-F238E27FC236}">
                <a16:creationId xmlns:a16="http://schemas.microsoft.com/office/drawing/2014/main" id="{D3489CDD-864D-6C49-35D3-BBB3119EEF8A}"/>
              </a:ext>
            </a:extLst>
          </p:cNvPr>
          <p:cNvGrpSpPr/>
          <p:nvPr/>
        </p:nvGrpSpPr>
        <p:grpSpPr>
          <a:xfrm>
            <a:off x="10209540" y="4719397"/>
            <a:ext cx="1186186" cy="501527"/>
            <a:chOff x="5166777" y="1410400"/>
            <a:chExt cx="1513885" cy="640080"/>
          </a:xfrm>
        </p:grpSpPr>
        <p:sp>
          <p:nvSpPr>
            <p:cNvPr id="34" name="Oval 17">
              <a:extLst>
                <a:ext uri="{FF2B5EF4-FFF2-40B4-BE49-F238E27FC236}">
                  <a16:creationId xmlns:a16="http://schemas.microsoft.com/office/drawing/2014/main" id="{48FCA261-1AE2-3465-AF43-56629EC1FD52}"/>
                </a:ext>
              </a:extLst>
            </p:cNvPr>
            <p:cNvSpPr/>
            <p:nvPr/>
          </p:nvSpPr>
          <p:spPr>
            <a:xfrm>
              <a:off x="6040582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5" name="Oval 18">
              <a:extLst>
                <a:ext uri="{FF2B5EF4-FFF2-40B4-BE49-F238E27FC236}">
                  <a16:creationId xmlns:a16="http://schemas.microsoft.com/office/drawing/2014/main" id="{2B20E8AC-1E7F-1834-6246-282C0CDFAF5A}"/>
                </a:ext>
              </a:extLst>
            </p:cNvPr>
            <p:cNvSpPr/>
            <p:nvPr/>
          </p:nvSpPr>
          <p:spPr>
            <a:xfrm>
              <a:off x="5166777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36" name="TextBox 19">
            <a:extLst>
              <a:ext uri="{FF2B5EF4-FFF2-40B4-BE49-F238E27FC236}">
                <a16:creationId xmlns:a16="http://schemas.microsoft.com/office/drawing/2014/main" id="{E2420E71-6EF3-B5C5-E35B-0E5D5D0AC074}"/>
              </a:ext>
            </a:extLst>
          </p:cNvPr>
          <p:cNvSpPr txBox="1"/>
          <p:nvPr/>
        </p:nvSpPr>
        <p:spPr>
          <a:xfrm>
            <a:off x="7739924" y="5641222"/>
            <a:ext cx="2387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4 + 2 = 6</a:t>
            </a:r>
          </a:p>
        </p:txBody>
      </p:sp>
    </p:spTree>
    <p:extLst>
      <p:ext uri="{BB962C8B-B14F-4D97-AF65-F5344CB8AC3E}">
        <p14:creationId xmlns:p14="http://schemas.microsoft.com/office/powerpoint/2010/main" val="1362282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THỰC HÀNH</a:t>
            </a:r>
            <a:endParaRPr kumimoji="0" sz="48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2677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>
          <a:extLst>
            <a:ext uri="{FF2B5EF4-FFF2-40B4-BE49-F238E27FC236}">
              <a16:creationId xmlns:a16="http://schemas.microsoft.com/office/drawing/2014/main" id="{B57D61A8-E27B-A0C5-F150-AECACC6DF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970E3-C185-FDBE-827E-3762A0101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00" t="18934" r="36850" b="5867"/>
          <a:stretch/>
        </p:blipFill>
        <p:spPr>
          <a:xfrm>
            <a:off x="4584643" y="369897"/>
            <a:ext cx="5340096" cy="673645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D33B765-D38C-C8B7-A89D-6E1E2A9EE227}"/>
              </a:ext>
            </a:extLst>
          </p:cNvPr>
          <p:cNvSpPr/>
          <p:nvPr/>
        </p:nvSpPr>
        <p:spPr>
          <a:xfrm>
            <a:off x="4494332" y="996696"/>
            <a:ext cx="5029200" cy="2432304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843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C438BA-AA26-5949-C1E0-6C600BE4E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AA7BBBB7-D192-4E0F-716B-16879BBE6F17}"/>
              </a:ext>
            </a:extLst>
          </p:cNvPr>
          <p:cNvGrpSpPr/>
          <p:nvPr/>
        </p:nvGrpSpPr>
        <p:grpSpPr>
          <a:xfrm>
            <a:off x="215282" y="163349"/>
            <a:ext cx="1226492" cy="1039383"/>
            <a:chOff x="-170386" y="-1833"/>
            <a:chExt cx="1226492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F6A156A3-67B4-341B-1A55-406DA1170733}"/>
                </a:ext>
              </a:extLst>
            </p:cNvPr>
            <p:cNvSpPr/>
            <p:nvPr/>
          </p:nvSpPr>
          <p:spPr>
            <a:xfrm>
              <a:off x="14895" y="-1833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000" kern="0">
                <a:solidFill>
                  <a:prstClr val="white"/>
                </a:solidFill>
                <a:latin typeface="UTM Avo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28978A1-5DE4-22BF-9CE3-D544EF93950D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vi-VN" sz="3600" b="1" kern="0" dirty="0">
                  <a:solidFill>
                    <a:prstClr val="black"/>
                  </a:solidFill>
                  <a:latin typeface="UTM Avo"/>
                  <a:cs typeface="Times New Roman" panose="02020603050405020304" pitchFamily="18" charset="0"/>
                </a:rPr>
                <a:t>     </a:t>
              </a:r>
              <a:r>
                <a:rPr lang="en-US" sz="3200" b="1" kern="0" dirty="0">
                  <a:solidFill>
                    <a:prstClr val="white"/>
                  </a:solidFill>
                  <a:latin typeface="UTM Avo"/>
                  <a:cs typeface="Times New Roman" panose="02020603050405020304" pitchFamily="18" charset="0"/>
                </a:rPr>
                <a:t>1</a:t>
              </a:r>
              <a:r>
                <a:rPr lang="en-US" sz="3600" b="1" kern="0" dirty="0">
                  <a:solidFill>
                    <a:prstClr val="black"/>
                  </a:solidFill>
                  <a:latin typeface="UTM Avo"/>
                  <a:cs typeface="Times New Roman" panose="02020603050405020304" pitchFamily="18" charset="0"/>
                </a:rPr>
                <a:t> </a:t>
              </a:r>
              <a:endParaRPr lang="en-US" sz="3600" b="1" kern="0" dirty="0">
                <a:solidFill>
                  <a:srgbClr val="4472C4">
                    <a:lumMod val="75000"/>
                  </a:srgbClr>
                </a:solidFill>
                <a:latin typeface="UTM Avo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 Box 5">
            <a:extLst>
              <a:ext uri="{FF2B5EF4-FFF2-40B4-BE49-F238E27FC236}">
                <a16:creationId xmlns:a16="http://schemas.microsoft.com/office/drawing/2014/main" id="{1BE13313-66B7-F6C7-09F4-F4B0C6DA6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43" y="298297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id="{20CD64F8-36F5-182A-DF0B-F8F385DE0BFE}"/>
              </a:ext>
            </a:extLst>
          </p:cNvPr>
          <p:cNvGrpSpPr/>
          <p:nvPr/>
        </p:nvGrpSpPr>
        <p:grpSpPr>
          <a:xfrm>
            <a:off x="1241322" y="1460838"/>
            <a:ext cx="1186187" cy="501527"/>
            <a:chOff x="1399886" y="1410400"/>
            <a:chExt cx="1513885" cy="640080"/>
          </a:xfrm>
        </p:grpSpPr>
        <p:sp>
          <p:nvSpPr>
            <p:cNvPr id="9" name="Oval 19">
              <a:extLst>
                <a:ext uri="{FF2B5EF4-FFF2-40B4-BE49-F238E27FC236}">
                  <a16:creationId xmlns:a16="http://schemas.microsoft.com/office/drawing/2014/main" id="{7CD95B7B-D5CA-5C6D-538E-0DE8C1B4E2A5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Oval 20">
              <a:extLst>
                <a:ext uri="{FF2B5EF4-FFF2-40B4-BE49-F238E27FC236}">
                  <a16:creationId xmlns:a16="http://schemas.microsoft.com/office/drawing/2014/main" id="{9FF4A8E3-E98A-EFD4-9936-4B0E583D64AD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1" name="Oval 21">
            <a:extLst>
              <a:ext uri="{FF2B5EF4-FFF2-40B4-BE49-F238E27FC236}">
                <a16:creationId xmlns:a16="http://schemas.microsoft.com/office/drawing/2014/main" id="{88FFA19D-989E-12E3-5DAA-BD76D4E6543A}"/>
              </a:ext>
            </a:extLst>
          </p:cNvPr>
          <p:cNvSpPr/>
          <p:nvPr/>
        </p:nvSpPr>
        <p:spPr>
          <a:xfrm>
            <a:off x="3377053" y="1460838"/>
            <a:ext cx="501527" cy="501527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15" name="Group 22">
            <a:extLst>
              <a:ext uri="{FF2B5EF4-FFF2-40B4-BE49-F238E27FC236}">
                <a16:creationId xmlns:a16="http://schemas.microsoft.com/office/drawing/2014/main" id="{8B8E3DAD-56B3-E4BE-FD1B-F7CDDE1E2F78}"/>
              </a:ext>
            </a:extLst>
          </p:cNvPr>
          <p:cNvGrpSpPr/>
          <p:nvPr/>
        </p:nvGrpSpPr>
        <p:grpSpPr>
          <a:xfrm>
            <a:off x="6795486" y="1540326"/>
            <a:ext cx="1870846" cy="501527"/>
            <a:chOff x="1399886" y="1410400"/>
            <a:chExt cx="2387690" cy="640080"/>
          </a:xfrm>
        </p:grpSpPr>
        <p:sp>
          <p:nvSpPr>
            <p:cNvPr id="16" name="Oval 23">
              <a:extLst>
                <a:ext uri="{FF2B5EF4-FFF2-40B4-BE49-F238E27FC236}">
                  <a16:creationId xmlns:a16="http://schemas.microsoft.com/office/drawing/2014/main" id="{E732D902-D1D4-B7A8-514F-23147483BA7D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7" name="Oval 24">
              <a:extLst>
                <a:ext uri="{FF2B5EF4-FFF2-40B4-BE49-F238E27FC236}">
                  <a16:creationId xmlns:a16="http://schemas.microsoft.com/office/drawing/2014/main" id="{B6365A1D-3DAF-E594-D02E-848A998A4EAC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8" name="Oval 25">
              <a:extLst>
                <a:ext uri="{FF2B5EF4-FFF2-40B4-BE49-F238E27FC236}">
                  <a16:creationId xmlns:a16="http://schemas.microsoft.com/office/drawing/2014/main" id="{B862E246-182F-05CF-04EA-4BC9BDF58841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B6C84464-381B-2D4A-D882-54681244FB71}"/>
              </a:ext>
            </a:extLst>
          </p:cNvPr>
          <p:cNvGrpSpPr/>
          <p:nvPr/>
        </p:nvGrpSpPr>
        <p:grpSpPr>
          <a:xfrm>
            <a:off x="9606104" y="1540326"/>
            <a:ext cx="1111508" cy="501527"/>
            <a:chOff x="9819541" y="1742907"/>
            <a:chExt cx="1111508" cy="501527"/>
          </a:xfrm>
        </p:grpSpPr>
        <p:sp>
          <p:nvSpPr>
            <p:cNvPr id="20" name="Oval 26">
              <a:extLst>
                <a:ext uri="{FF2B5EF4-FFF2-40B4-BE49-F238E27FC236}">
                  <a16:creationId xmlns:a16="http://schemas.microsoft.com/office/drawing/2014/main" id="{A7C0F02D-85FF-A553-3BC1-C06FD6CAC197}"/>
                </a:ext>
              </a:extLst>
            </p:cNvPr>
            <p:cNvSpPr/>
            <p:nvPr/>
          </p:nvSpPr>
          <p:spPr>
            <a:xfrm>
              <a:off x="9819541" y="1742907"/>
              <a:ext cx="501527" cy="5015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1" name="Oval 27">
              <a:extLst>
                <a:ext uri="{FF2B5EF4-FFF2-40B4-BE49-F238E27FC236}">
                  <a16:creationId xmlns:a16="http://schemas.microsoft.com/office/drawing/2014/main" id="{00712C55-B6C5-A62C-257F-576C50C55BAA}"/>
                </a:ext>
              </a:extLst>
            </p:cNvPr>
            <p:cNvSpPr/>
            <p:nvPr/>
          </p:nvSpPr>
          <p:spPr>
            <a:xfrm>
              <a:off x="10429522" y="1742907"/>
              <a:ext cx="501527" cy="5015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22" name="Group 54">
            <a:extLst>
              <a:ext uri="{FF2B5EF4-FFF2-40B4-BE49-F238E27FC236}">
                <a16:creationId xmlns:a16="http://schemas.microsoft.com/office/drawing/2014/main" id="{C0E860BA-74FF-BE6C-7A42-CAA3BCD94373}"/>
              </a:ext>
            </a:extLst>
          </p:cNvPr>
          <p:cNvGrpSpPr/>
          <p:nvPr/>
        </p:nvGrpSpPr>
        <p:grpSpPr>
          <a:xfrm>
            <a:off x="7628762" y="2309151"/>
            <a:ext cx="2299931" cy="646331"/>
            <a:chOff x="7572844" y="2721974"/>
            <a:chExt cx="2299931" cy="646331"/>
          </a:xfrm>
        </p:grpSpPr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8B99F0EA-E208-2070-93C4-B8CA8BAFA08D}"/>
                </a:ext>
              </a:extLst>
            </p:cNvPr>
            <p:cNvSpPr/>
            <p:nvPr/>
          </p:nvSpPr>
          <p:spPr>
            <a:xfrm>
              <a:off x="9275926" y="2785071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 kern="0" dirty="0">
                <a:solidFill>
                  <a:prstClr val="black"/>
                </a:solidFill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5">
              <a:extLst>
                <a:ext uri="{FF2B5EF4-FFF2-40B4-BE49-F238E27FC236}">
                  <a16:creationId xmlns:a16="http://schemas.microsoft.com/office/drawing/2014/main" id="{1DD69B98-F854-EB8B-01E3-2EF40F0D1C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844" y="2721974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600" b="1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3 + 2 = </a:t>
              </a:r>
            </a:p>
          </p:txBody>
        </p:sp>
      </p:grpSp>
      <p:grpSp>
        <p:nvGrpSpPr>
          <p:cNvPr id="25" name="Group 53">
            <a:extLst>
              <a:ext uri="{FF2B5EF4-FFF2-40B4-BE49-F238E27FC236}">
                <a16:creationId xmlns:a16="http://schemas.microsoft.com/office/drawing/2014/main" id="{7ACD08C7-ED63-BCF7-79E4-B220E747DFD9}"/>
              </a:ext>
            </a:extLst>
          </p:cNvPr>
          <p:cNvGrpSpPr/>
          <p:nvPr/>
        </p:nvGrpSpPr>
        <p:grpSpPr>
          <a:xfrm>
            <a:off x="1113341" y="2317491"/>
            <a:ext cx="2299931" cy="646331"/>
            <a:chOff x="1186269" y="2782669"/>
            <a:chExt cx="2299931" cy="646331"/>
          </a:xfrm>
        </p:grpSpPr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id="{B6F305B9-0A63-8171-BA9E-EF25F05A603D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 kern="0" dirty="0">
                <a:solidFill>
                  <a:prstClr val="black"/>
                </a:solidFill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5">
              <a:extLst>
                <a:ext uri="{FF2B5EF4-FFF2-40B4-BE49-F238E27FC236}">
                  <a16:creationId xmlns:a16="http://schemas.microsoft.com/office/drawing/2014/main" id="{A1AE43EB-92C3-2778-5511-FE2BF2BC2D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17030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600" b="1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2 + 1 = 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FBB54B2E-D1FF-2ECE-8ECD-FDBB3809CCA3}"/>
              </a:ext>
            </a:extLst>
          </p:cNvPr>
          <p:cNvSpPr/>
          <p:nvPr/>
        </p:nvSpPr>
        <p:spPr>
          <a:xfrm>
            <a:off x="1191010" y="4078581"/>
            <a:ext cx="501527" cy="501527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29" name="Group 2">
            <a:extLst>
              <a:ext uri="{FF2B5EF4-FFF2-40B4-BE49-F238E27FC236}">
                <a16:creationId xmlns:a16="http://schemas.microsoft.com/office/drawing/2014/main" id="{021A56EE-9BF7-9F4A-2E59-FCA21403AFD5}"/>
              </a:ext>
            </a:extLst>
          </p:cNvPr>
          <p:cNvGrpSpPr/>
          <p:nvPr/>
        </p:nvGrpSpPr>
        <p:grpSpPr>
          <a:xfrm>
            <a:off x="2508129" y="4078580"/>
            <a:ext cx="1737847" cy="501527"/>
            <a:chOff x="2207414" y="4330883"/>
            <a:chExt cx="1737847" cy="501527"/>
          </a:xfrm>
        </p:grpSpPr>
        <p:sp>
          <p:nvSpPr>
            <p:cNvPr id="30" name="Oval 39">
              <a:extLst>
                <a:ext uri="{FF2B5EF4-FFF2-40B4-BE49-F238E27FC236}">
                  <a16:creationId xmlns:a16="http://schemas.microsoft.com/office/drawing/2014/main" id="{6B9476DF-7D37-C259-A032-BF3F48723F8C}"/>
                </a:ext>
              </a:extLst>
            </p:cNvPr>
            <p:cNvSpPr/>
            <p:nvPr/>
          </p:nvSpPr>
          <p:spPr>
            <a:xfrm>
              <a:off x="3443734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1" name="Oval 47">
              <a:extLst>
                <a:ext uri="{FF2B5EF4-FFF2-40B4-BE49-F238E27FC236}">
                  <a16:creationId xmlns:a16="http://schemas.microsoft.com/office/drawing/2014/main" id="{A21CD143-D869-D35A-E816-AC60085BE09F}"/>
                </a:ext>
              </a:extLst>
            </p:cNvPr>
            <p:cNvSpPr/>
            <p:nvPr/>
          </p:nvSpPr>
          <p:spPr>
            <a:xfrm>
              <a:off x="2207414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Oval 48">
              <a:extLst>
                <a:ext uri="{FF2B5EF4-FFF2-40B4-BE49-F238E27FC236}">
                  <a16:creationId xmlns:a16="http://schemas.microsoft.com/office/drawing/2014/main" id="{5E38BDE6-6DA5-BD14-F95B-D58D1CEFE463}"/>
                </a:ext>
              </a:extLst>
            </p:cNvPr>
            <p:cNvSpPr/>
            <p:nvPr/>
          </p:nvSpPr>
          <p:spPr>
            <a:xfrm>
              <a:off x="2817395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3" name="Group 55">
            <a:extLst>
              <a:ext uri="{FF2B5EF4-FFF2-40B4-BE49-F238E27FC236}">
                <a16:creationId xmlns:a16="http://schemas.microsoft.com/office/drawing/2014/main" id="{1C47593F-8D73-FF87-49EF-0D8ADE2361E5}"/>
              </a:ext>
            </a:extLst>
          </p:cNvPr>
          <p:cNvGrpSpPr/>
          <p:nvPr/>
        </p:nvGrpSpPr>
        <p:grpSpPr>
          <a:xfrm>
            <a:off x="1441773" y="4895636"/>
            <a:ext cx="2299931" cy="646331"/>
            <a:chOff x="1186269" y="5370645"/>
            <a:chExt cx="2299931" cy="646331"/>
          </a:xfrm>
        </p:grpSpPr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id="{0876B40C-917B-8F83-F285-93195AAFBABC}"/>
                </a:ext>
              </a:extLst>
            </p:cNvPr>
            <p:cNvSpPr/>
            <p:nvPr/>
          </p:nvSpPr>
          <p:spPr>
            <a:xfrm>
              <a:off x="2889351" y="5433742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 kern="0" dirty="0">
                <a:solidFill>
                  <a:prstClr val="black"/>
                </a:solidFill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5">
              <a:extLst>
                <a:ext uri="{FF2B5EF4-FFF2-40B4-BE49-F238E27FC236}">
                  <a16:creationId xmlns:a16="http://schemas.microsoft.com/office/drawing/2014/main" id="{8B7A7B36-B404-A313-797D-674B1F45B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5370645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600" b="1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1 + 3 = </a:t>
              </a:r>
            </a:p>
          </p:txBody>
        </p:sp>
      </p:grpSp>
      <p:grpSp>
        <p:nvGrpSpPr>
          <p:cNvPr id="36" name="Group 52">
            <a:extLst>
              <a:ext uri="{FF2B5EF4-FFF2-40B4-BE49-F238E27FC236}">
                <a16:creationId xmlns:a16="http://schemas.microsoft.com/office/drawing/2014/main" id="{CB17DA6A-19F8-2161-A0FD-71E5A436E012}"/>
              </a:ext>
            </a:extLst>
          </p:cNvPr>
          <p:cNvGrpSpPr/>
          <p:nvPr/>
        </p:nvGrpSpPr>
        <p:grpSpPr>
          <a:xfrm>
            <a:off x="6875676" y="4182797"/>
            <a:ext cx="3231955" cy="501527"/>
            <a:chOff x="7002234" y="4362802"/>
            <a:chExt cx="3231955" cy="501527"/>
          </a:xfrm>
        </p:grpSpPr>
        <p:grpSp>
          <p:nvGrpSpPr>
            <p:cNvPr id="37" name="Group 40">
              <a:extLst>
                <a:ext uri="{FF2B5EF4-FFF2-40B4-BE49-F238E27FC236}">
                  <a16:creationId xmlns:a16="http://schemas.microsoft.com/office/drawing/2014/main" id="{3F3BB503-51AB-11DE-C4EF-2E63DE453BC0}"/>
                </a:ext>
              </a:extLst>
            </p:cNvPr>
            <p:cNvGrpSpPr/>
            <p:nvPr/>
          </p:nvGrpSpPr>
          <p:grpSpPr>
            <a:xfrm>
              <a:off x="7002234" y="4362802"/>
              <a:ext cx="1870846" cy="501527"/>
              <a:chOff x="1399886" y="1410400"/>
              <a:chExt cx="2387690" cy="640080"/>
            </a:xfrm>
          </p:grpSpPr>
          <p:sp>
            <p:nvSpPr>
              <p:cNvPr id="41" name="Oval 41">
                <a:extLst>
                  <a:ext uri="{FF2B5EF4-FFF2-40B4-BE49-F238E27FC236}">
                    <a16:creationId xmlns:a16="http://schemas.microsoft.com/office/drawing/2014/main" id="{50D09CD8-3F7C-22B2-AB20-4E2AB5524A32}"/>
                  </a:ext>
                </a:extLst>
              </p:cNvPr>
              <p:cNvSpPr/>
              <p:nvPr/>
            </p:nvSpPr>
            <p:spPr>
              <a:xfrm>
                <a:off x="314749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2" name="Oval 42">
                <a:extLst>
                  <a:ext uri="{FF2B5EF4-FFF2-40B4-BE49-F238E27FC236}">
                    <a16:creationId xmlns:a16="http://schemas.microsoft.com/office/drawing/2014/main" id="{C5C38A24-574B-56B4-D028-540254714848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3" name="Oval 43">
                <a:extLst>
                  <a:ext uri="{FF2B5EF4-FFF2-40B4-BE49-F238E27FC236}">
                    <a16:creationId xmlns:a16="http://schemas.microsoft.com/office/drawing/2014/main" id="{E49763C1-A212-B21C-4A80-A3AD38E09EB2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49">
              <a:extLst>
                <a:ext uri="{FF2B5EF4-FFF2-40B4-BE49-F238E27FC236}">
                  <a16:creationId xmlns:a16="http://schemas.microsoft.com/office/drawing/2014/main" id="{DDD0A193-5139-BCED-227A-B71A5E9FFF4C}"/>
                </a:ext>
              </a:extLst>
            </p:cNvPr>
            <p:cNvGrpSpPr/>
            <p:nvPr/>
          </p:nvGrpSpPr>
          <p:grpSpPr>
            <a:xfrm>
              <a:off x="9048002" y="4362802"/>
              <a:ext cx="1186187" cy="501527"/>
              <a:chOff x="1399886" y="1410400"/>
              <a:chExt cx="1513885" cy="640080"/>
            </a:xfrm>
          </p:grpSpPr>
          <p:sp>
            <p:nvSpPr>
              <p:cNvPr id="39" name="Oval 50">
                <a:extLst>
                  <a:ext uri="{FF2B5EF4-FFF2-40B4-BE49-F238E27FC236}">
                    <a16:creationId xmlns:a16="http://schemas.microsoft.com/office/drawing/2014/main" id="{116D7213-4EBC-51DD-C541-D07A2E7024AD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0" name="Oval 51">
                <a:extLst>
                  <a:ext uri="{FF2B5EF4-FFF2-40B4-BE49-F238E27FC236}">
                    <a16:creationId xmlns:a16="http://schemas.microsoft.com/office/drawing/2014/main" id="{EB60D88A-D540-2C51-4C6B-73C3188D671A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</p:grpSp>
      <p:sp>
        <p:nvSpPr>
          <p:cNvPr id="44" name="Oval 46">
            <a:extLst>
              <a:ext uri="{FF2B5EF4-FFF2-40B4-BE49-F238E27FC236}">
                <a16:creationId xmlns:a16="http://schemas.microsoft.com/office/drawing/2014/main" id="{811B97ED-5C52-4C0C-3D69-498304BFF393}"/>
              </a:ext>
            </a:extLst>
          </p:cNvPr>
          <p:cNvSpPr/>
          <p:nvPr/>
        </p:nvSpPr>
        <p:spPr>
          <a:xfrm>
            <a:off x="10854519" y="4182797"/>
            <a:ext cx="501527" cy="501527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46" name="Group 56">
            <a:extLst>
              <a:ext uri="{FF2B5EF4-FFF2-40B4-BE49-F238E27FC236}">
                <a16:creationId xmlns:a16="http://schemas.microsoft.com/office/drawing/2014/main" id="{F0A88F94-4D70-16BA-0722-0084DA5651EB}"/>
              </a:ext>
            </a:extLst>
          </p:cNvPr>
          <p:cNvGrpSpPr/>
          <p:nvPr/>
        </p:nvGrpSpPr>
        <p:grpSpPr>
          <a:xfrm>
            <a:off x="7771478" y="4895635"/>
            <a:ext cx="2299931" cy="646331"/>
            <a:chOff x="7572844" y="5309950"/>
            <a:chExt cx="2299931" cy="646331"/>
          </a:xfrm>
        </p:grpSpPr>
        <p:sp>
          <p:nvSpPr>
            <p:cNvPr id="47" name="Rounded Rectangle 10">
              <a:extLst>
                <a:ext uri="{FF2B5EF4-FFF2-40B4-BE49-F238E27FC236}">
                  <a16:creationId xmlns:a16="http://schemas.microsoft.com/office/drawing/2014/main" id="{8B659B90-2C44-9C40-B9DC-B3ABD1DBA5DA}"/>
                </a:ext>
              </a:extLst>
            </p:cNvPr>
            <p:cNvSpPr/>
            <p:nvPr/>
          </p:nvSpPr>
          <p:spPr>
            <a:xfrm>
              <a:off x="9275926" y="5373047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 kern="0" dirty="0">
                <a:solidFill>
                  <a:prstClr val="black"/>
                </a:solidFill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Text Box 5">
              <a:extLst>
                <a:ext uri="{FF2B5EF4-FFF2-40B4-BE49-F238E27FC236}">
                  <a16:creationId xmlns:a16="http://schemas.microsoft.com/office/drawing/2014/main" id="{021BAF31-7ABB-A76B-C882-075B0CBBE8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844" y="5309950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600" b="1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5 + 1 =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22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28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A3A61F-8714-2999-88D0-47DB4FCD4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B94897-6C5A-351C-0EEB-71B4C881D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338" y="0"/>
            <a:ext cx="1249788" cy="1072989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20E41942-D5F7-63AA-CDB8-8D1A895AA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698" y="213328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6" name="Group 17">
            <a:extLst>
              <a:ext uri="{FF2B5EF4-FFF2-40B4-BE49-F238E27FC236}">
                <a16:creationId xmlns:a16="http://schemas.microsoft.com/office/drawing/2014/main" id="{558C448E-14F1-8EAE-E0F9-39CA53ABE706}"/>
              </a:ext>
            </a:extLst>
          </p:cNvPr>
          <p:cNvGrpSpPr/>
          <p:nvPr/>
        </p:nvGrpSpPr>
        <p:grpSpPr>
          <a:xfrm>
            <a:off x="483356" y="1167794"/>
            <a:ext cx="1186187" cy="501527"/>
            <a:chOff x="1399886" y="1410400"/>
            <a:chExt cx="1513885" cy="640080"/>
          </a:xfrm>
        </p:grpSpPr>
        <p:sp>
          <p:nvSpPr>
            <p:cNvPr id="7" name="Oval 19">
              <a:extLst>
                <a:ext uri="{FF2B5EF4-FFF2-40B4-BE49-F238E27FC236}">
                  <a16:creationId xmlns:a16="http://schemas.microsoft.com/office/drawing/2014/main" id="{FBFC34CA-CD1E-3518-3798-5E6C5AABC476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Oval 20">
              <a:extLst>
                <a:ext uri="{FF2B5EF4-FFF2-40B4-BE49-F238E27FC236}">
                  <a16:creationId xmlns:a16="http://schemas.microsoft.com/office/drawing/2014/main" id="{705C5043-0040-749B-17BB-214F309A01FD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9" name="Oval 21">
            <a:extLst>
              <a:ext uri="{FF2B5EF4-FFF2-40B4-BE49-F238E27FC236}">
                <a16:creationId xmlns:a16="http://schemas.microsoft.com/office/drawing/2014/main" id="{DCC7E8F3-310B-E4B5-D92C-60F0B1E5DFB9}"/>
              </a:ext>
            </a:extLst>
          </p:cNvPr>
          <p:cNvSpPr/>
          <p:nvPr/>
        </p:nvSpPr>
        <p:spPr>
          <a:xfrm>
            <a:off x="2631987" y="1167794"/>
            <a:ext cx="501527" cy="501527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22" name="Group 53">
            <a:extLst>
              <a:ext uri="{FF2B5EF4-FFF2-40B4-BE49-F238E27FC236}">
                <a16:creationId xmlns:a16="http://schemas.microsoft.com/office/drawing/2014/main" id="{F0F6DB07-C526-01C8-B0DA-CF49643BC329}"/>
              </a:ext>
            </a:extLst>
          </p:cNvPr>
          <p:cNvGrpSpPr/>
          <p:nvPr/>
        </p:nvGrpSpPr>
        <p:grpSpPr>
          <a:xfrm>
            <a:off x="483356" y="1977456"/>
            <a:ext cx="2299931" cy="646331"/>
            <a:chOff x="1186269" y="2782669"/>
            <a:chExt cx="2299931" cy="646331"/>
          </a:xfrm>
        </p:grpSpPr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2186377E-EBEB-4358-1049-BE1F5BA8E4CA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 kern="0" dirty="0">
                <a:solidFill>
                  <a:prstClr val="black"/>
                </a:solidFill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5">
              <a:extLst>
                <a:ext uri="{FF2B5EF4-FFF2-40B4-BE49-F238E27FC236}">
                  <a16:creationId xmlns:a16="http://schemas.microsoft.com/office/drawing/2014/main" id="{ED7F40FA-EB64-13F9-7AC9-A2A6EBA7AD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600" b="1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2 + 1 = </a:t>
              </a:r>
            </a:p>
          </p:txBody>
        </p:sp>
      </p:grpSp>
      <p:grpSp>
        <p:nvGrpSpPr>
          <p:cNvPr id="34" name="Group 22">
            <a:extLst>
              <a:ext uri="{FF2B5EF4-FFF2-40B4-BE49-F238E27FC236}">
                <a16:creationId xmlns:a16="http://schemas.microsoft.com/office/drawing/2014/main" id="{67C38F1E-4E17-6237-80B8-95A7ED5D7500}"/>
              </a:ext>
            </a:extLst>
          </p:cNvPr>
          <p:cNvGrpSpPr/>
          <p:nvPr/>
        </p:nvGrpSpPr>
        <p:grpSpPr>
          <a:xfrm>
            <a:off x="6849117" y="1202751"/>
            <a:ext cx="1870846" cy="501527"/>
            <a:chOff x="1399886" y="1410400"/>
            <a:chExt cx="2387690" cy="640080"/>
          </a:xfrm>
        </p:grpSpPr>
        <p:sp>
          <p:nvSpPr>
            <p:cNvPr id="35" name="Oval 23">
              <a:extLst>
                <a:ext uri="{FF2B5EF4-FFF2-40B4-BE49-F238E27FC236}">
                  <a16:creationId xmlns:a16="http://schemas.microsoft.com/office/drawing/2014/main" id="{4E8CDF18-DF78-3ABA-8EDD-6869E9C178BD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3CCEF455-0768-0475-6670-54209DC4C1EF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7" name="Oval 25">
              <a:extLst>
                <a:ext uri="{FF2B5EF4-FFF2-40B4-BE49-F238E27FC236}">
                  <a16:creationId xmlns:a16="http://schemas.microsoft.com/office/drawing/2014/main" id="{9D3CF6BA-89C3-F491-8440-353A9615F167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8" name="Group 1">
            <a:extLst>
              <a:ext uri="{FF2B5EF4-FFF2-40B4-BE49-F238E27FC236}">
                <a16:creationId xmlns:a16="http://schemas.microsoft.com/office/drawing/2014/main" id="{5DCC3A06-DDB2-6E26-712F-6C3E0CBE243D}"/>
              </a:ext>
            </a:extLst>
          </p:cNvPr>
          <p:cNvGrpSpPr/>
          <p:nvPr/>
        </p:nvGrpSpPr>
        <p:grpSpPr>
          <a:xfrm>
            <a:off x="9912476" y="1202751"/>
            <a:ext cx="1111508" cy="501527"/>
            <a:chOff x="9819541" y="1742907"/>
            <a:chExt cx="1111508" cy="501527"/>
          </a:xfrm>
        </p:grpSpPr>
        <p:sp>
          <p:nvSpPr>
            <p:cNvPr id="39" name="Oval 26">
              <a:extLst>
                <a:ext uri="{FF2B5EF4-FFF2-40B4-BE49-F238E27FC236}">
                  <a16:creationId xmlns:a16="http://schemas.microsoft.com/office/drawing/2014/main" id="{32B4AE23-9D06-94BD-1D84-C0530156369D}"/>
                </a:ext>
              </a:extLst>
            </p:cNvPr>
            <p:cNvSpPr/>
            <p:nvPr/>
          </p:nvSpPr>
          <p:spPr>
            <a:xfrm>
              <a:off x="9819541" y="1742907"/>
              <a:ext cx="501527" cy="5015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0" name="Oval 27">
              <a:extLst>
                <a:ext uri="{FF2B5EF4-FFF2-40B4-BE49-F238E27FC236}">
                  <a16:creationId xmlns:a16="http://schemas.microsoft.com/office/drawing/2014/main" id="{DB413F63-9957-80B3-31F0-7CDE18CE4B09}"/>
                </a:ext>
              </a:extLst>
            </p:cNvPr>
            <p:cNvSpPr/>
            <p:nvPr/>
          </p:nvSpPr>
          <p:spPr>
            <a:xfrm>
              <a:off x="10429522" y="1742907"/>
              <a:ext cx="501527" cy="5015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41" name="Group 54">
            <a:extLst>
              <a:ext uri="{FF2B5EF4-FFF2-40B4-BE49-F238E27FC236}">
                <a16:creationId xmlns:a16="http://schemas.microsoft.com/office/drawing/2014/main" id="{F06AA13D-B589-BB18-2F9D-C0F37ACA9B65}"/>
              </a:ext>
            </a:extLst>
          </p:cNvPr>
          <p:cNvGrpSpPr/>
          <p:nvPr/>
        </p:nvGrpSpPr>
        <p:grpSpPr>
          <a:xfrm>
            <a:off x="7863308" y="1985796"/>
            <a:ext cx="2299931" cy="646331"/>
            <a:chOff x="7572844" y="2721974"/>
            <a:chExt cx="2299931" cy="646331"/>
          </a:xfrm>
        </p:grpSpPr>
        <p:sp>
          <p:nvSpPr>
            <p:cNvPr id="42" name="Rounded Rectangle 10">
              <a:extLst>
                <a:ext uri="{FF2B5EF4-FFF2-40B4-BE49-F238E27FC236}">
                  <a16:creationId xmlns:a16="http://schemas.microsoft.com/office/drawing/2014/main" id="{0703BF12-9F99-481E-0A46-77376E6A3028}"/>
                </a:ext>
              </a:extLst>
            </p:cNvPr>
            <p:cNvSpPr/>
            <p:nvPr/>
          </p:nvSpPr>
          <p:spPr>
            <a:xfrm>
              <a:off x="9275926" y="2785071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 kern="0" dirty="0">
                <a:solidFill>
                  <a:prstClr val="black"/>
                </a:solidFill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Text Box 5">
              <a:extLst>
                <a:ext uri="{FF2B5EF4-FFF2-40B4-BE49-F238E27FC236}">
                  <a16:creationId xmlns:a16="http://schemas.microsoft.com/office/drawing/2014/main" id="{2359BA3D-4075-943E-15C0-3F5B3924C1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844" y="2721974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600" b="1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3 + 2 = 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089FADE2-F0EA-1CED-F1E9-8B5FB8BCE47C}"/>
              </a:ext>
            </a:extLst>
          </p:cNvPr>
          <p:cNvSpPr/>
          <p:nvPr/>
        </p:nvSpPr>
        <p:spPr>
          <a:xfrm>
            <a:off x="483356" y="3528254"/>
            <a:ext cx="501527" cy="501527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45" name="Group 2">
            <a:extLst>
              <a:ext uri="{FF2B5EF4-FFF2-40B4-BE49-F238E27FC236}">
                <a16:creationId xmlns:a16="http://schemas.microsoft.com/office/drawing/2014/main" id="{F5353E4E-6792-EE6C-F277-B6E05DA97B9F}"/>
              </a:ext>
            </a:extLst>
          </p:cNvPr>
          <p:cNvGrpSpPr/>
          <p:nvPr/>
        </p:nvGrpSpPr>
        <p:grpSpPr>
          <a:xfrm>
            <a:off x="1763063" y="3528254"/>
            <a:ext cx="1737847" cy="501527"/>
            <a:chOff x="2207414" y="4330883"/>
            <a:chExt cx="1737847" cy="501527"/>
          </a:xfrm>
        </p:grpSpPr>
        <p:sp>
          <p:nvSpPr>
            <p:cNvPr id="46" name="Oval 39">
              <a:extLst>
                <a:ext uri="{FF2B5EF4-FFF2-40B4-BE49-F238E27FC236}">
                  <a16:creationId xmlns:a16="http://schemas.microsoft.com/office/drawing/2014/main" id="{EF930FE3-5F30-6EBA-8ED2-358A02D0C6D3}"/>
                </a:ext>
              </a:extLst>
            </p:cNvPr>
            <p:cNvSpPr/>
            <p:nvPr/>
          </p:nvSpPr>
          <p:spPr>
            <a:xfrm>
              <a:off x="3443734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7" name="Oval 47">
              <a:extLst>
                <a:ext uri="{FF2B5EF4-FFF2-40B4-BE49-F238E27FC236}">
                  <a16:creationId xmlns:a16="http://schemas.microsoft.com/office/drawing/2014/main" id="{321264D1-209A-0DAA-F5D6-1AB0CDC1FB35}"/>
                </a:ext>
              </a:extLst>
            </p:cNvPr>
            <p:cNvSpPr/>
            <p:nvPr/>
          </p:nvSpPr>
          <p:spPr>
            <a:xfrm>
              <a:off x="2207414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8" name="Oval 48">
              <a:extLst>
                <a:ext uri="{FF2B5EF4-FFF2-40B4-BE49-F238E27FC236}">
                  <a16:creationId xmlns:a16="http://schemas.microsoft.com/office/drawing/2014/main" id="{9A7B8797-D181-8D79-DC82-60317A16340E}"/>
                </a:ext>
              </a:extLst>
            </p:cNvPr>
            <p:cNvSpPr/>
            <p:nvPr/>
          </p:nvSpPr>
          <p:spPr>
            <a:xfrm>
              <a:off x="2817395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49" name="Group 55">
            <a:extLst>
              <a:ext uri="{FF2B5EF4-FFF2-40B4-BE49-F238E27FC236}">
                <a16:creationId xmlns:a16="http://schemas.microsoft.com/office/drawing/2014/main" id="{AA266D1D-18DB-38CA-5EE0-3BE48BB7AEFE}"/>
              </a:ext>
            </a:extLst>
          </p:cNvPr>
          <p:cNvGrpSpPr/>
          <p:nvPr/>
        </p:nvGrpSpPr>
        <p:grpSpPr>
          <a:xfrm>
            <a:off x="519577" y="4234214"/>
            <a:ext cx="2299931" cy="646331"/>
            <a:chOff x="1186269" y="5370645"/>
            <a:chExt cx="2299931" cy="646331"/>
          </a:xfrm>
        </p:grpSpPr>
        <p:sp>
          <p:nvSpPr>
            <p:cNvPr id="50" name="Rounded Rectangle 10">
              <a:extLst>
                <a:ext uri="{FF2B5EF4-FFF2-40B4-BE49-F238E27FC236}">
                  <a16:creationId xmlns:a16="http://schemas.microsoft.com/office/drawing/2014/main" id="{17E9F14E-9769-93F0-9D6A-4DB259324151}"/>
                </a:ext>
              </a:extLst>
            </p:cNvPr>
            <p:cNvSpPr/>
            <p:nvPr/>
          </p:nvSpPr>
          <p:spPr>
            <a:xfrm>
              <a:off x="2889351" y="5433742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 kern="0" dirty="0">
                <a:solidFill>
                  <a:prstClr val="black"/>
                </a:solidFill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1" name="Text Box 5">
              <a:extLst>
                <a:ext uri="{FF2B5EF4-FFF2-40B4-BE49-F238E27FC236}">
                  <a16:creationId xmlns:a16="http://schemas.microsoft.com/office/drawing/2014/main" id="{FD59EA61-F043-63C8-B357-B7352DD34C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5370645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600" b="1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1 + 3 = </a:t>
              </a:r>
            </a:p>
          </p:txBody>
        </p:sp>
      </p:grpSp>
      <p:grpSp>
        <p:nvGrpSpPr>
          <p:cNvPr id="52" name="Group 52">
            <a:extLst>
              <a:ext uri="{FF2B5EF4-FFF2-40B4-BE49-F238E27FC236}">
                <a16:creationId xmlns:a16="http://schemas.microsoft.com/office/drawing/2014/main" id="{6A279C2E-9825-1CAD-4DB2-4F6B685BB155}"/>
              </a:ext>
            </a:extLst>
          </p:cNvPr>
          <p:cNvGrpSpPr/>
          <p:nvPr/>
        </p:nvGrpSpPr>
        <p:grpSpPr>
          <a:xfrm>
            <a:off x="6931284" y="3528254"/>
            <a:ext cx="3231955" cy="501527"/>
            <a:chOff x="7002234" y="4362802"/>
            <a:chExt cx="3231955" cy="501527"/>
          </a:xfrm>
        </p:grpSpPr>
        <p:grpSp>
          <p:nvGrpSpPr>
            <p:cNvPr id="53" name="Group 40">
              <a:extLst>
                <a:ext uri="{FF2B5EF4-FFF2-40B4-BE49-F238E27FC236}">
                  <a16:creationId xmlns:a16="http://schemas.microsoft.com/office/drawing/2014/main" id="{A8B22C03-40DA-36BE-E2D8-4BF3A2D2356D}"/>
                </a:ext>
              </a:extLst>
            </p:cNvPr>
            <p:cNvGrpSpPr/>
            <p:nvPr/>
          </p:nvGrpSpPr>
          <p:grpSpPr>
            <a:xfrm>
              <a:off x="7002234" y="4362802"/>
              <a:ext cx="1870846" cy="501527"/>
              <a:chOff x="1399886" y="1410400"/>
              <a:chExt cx="2387690" cy="640080"/>
            </a:xfrm>
          </p:grpSpPr>
          <p:sp>
            <p:nvSpPr>
              <p:cNvPr id="57" name="Oval 41">
                <a:extLst>
                  <a:ext uri="{FF2B5EF4-FFF2-40B4-BE49-F238E27FC236}">
                    <a16:creationId xmlns:a16="http://schemas.microsoft.com/office/drawing/2014/main" id="{21AB513B-213A-F49C-8F06-0F8D1F52264C}"/>
                  </a:ext>
                </a:extLst>
              </p:cNvPr>
              <p:cNvSpPr/>
              <p:nvPr/>
            </p:nvSpPr>
            <p:spPr>
              <a:xfrm>
                <a:off x="314749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58" name="Oval 42">
                <a:extLst>
                  <a:ext uri="{FF2B5EF4-FFF2-40B4-BE49-F238E27FC236}">
                    <a16:creationId xmlns:a16="http://schemas.microsoft.com/office/drawing/2014/main" id="{54164AB4-8009-8A2B-876B-49D9F379A310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59" name="Oval 43">
                <a:extLst>
                  <a:ext uri="{FF2B5EF4-FFF2-40B4-BE49-F238E27FC236}">
                    <a16:creationId xmlns:a16="http://schemas.microsoft.com/office/drawing/2014/main" id="{72AD37D0-0C3E-A8A5-3F13-48D78BEE23F4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49">
              <a:extLst>
                <a:ext uri="{FF2B5EF4-FFF2-40B4-BE49-F238E27FC236}">
                  <a16:creationId xmlns:a16="http://schemas.microsoft.com/office/drawing/2014/main" id="{C6DFA853-7C6C-39EA-781C-ED8DA20039F1}"/>
                </a:ext>
              </a:extLst>
            </p:cNvPr>
            <p:cNvGrpSpPr/>
            <p:nvPr/>
          </p:nvGrpSpPr>
          <p:grpSpPr>
            <a:xfrm>
              <a:off x="9048002" y="4362802"/>
              <a:ext cx="1186187" cy="501527"/>
              <a:chOff x="1399886" y="1410400"/>
              <a:chExt cx="1513885" cy="640080"/>
            </a:xfrm>
          </p:grpSpPr>
          <p:sp>
            <p:nvSpPr>
              <p:cNvPr id="55" name="Oval 50">
                <a:extLst>
                  <a:ext uri="{FF2B5EF4-FFF2-40B4-BE49-F238E27FC236}">
                    <a16:creationId xmlns:a16="http://schemas.microsoft.com/office/drawing/2014/main" id="{F55DE9AC-BDAD-AA85-98AE-5F1387B352EE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56" name="Oval 51">
                <a:extLst>
                  <a:ext uri="{FF2B5EF4-FFF2-40B4-BE49-F238E27FC236}">
                    <a16:creationId xmlns:a16="http://schemas.microsoft.com/office/drawing/2014/main" id="{0016C003-3353-0847-1282-16E64F95567B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</p:grpSp>
      <p:sp>
        <p:nvSpPr>
          <p:cNvPr id="60" name="Oval 46">
            <a:extLst>
              <a:ext uri="{FF2B5EF4-FFF2-40B4-BE49-F238E27FC236}">
                <a16:creationId xmlns:a16="http://schemas.microsoft.com/office/drawing/2014/main" id="{CFAAA118-D3F7-2962-D902-C39BB89897DC}"/>
              </a:ext>
            </a:extLst>
          </p:cNvPr>
          <p:cNvSpPr/>
          <p:nvPr/>
        </p:nvSpPr>
        <p:spPr>
          <a:xfrm>
            <a:off x="10863185" y="3528254"/>
            <a:ext cx="501527" cy="501527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61" name="Group 56">
            <a:extLst>
              <a:ext uri="{FF2B5EF4-FFF2-40B4-BE49-F238E27FC236}">
                <a16:creationId xmlns:a16="http://schemas.microsoft.com/office/drawing/2014/main" id="{829F2A6D-2F53-39E3-C517-70D03D2DFDC0}"/>
              </a:ext>
            </a:extLst>
          </p:cNvPr>
          <p:cNvGrpSpPr/>
          <p:nvPr/>
        </p:nvGrpSpPr>
        <p:grpSpPr>
          <a:xfrm>
            <a:off x="7827086" y="4325992"/>
            <a:ext cx="2299931" cy="646331"/>
            <a:chOff x="7572844" y="5309950"/>
            <a:chExt cx="2299931" cy="646331"/>
          </a:xfrm>
        </p:grpSpPr>
        <p:sp>
          <p:nvSpPr>
            <p:cNvPr id="62" name="Rounded Rectangle 10">
              <a:extLst>
                <a:ext uri="{FF2B5EF4-FFF2-40B4-BE49-F238E27FC236}">
                  <a16:creationId xmlns:a16="http://schemas.microsoft.com/office/drawing/2014/main" id="{78C07936-03CF-042F-0EFB-FBB61209DE68}"/>
                </a:ext>
              </a:extLst>
            </p:cNvPr>
            <p:cNvSpPr/>
            <p:nvPr/>
          </p:nvSpPr>
          <p:spPr>
            <a:xfrm>
              <a:off x="9275926" y="5373047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 kern="0" dirty="0">
                <a:solidFill>
                  <a:prstClr val="black"/>
                </a:solidFill>
                <a:latin typeface="UTM Avo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Text Box 5">
              <a:extLst>
                <a:ext uri="{FF2B5EF4-FFF2-40B4-BE49-F238E27FC236}">
                  <a16:creationId xmlns:a16="http://schemas.microsoft.com/office/drawing/2014/main" id="{689D53B3-FBF2-99F6-F466-9EAC829510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844" y="5309950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600" b="1" dirty="0">
                  <a:solidFill>
                    <a:srgbClr val="002060"/>
                  </a:solidFill>
                  <a:latin typeface="UTM Avo"/>
                  <a:cs typeface="Times New Roman" panose="02020603050405020304" pitchFamily="18" charset="0"/>
                </a:rPr>
                <a:t>5 + 1 = </a:t>
              </a:r>
            </a:p>
          </p:txBody>
        </p:sp>
      </p:grpSp>
      <p:sp>
        <p:nvSpPr>
          <p:cNvPr id="65" name="Rounded Rectangle 5">
            <a:extLst>
              <a:ext uri="{FF2B5EF4-FFF2-40B4-BE49-F238E27FC236}">
                <a16:creationId xmlns:a16="http://schemas.microsoft.com/office/drawing/2014/main" id="{F9EE05D8-B080-C832-51E7-F9FE81FDAD91}"/>
              </a:ext>
            </a:extLst>
          </p:cNvPr>
          <p:cNvSpPr/>
          <p:nvPr/>
        </p:nvSpPr>
        <p:spPr>
          <a:xfrm>
            <a:off x="2205001" y="20000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b="1" kern="0" dirty="0">
                <a:latin typeface="UTM Avo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4" name="Rounded Rectangle 5">
            <a:extLst>
              <a:ext uri="{FF2B5EF4-FFF2-40B4-BE49-F238E27FC236}">
                <a16:creationId xmlns:a16="http://schemas.microsoft.com/office/drawing/2014/main" id="{9C7A246B-FDBA-49CA-AE8D-834D14FDB30C}"/>
              </a:ext>
            </a:extLst>
          </p:cNvPr>
          <p:cNvSpPr/>
          <p:nvPr/>
        </p:nvSpPr>
        <p:spPr>
          <a:xfrm>
            <a:off x="2275366" y="425554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b="1" kern="0" dirty="0">
                <a:latin typeface="UTM Avo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5" name="Rounded Rectangle 5">
            <a:extLst>
              <a:ext uri="{FF2B5EF4-FFF2-40B4-BE49-F238E27FC236}">
                <a16:creationId xmlns:a16="http://schemas.microsoft.com/office/drawing/2014/main" id="{8579DA70-CEBA-7B9E-AADF-ED5278E8D158}"/>
              </a:ext>
            </a:extLst>
          </p:cNvPr>
          <p:cNvSpPr/>
          <p:nvPr/>
        </p:nvSpPr>
        <p:spPr>
          <a:xfrm>
            <a:off x="9661712" y="205995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b="1" kern="0" dirty="0">
                <a:latin typeface="UTM Avo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6" name="Rounded Rectangle 5">
            <a:extLst>
              <a:ext uri="{FF2B5EF4-FFF2-40B4-BE49-F238E27FC236}">
                <a16:creationId xmlns:a16="http://schemas.microsoft.com/office/drawing/2014/main" id="{B23737C1-01FF-D447-457B-32091F60BE8F}"/>
              </a:ext>
            </a:extLst>
          </p:cNvPr>
          <p:cNvSpPr/>
          <p:nvPr/>
        </p:nvSpPr>
        <p:spPr>
          <a:xfrm>
            <a:off x="9661712" y="435633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b="1" kern="0" dirty="0">
                <a:latin typeface="UTM Avo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" name="Rounded Rectangle 5">
            <a:extLst>
              <a:ext uri="{FF2B5EF4-FFF2-40B4-BE49-F238E27FC236}">
                <a16:creationId xmlns:a16="http://schemas.microsoft.com/office/drawing/2014/main" id="{B0F1AFEB-9222-9E67-F8F0-BF44D6EA7445}"/>
              </a:ext>
            </a:extLst>
          </p:cNvPr>
          <p:cNvSpPr/>
          <p:nvPr/>
        </p:nvSpPr>
        <p:spPr>
          <a:xfrm>
            <a:off x="2296354" y="2001579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9" name="Rounded Rectangle 5">
            <a:extLst>
              <a:ext uri="{FF2B5EF4-FFF2-40B4-BE49-F238E27FC236}">
                <a16:creationId xmlns:a16="http://schemas.microsoft.com/office/drawing/2014/main" id="{73133866-DFE3-4DF8-B366-1B83CD45E815}"/>
              </a:ext>
            </a:extLst>
          </p:cNvPr>
          <p:cNvSpPr/>
          <p:nvPr/>
        </p:nvSpPr>
        <p:spPr>
          <a:xfrm>
            <a:off x="3212479" y="4297311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0" name="Rounded Rectangle 5">
            <a:extLst>
              <a:ext uri="{FF2B5EF4-FFF2-40B4-BE49-F238E27FC236}">
                <a16:creationId xmlns:a16="http://schemas.microsoft.com/office/drawing/2014/main" id="{360C6CB5-B06B-BD66-BC39-28DFA185D614}"/>
              </a:ext>
            </a:extLst>
          </p:cNvPr>
          <p:cNvSpPr/>
          <p:nvPr/>
        </p:nvSpPr>
        <p:spPr>
          <a:xfrm>
            <a:off x="9661712" y="202960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Rounded Rectangle 5">
            <a:extLst>
              <a:ext uri="{FF2B5EF4-FFF2-40B4-BE49-F238E27FC236}">
                <a16:creationId xmlns:a16="http://schemas.microsoft.com/office/drawing/2014/main" id="{201EE693-60EF-708F-3B50-87E09C0DA10B}"/>
              </a:ext>
            </a:extLst>
          </p:cNvPr>
          <p:cNvSpPr/>
          <p:nvPr/>
        </p:nvSpPr>
        <p:spPr>
          <a:xfrm>
            <a:off x="9566390" y="4401861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93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44" grpId="0" animBg="1"/>
      <p:bldP spid="60" grpId="0" animBg="1"/>
      <p:bldP spid="65" grpId="0"/>
      <p:bldP spid="74" grpId="0"/>
      <p:bldP spid="75" grpId="0"/>
      <p:bldP spid="76" grpId="0"/>
      <p:bldP spid="77" grpId="0"/>
      <p:bldP spid="79" grpId="0"/>
      <p:bldP spid="80" grpId="0"/>
      <p:bldP spid="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E2DCA3-6C80-1852-5D54-4919F58EC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f7217a017c2d9a8a7bcbd9844c1629">
            <a:extLst>
              <a:ext uri="{FF2B5EF4-FFF2-40B4-BE49-F238E27FC236}">
                <a16:creationId xmlns:a16="http://schemas.microsoft.com/office/drawing/2014/main" id="{D61E10FF-12F8-8C4F-5BFA-F0EB9CAA5B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763" y="1311309"/>
            <a:ext cx="5994717" cy="4726940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58759965-3796-90F3-3150-BDA80121F427}"/>
              </a:ext>
            </a:extLst>
          </p:cNvPr>
          <p:cNvSpPr txBox="1"/>
          <p:nvPr/>
        </p:nvSpPr>
        <p:spPr>
          <a:xfrm>
            <a:off x="4210094" y="2632700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7200" b="1" dirty="0">
                <a:solidFill>
                  <a:srgbClr val="FFFF00"/>
                </a:solidFill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242044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D24ABB-8B59-F4B9-CA16-0A9B20DB1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1A09526-9C60-472E-2408-1CDDBA737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257182" y="215280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5936FBF3-2C8E-0514-4239-E14BB51D0DF0}"/>
              </a:ext>
            </a:extLst>
          </p:cNvPr>
          <p:cNvSpPr/>
          <p:nvPr/>
        </p:nvSpPr>
        <p:spPr>
          <a:xfrm>
            <a:off x="1610127" y="810414"/>
            <a:ext cx="10076599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vi 6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hought Bubble: Cloud 2">
            <a:extLst>
              <a:ext uri="{FF2B5EF4-FFF2-40B4-BE49-F238E27FC236}">
                <a16:creationId xmlns:a16="http://schemas.microsoft.com/office/drawing/2014/main" id="{BFE0086A-D35A-F4BF-A8BB-3E6DD39A30ED}"/>
              </a:ext>
            </a:extLst>
          </p:cNvPr>
          <p:cNvSpPr/>
          <p:nvPr/>
        </p:nvSpPr>
        <p:spPr>
          <a:xfrm>
            <a:off x="4387808" y="2723564"/>
            <a:ext cx="4880508" cy="1410871"/>
          </a:xfrm>
          <a:prstGeom prst="cloudCallou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EBFC62AF-C49A-998D-14DC-832E3C2C21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4387808" y="4075477"/>
            <a:ext cx="2603549" cy="271549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2CF89543-90BA-235E-355D-D02794CAAD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28062" y="4043122"/>
            <a:ext cx="3126438" cy="274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86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2C6515-AB7C-056B-B51B-DE729D03E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f7217a017c2d9a8a7bcbd9844c1629">
            <a:extLst>
              <a:ext uri="{FF2B5EF4-FFF2-40B4-BE49-F238E27FC236}">
                <a16:creationId xmlns:a16="http://schemas.microsoft.com/office/drawing/2014/main" id="{0B173954-520B-63D7-6654-1194BC1FF8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378" y="564444"/>
            <a:ext cx="9776177" cy="5473805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3D18F791-FED8-0119-219F-AFE24E8AA5A3}"/>
              </a:ext>
            </a:extLst>
          </p:cNvPr>
          <p:cNvSpPr txBox="1"/>
          <p:nvPr/>
        </p:nvSpPr>
        <p:spPr>
          <a:xfrm>
            <a:off x="1777669" y="2741291"/>
            <a:ext cx="8636661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Vòng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 quay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kì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diệu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7A17FD34-0A68-483C-487F-CDC398324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文本框 11">
            <a:extLst>
              <a:ext uri="{FF2B5EF4-FFF2-40B4-BE49-F238E27FC236}">
                <a16:creationId xmlns:a16="http://schemas.microsoft.com/office/drawing/2014/main" id="{E704F542-12F4-FADA-70FE-0697474D2382}"/>
              </a:ext>
            </a:extLst>
          </p:cNvPr>
          <p:cNvSpPr txBox="1"/>
          <p:nvPr/>
        </p:nvSpPr>
        <p:spPr>
          <a:xfrm>
            <a:off x="1777669" y="1540962"/>
            <a:ext cx="8636661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TRÒ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CHƠI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5A43B666-9D97-85B3-BD36-466205A4F0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4557141" y="3973975"/>
            <a:ext cx="2603549" cy="271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91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Quốc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Đức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Ngọc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Phương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Phạm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Vũ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Gia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Châu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Tuệ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Châu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Thùy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Quỳnh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Đức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Thùy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Dương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Lâm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Hồng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Hạnh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Hưng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Khải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Khanh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Kiệt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Lâm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Phương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Nhật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Hoàng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Khánh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Ngân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Ngọc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Khánh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Tâm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Thành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Thảo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Trúc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Nhã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Uyên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Hà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Vy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Tường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Vy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Ngọc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Thế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Mỹ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Vĩnh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Hoàn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308263" cy="2891250"/>
            <a:chOff x="210559" y="170974"/>
            <a:chExt cx="430826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2 + 4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  <a:sym typeface="Arial"/>
              </a:rPr>
              <a:t>6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90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0256C-8DAC-429D-8CBE-A071D8B0C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A0B439-AA74-2163-21F0-7D5C077B2C9D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C071EC2-430D-4A46-B40C-2BB16293BCDC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F7252B22-D7E2-EDAB-9D18-7A54390501DA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790D056-1B22-3FA3-D36F-9A4881A18028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A50FD9B4-3595-5B01-8DD7-1E75FDA279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1FADCA66-9FC7-25B3-6835-DD65B76B4E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52387B9F-77C5-F232-5A6E-A435DCB599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E347229D-0CDF-9E1A-72ED-989AFC6250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4ED337E8-6614-5CFB-6895-A1A46D0F80D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5016D9F3-C9C3-D0B2-A9C8-E2B8E5E727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A7AC3465-B12A-3089-B034-849918961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87E02A5E-5F9E-11C0-CA99-57615043BB3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C00411A7-4E34-737F-6ED3-3A273E4D6C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DB4F2D91-BEF6-F575-836A-857059F3C9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21995187-19C7-6FEF-0D60-71258E6082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87342197-3A22-6399-0C89-D88860F029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FCC057AE-55A9-15F7-80B9-04AA03D139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E077E6D9-AA84-2E1D-81EA-96A504B20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62637C2F-7499-73F7-200B-2359A20713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7CE78CC4-1AB6-D6D7-B591-61C81A0DB7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EE09379A-2740-6546-AB07-D400CB1F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555522A0-2DAA-A81E-F2F9-AFEA1B4693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DCB2F4D9-6E7A-43BE-9C2F-7FD15A1507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3E1A0506-A554-8FA7-24CD-03CB7C33A5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332B9CEE-C5C9-EE0C-7AA3-19487837DE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C69DD1D4-624E-FDB5-25BB-E56AAFCB7E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B39A1E02-1248-32E1-4EAD-3B31F4ED4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0A75AC78-3943-BF0F-A92B-B97FDF8E02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CD5D111-0A4D-971F-FF24-32DAC2B173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59C551FD-FDAF-F4AA-9742-3FB8A7E06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AC539EE8-6400-F8F1-E3EB-C06AC7B93E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B9A79B7B-4FE4-ADF7-8642-188042B4C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B95F2980-8EAF-AEB5-8405-FDF544C09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985E15FD-7E50-933F-AC0B-B189E75FC9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39F8813A-6CFE-8869-051D-E936145D07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FD75CBBB-3D18-AC73-499C-012B7F12FA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83039E46-B063-2244-0D35-9EFD06162F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36C312DC-23FE-769D-94BA-84A09B3A92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4CC567DE-E026-04CF-8EE6-C7E620FBD2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F03B3D77-129F-30A8-EB46-8AEBDA2DA7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27BC1141-1EC5-A21D-93B6-BFFA84E995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694C0794-D59F-7EF1-790E-5126052078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07515D40-6D46-8293-0A99-58C3B22E8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6FC8A8BE-D69B-DF05-18FB-5617D75CA9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742A30E-5649-180F-86E9-857F4F794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0D1AFD37-0918-19BF-4E23-7159180831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CBF0583-CAC3-3F00-6127-FAD9B65C0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BE61E6CB-223C-DCED-161C-A25BF66C77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C143E56A-FF2C-99DE-09C4-A6A3A17518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5D30DF25-BFB6-4A35-186E-F864DDAFAD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35A5014F-7527-F022-8424-7EC133B3C9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D65D28F-E060-6EBC-BD7D-BC85D4DE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AF2F2A6A-7835-2A48-365F-533D72C566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52162872-A6C5-AAA6-C125-C11275F125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36D97EB3-F57C-70FB-8078-F3AE7B773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31FED4FD-D071-B535-1CC5-CCFC440906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F4326976-A2B8-DB81-8568-E480C5564E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9B954BDB-24FA-35E2-3973-1CFCF81DB0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34A9A359-2AA8-3911-5578-6E29AEE3B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E8BBAD8-F3FD-1999-DA92-6FDFEE2AFE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A1C4484A-CF58-30C8-E2C4-40375FA21E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349519CD-98BF-8CBA-BCDA-423D8BA61D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019C4A6A-5C09-34B3-45EE-722B3B3A4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2D165D24-0347-BFF5-3BD5-41E6D16566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7A301826-BFD8-144A-C9F2-4AE470C7CC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E1EA0438-67B2-7EEA-08F8-AA0AF08DCA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A3CBCA63-07BA-4B1D-8729-45B3677B22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AB0C16B9-AA3D-3849-33E2-9DCA3F4E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025B3668-9A83-DAF8-3E5F-AFC40AF9F7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4F59830B-757A-96BA-1925-5CD9593320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8BF8EB1E-457B-563C-42FB-8A28C20C1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ED334D22-4164-B872-3DBC-3FAA0733A7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800E226A-D812-E57C-E98B-3A6FE7B0A9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8A9FBAE9-19EE-8C43-5D72-45C6A386CE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3AB1E2C3-E7CD-9467-D846-394146B9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4BC3C3A3-51AE-D3F3-DB39-CD47AA2257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D18F7F06-2536-E3AA-31E6-DC18A08137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B85E30BA-2EDE-0ADC-2ED5-DFA07DFF3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8F84ECDD-396C-2483-323B-BD38F2199D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66F1DC1F-F3FC-B3C0-ED7B-AA2EF0DFBA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18F872BF-9D5A-FFAC-A8BD-75727B2E52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947A2BE8-4913-0397-2DED-7D7265AD3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F0033768-FE3F-47D1-2E9D-B25BB4FBA1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13F6CAF4-C1E8-7A0F-4BB7-0523A142E2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D53BC2E4-ED06-11C5-703F-7F700F1E6C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25CD5891-B5D4-5FFF-B106-CB42D7E23B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FB2F8D13-DF0A-C899-80CE-8A196B9F49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C2494B28-4FAB-1A5C-DB25-5406B5874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AD2F664D-037B-3281-8E5A-C87D37A8B2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14563F45-0EDE-230D-FEDE-DDCC965058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47FEC152-5EF0-7B03-823F-74D71189C9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68E25E46-C085-D152-D4B2-71C59E3CE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09722701-F64E-7B81-11A9-82A5ED8C71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9DC98CBE-F066-7A68-51E1-53EA3E7C9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D0D83881-CF7D-ED45-7049-7F524644EE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9C2A531-FA6A-6DF4-41C3-C56A6B49B1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6A29C99A-902F-F1C1-417D-34099D3393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3DECBB26-3AB3-EEB6-ACF1-6FD7839D83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E9F0ABA6-A6D0-F03B-D366-9CA6E6777E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B1BEA3E6-C929-40E1-D4A7-16E048EF6E2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9C8AB660-23CD-BF12-E425-E86073B8AE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0242CE30-900B-DE3D-041C-21E046EA64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C195B1E2-89D6-0A1E-8643-D7D5FD302B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2D2A9145-FE9D-45F0-4603-8A5968FD23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4D88C057-7C39-5A35-B6B9-5B07D63FB2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780AF6FD-E309-F047-380C-67DC9F362A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453E54CB-DD9F-420F-1DBD-84F999BDC8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9BDC1B3A-9A07-B251-9FC5-3DB3CE9F0D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E7F35CA3-0326-9452-3D60-8A9EBF24B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82802DD4-EAFF-FDF3-C915-51A4AB69A0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1C1A34A6-0126-D7C0-988C-61F68D573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4963F6A9-F4B0-0CB7-75F6-41C0C632DD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74A35735-B64F-AAC2-8692-2B74219402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00C54322-A5A9-D3B8-7B6C-39AEBFECA8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B5B196F-B38A-89E8-D7C4-AA40AD8B66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655E8723-9664-F024-A43E-EAF3FF56F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AACCBE7D-C117-8A8C-44A5-7C62944C8A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8737C857-D90A-6F26-7D58-AC279F4F2D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D63000D7-3AF0-045E-3890-48E36C49B4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6DACECCD-5B88-8640-4E50-22567A34C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AF5B4581-A88C-3D0F-715B-C82528CE47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F21718DC-51C2-FFBF-157F-8A56640B52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A21B2B-B410-BF02-8B8F-A6C237570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F627AC37-CEE0-A46D-DC35-E9528877D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4B905E8C-9E67-4A5D-2582-D2FA625C4A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9F839C65-B95D-1507-E7E7-671A0B439A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D0E56AE4-7DA5-BF93-9BCB-B07356BC53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F0FC663B-590D-7375-DBC3-44A0265E9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2AFCF587-66A2-768D-0697-AECEBE588E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AF74B8FA-F990-067C-01E8-59F318B15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4E4D7C46-7135-5061-1B2B-077365CD02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1212ECD7-BACC-7274-0D89-37FA9CF4DF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9E2EACB7-C996-90A7-C99F-0B9AF37CC3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57D024BE-9A43-3038-3582-1786F0E970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F48B371-A0A9-B01B-B153-C9825FDF97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F1DBD9FC-176E-164B-90B9-C281051C62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7E93CC8B-1CF1-024A-C5F4-31DDE74DEA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4ADFF6B7-5670-5F7E-7EAA-80D8E6467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5C2CCB6E-7B55-FEE8-3CB7-191EE4AEF5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A9D15B27-03E4-65AD-BA57-6BB0304CC3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CAB7AF64-D703-B76A-9AB5-83B33FFCBE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0C3812A5-9CFB-C4EC-56BF-981428B8E1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01BB7ACD-9B0B-1808-BCCE-8A9C9A56103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AB35D762-5986-7108-E8F3-6E9B8E1474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187FC74B-6CBA-3055-B542-719AD5033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A85DFD07-D920-FC6D-847A-30A2EF6311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B5D03750-C224-42C1-AA30-0706CA14E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102494F-317F-E240-9744-CAB525034C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C9A722EA-64E3-9D24-E440-2B6E462FF7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56D0E18A-DE06-50EF-5914-845862750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0725FBEC-C24F-0FC3-8542-9D9DE851DB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29F6E3BD-7749-5B6B-29FF-4805DD6D14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A13A9C1C-CCAC-B921-F27D-8097BF46F6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03E731AE-7B57-4706-7589-2E5F60036F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33EF6012-6DBB-3A08-5EDC-9F65855DE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FB69BE35-899F-763F-27B8-674D0FD5B9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D91EDBDD-6D58-FA45-B3A3-03713C4D01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3C507A84-1C67-F682-DA37-D4153AFA1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B7452650-1C44-6E1E-CAE3-56F258FCEE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986D9E54-6DA1-18A2-EB66-ADA166528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032F7B98-848A-6C3F-DABC-839AEB425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7CFBF377-6B46-A7DF-3D89-E16A685986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D9442B7-FF75-C3C0-95C7-C08922CFD8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EE419044-4FDF-3664-5057-69483CCED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6B4BA003-5343-BE9C-482C-44A30A840D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4D9CFFF5-8807-3B60-DD33-19860AE214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2625063E-391A-9C25-BC6A-B9E8D0B56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08E34ED-7EA5-8618-A4F4-57A1EE811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7ED37DAD-8847-2196-CA68-2824667281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48B23856-CD88-7E8D-1FDC-893F0E2914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BAE50C48-615D-81C0-477D-F1A175B354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85790B25-F8D2-B1A3-E4E3-BD1734DB98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886013DC-E413-53F4-B112-5E17A1DB56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278061BB-26C0-042C-AD34-A5361FA0C0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FCFAB370-EA35-852A-9EE5-A2756CCC1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099EB0DC-4646-67DA-3FCA-61B4BC5397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A7B0F2B7-0E96-F0B3-3F0D-6D04369F84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749660B0-C689-6ACB-AC31-FAA3688BD8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7A72A83F-4ED9-8856-DFD7-12418BEC63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84D261E9-7DFB-EA2C-7279-D51EC31C41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CA171DDD-EF44-3330-38CC-FB4CDB2295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ACC8638-F254-E683-45F5-1C94398BCD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22BE469-DFB3-96F2-CF17-2183C3DDB1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ACE8C9F-F98D-B5FA-D060-DE7F92DF6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33F8C95E-306C-7085-4B9C-7D712BA48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A5623C7-8096-3231-058C-0153C3A24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18D9AA93-28F7-2796-B675-CB85CA8383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7DAEF534-FB2C-34B6-2CA0-3861D8CC4B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3359ABC4-A69A-1615-D956-2AAABCA448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95E4E1E5-1A25-32D5-1A7F-018B887EE0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12EA59C-5542-EC76-D720-B465A5489F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36251029-367A-9496-278F-4B177FE630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3A98C9B7-4E67-C749-F7BA-26BDC3DD009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F60505B-CFC0-7F3A-BECE-3550E49D5E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FA5F0791-514F-5BFB-1E37-4ED4FFC0FB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2ADE2FE7-78AD-7905-27DA-5BB41BA7EB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C633064E-C537-84CC-C337-23F0A9710C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033EA038-BF7D-9E11-575A-FE0FA2FE0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B59A0EFA-0A17-9DDE-F5B7-6903DC780D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AE9D38CD-0206-48E5-BC1A-7B2560C2EA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AA8D55E0-8872-63CB-0C4B-2DD8AA84E9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9AEF7B52-5041-B530-17D2-E00E19FE3F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5572C766-CBEA-8280-4043-32CD31B3F1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0B072FD0-E3D4-FF24-48DD-DB26F0718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682A7E64-03B7-AE2A-2690-5635823E2E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3BA170FB-2B52-2BB2-8375-B3952AC02F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8EF738C4-459D-871F-0367-E6C7094BF1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88C168C-F163-DB76-68E1-26C9085D90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88673B4A-34EE-9F62-ED7E-707405470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ABE32063-2595-3354-1E81-C78962855C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821C8646-FB10-8C19-12E2-6B0514EFB1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8F34D98F-916D-B02E-01E9-520D7AA3E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83D0E37-03A0-8980-2CB6-8D96003131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03EE179B-D4AE-4670-3EC7-750E20163A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390846DE-EC87-624C-E8F1-56C7750C0A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5A614827-F4E5-00A5-FE23-A496E135AE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07ED8119-951A-68AB-85FA-F5A981635AC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38FAE232-8A18-624D-F564-10EEB16C56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25F33C74-185C-9101-3893-1AD78664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42828C20-B4DA-8835-E2A3-4649FF8191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F67EDAFC-8E7B-4362-1AC9-27F77B4D01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2CE08E01-084C-0049-5A11-74E582829A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4FCEC2F7-9DC3-561B-3284-4765E39089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124FCB97-017E-9A29-3D13-FE9E644A3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9E352208-DD21-7ABE-E669-27CA18A89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F216443C-68F3-0184-4D23-7FA06F9C69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7EEC8F0F-5008-AE55-26FC-DFDBE48ED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A46F80B8-C491-F554-E12C-26462CB534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30960328-4CE8-D54C-36C4-6ED4FAA414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597FFD42-69DF-C0B9-DAA1-69F0DF5877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EF13F6F6-6DC6-2FBB-8C61-A5EDC1EE8AC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8F3F020D-2348-2A58-E666-60CE60297B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AB4D4B1-A2E2-97C3-0CBB-700A6B7E1A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D00C70C6-635F-0E24-5E50-8BBA99CD11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4901B240-6C1D-D3EE-936D-0FD38101F6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D766ADC-98E5-C250-E671-49746CBF09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5A770DDE-D763-27D1-6738-22A9F8869E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57F11491-FE16-8A4A-DD1A-9222F06E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68E7EC9F-68F8-BCAF-5BAD-DB1038381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0CBA5ACA-0A55-5955-D32F-A7FDF78995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884318D0-2F2F-140E-1762-48DD9BF8AC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277CBC53-E716-0819-66F5-AADACDA809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3122033C-90A2-07E7-A4E3-8433B382B8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031FB843-DBFD-D2B6-12A7-D1209CCCF8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BB0B75FA-38E3-63B9-777A-774CC34B1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E1C7E5DE-56D2-46C3-AB34-BDFBC375FA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84076C93-8502-3415-2F85-B86301409B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4BF4433B-9DDF-C61D-F883-C44831E026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39718FD6-3AA8-1532-61A5-798C2B4936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4AF6274F-1E12-BE1C-FDFC-EEDAF16BBB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ADB6A25F-26D8-9B9C-CD11-0146CE049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C853D57C-9C1D-46D2-080B-F3C8E605BF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4AF22C19-3B16-BA01-840A-D7D41276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39F2308F-5173-70CA-4318-45D62CED80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64D2F90B-FE21-E706-85CD-733EF9EEBD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7764C964-CD83-195B-DF9F-9AC4984136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E9819C84-23C7-7E98-8DC1-8253847F94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509391FA-BF77-794D-F1B1-C7A6DEF54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A99E9FEE-9C86-F71D-71D3-C8498EA3D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EC35C101-86AD-D204-47F7-9AA39F054A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948A648A-D5D0-ABC6-96DE-E87434DE71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C44203F5-69CF-4087-65FB-5209A51C8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DDF8940-B7AC-19C0-9021-08FB530095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BE2FC06B-6C36-C077-657B-28389DFA84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1497D82A-99EA-6147-6E4A-5DEFFFFF8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530E6E82-506A-F397-145D-5E6AB0E2EC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45688871-A553-A781-6BA6-27334DAEE1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2442D77A-3D62-BB0F-6F48-559914ADF1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467D6412-A8D6-C225-351F-B5B2BE49C2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58F810C9-E1C7-C8FB-272B-6BAF887F25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26C31F91-9544-B68C-875F-8C96B9D272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2C910376-635A-9F52-0B1D-024320D8BA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054593A-5A30-D8D9-5BCD-EF1CF4E680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E391BF75-9C66-CBB0-2021-C6B8C39A7C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794DD980-C84C-6A1A-6D03-61B2D968E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FBB32041-EAFF-EB48-AED7-46B3AEC8E6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30D23A68-F430-75A7-27AF-346637DC5D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6CAD4DD2-328E-41B1-402D-513CA10A66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226CEE9C-2FED-44D3-DE21-B532CB3583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5E4BEA01-6CA9-E331-4D29-B045087FC2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5B4DA082-E75E-9F2E-1340-E6813912E6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EA5E452F-8717-FFB7-5FC5-1A2A01BE72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12C4F4CD-F1CE-8522-2E2A-FAF5D01553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5849BD00-A551-B67C-71CE-580B20F533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A9DD795D-C7C3-CD7D-42F9-C421754D480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6FC01339-9ECD-DCDF-DD2B-DB233316EE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93BCEB26-94F8-5376-B93E-0B6887A164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CD83A147-2905-750E-A098-AFB293B54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795C3BB-DA6B-59B0-A956-1723997892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0F302DD1-836B-0B42-E915-41CCFB746C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F18F119C-3F9C-1D59-F7CA-BA340EB84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3EB0BABE-2FCF-EC62-A0B5-EE04B6FAD3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6375FC6E-FD59-4A6D-67CA-95669B79B7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20A12E2A-7C26-037E-AE40-1143B1F63B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C6BCC759-F81A-D669-F774-23E9E4B79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AD1B4B92-1590-FD16-679D-373D94A2F2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587A87AE-6D33-E1A1-7FD0-29316960B5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D5FF2587-7D60-1A12-37A7-C86297EE86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4CBFD7A2-B126-3DD6-148F-6C3FA44DAF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835F6E19-43E5-37A3-2291-65018E4CD2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6409AD5-AED9-B705-CC64-05B60F3DF6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35BB2CB2-E39C-D9CA-7C98-6489742A4E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24C74BF2-1D40-F0A2-8CA1-45DAE203D9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D315AFDF-8BF9-963B-1BD2-09B1643E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9AA8B5AE-2670-9466-0DA3-E0AF17B655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BCDD3236-6503-7F08-2E8F-86472DABB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E1D19B41-CBFA-28AE-580E-28F8B488B20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24638ED5-DA20-B3F9-C264-B1E0E1BBE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367E6165-106C-CD99-B126-78F04A5919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0D1760DC-9F33-1922-D062-3F7E9B5F45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B1EFA17C-15AD-D159-C965-C753570515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6A4541E5-8316-81ED-E41C-2AF63493C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6E2B25FB-96B2-6590-0B14-87FD670428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408A70B3-6487-6850-11E9-BE978B339F3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D5E670E9-EB64-3965-1F6E-3DC225E795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F486D12C-9AF2-261C-F231-A6B4776420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0EDEE7BD-3B9C-CD6C-40C9-5A28798BCB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FF16B6F-1E01-24DC-0F31-3B5C4A8661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6218A19C-E56F-6123-7FA2-F4B5E41E2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C549A06B-ADA2-DE6A-B584-4A8DE5203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416FDBC5-849A-55D3-92E1-9E8D3A4D95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A8CDEB96-B63D-BF25-68EC-0B85E034F7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DCECD51E-471A-C1BD-3C0D-80705F9E50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776EA3DC-CA37-00A1-7A09-318EDE7F350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AA0CB244-1D54-19C3-04AE-21E21B9BBB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D06177B6-B6A1-84FD-2B80-283BFB3113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FF861611-CE41-E8C1-0239-FE1E408075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97873FB3-C57E-B5BA-4D2C-A1DC628491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9222618E-3A24-22FC-F341-5E667426A7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B2CBBCE1-FCF6-AC50-13B3-FFBF9DB38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577FC617-02D9-EBDF-987C-3511B34AC3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AF0A62CF-4F57-5696-090F-9E753F0F40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EEC228A0-20FA-DA2E-C5C2-7F3F74F0E2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51DEBFC3-7409-23DD-947F-A24C3A10E2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0625B4AB-E94F-A45A-6070-384B302DF8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8684A5A4-6E5A-2DE4-4BAD-D07D1CD70E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A13C919B-4F60-32EF-C7CC-C7020F8770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FED1B8CD-2574-4B08-E33D-1D708CC5B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4798FF58-0AB8-D4B6-3C92-C7544361F4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A149BAE9-5B89-8BA8-50AB-FCC6F109B8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57BAF16D-899A-F9A2-2826-1C26034D4A9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261ADBA3-1152-150E-5BE6-F80355024A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FCEF79CB-280F-936F-203A-F355D92D79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DBBDF2ED-5128-8319-F465-217DB06824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DF67667F-3272-B8F3-AFF2-448EDDBCDE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B7B08964-A5B0-D57B-8A51-53B09B2C22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E01C98D9-5BE4-A03B-3A38-FCE37BD804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F7603A56-495C-71EF-3F3C-B80A25FEA5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59E99FF1-9AC9-742A-584D-61F765869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1BBA561D-D8D9-BC6E-4CAE-B243778DB5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0E8061D8-E0E1-3478-A66F-D1D7AE2098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031CA151-61FF-EF69-4C37-EC34AFDB5E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70780804-8251-3D14-7EEA-00482E7F40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BE59250B-0D95-754D-E0F6-8CC5EBA4C6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93A1FCB5-8BA5-7EA1-A9CC-1242946662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9D73BDA3-202A-2CFD-26F1-D2CEA15296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F130551B-4B66-7BAF-9DF6-282C185E22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FE98551B-E6BF-666D-C27F-3376B8923B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0CB0FB3F-2BFA-D13D-677E-0CCF285147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69408DB-7E78-3FE6-489E-49A7961FEF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AFB3F45B-91BD-BE52-0BEE-0F4AA5B66C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8267F446-4A27-AC29-1AD3-071A8781F2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C86EF1CA-A77A-7780-1F6D-9C0F96BE25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791C967D-C192-8B6E-484C-33672E7606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F9CBC2C5-C8C3-0AB2-6E04-1DA55223A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1ABFA57C-0A16-B38A-58AA-75F3BF5DB2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D6234115-CDD7-D809-36AA-B7988C8971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08AB80B3-6150-AFF8-8FC9-FEC90E1CF6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583E8BA8-8F4A-156E-79DF-392F68DC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9DA5A127-B753-4D47-0C58-BEF67FD7EA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8805A8C9-25A2-E52F-E849-7E33513D77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A35DA7CD-1710-7BD1-DB87-93418B8E75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99CCCE54-0901-CFF9-8CE6-C2A93B9F64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F3F1F624-EF9C-5B3D-1E86-120EFBF2BA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21DFBABB-4060-4412-2F28-5B72F650C5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86AD7D62-D9A0-3370-EA34-5DA4DA9A75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7A28A4F2-1B68-0A0E-920A-FAC82FDB44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D0E2E50D-85A9-3FD0-2A1F-34AF048578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E75DEA81-58BC-BC58-EB41-5F2244B2CC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7FD978FA-938C-2141-5FBA-96A95DE50E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A8AB99F0-84C7-7317-2BBA-0F1D9B2C9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F7F6A025-9EFE-1ED4-6BE7-CD969E976D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A23C882C-C0CD-5F12-C67D-31EA162D87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8E9B9F5D-F8F6-6C92-43C2-F0502BBFF8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2FC1D226-9BB5-36BC-181D-4A81E18BE1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3B90D7DA-48A2-1504-80BA-3E25A427700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7BB8E77D-8375-1560-F950-8F4CC26C76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C1E186DC-41D9-35FC-72A3-D515800154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D3922B74-7976-D233-1405-F6A88420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13E9D4CE-76BA-B672-01BD-756BE9F046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EF463FF1-2772-1B98-AD7F-691B2DB2E5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4E18E798-E282-495D-2501-0FD842366A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E2EB8FB4-BE1B-A63C-ABF6-8EADBCB89E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2DCEF73E-29B2-89B7-3CA3-29881C1619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9352C8A-E22F-A4AF-3C7D-D01A449AAF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17E16DF0-A900-8106-4CAC-D5FC9C79E9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6B4F0426-0FC0-EDFF-CA84-DFDF72567D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A990E9FB-2F56-F2DF-D322-1B6F32E30E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F28BAE82-4515-FADD-24DA-076B6ED214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6C7C04EB-B4C5-0D74-FE59-555169EEFD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ACEA4537-4DE7-58CD-2CB3-9C8F799051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E028BDC4-A6B0-5D56-10F9-CD9DA0B464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17335753-525F-3A73-470F-47E6C129A2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FB2F17-D9D9-ED44-65A3-37EFFD3545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C9A7C82E-B06C-B2D8-2ED2-2B5DAB227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209B07F0-754E-6D11-81FF-0B632023FE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1619EA26-A045-FE47-4C85-E1940DFC60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19DDB92F-A4C8-661A-C093-A635BF4128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5CB7881E-5631-9141-DE7A-D60FBE2FD1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1E33D949-AE01-08B9-EC0C-03F5E5AA52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BC50E2E8-5E17-CA6A-A805-AC2668D97E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5F09963A-A1DD-0D2E-2897-89D06BA886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46028E65-3C1C-E2AA-A1EC-B85981F9F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0B160675-BC8C-1D2E-F227-0E623D8BC2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45EED5FA-BF26-D0C7-BE1B-838B4806DC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EE1CF069-6B60-596A-FEBC-E98E286C34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ECBC5BAB-72E1-83AA-9F3D-E70FD85030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9569C242-CB47-55A7-CCCF-B4588E0463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A8205923-8506-13E3-254C-1FA09B57E2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CB4B5C35-E488-83FB-178C-3C44178326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12DE178-065D-F4E3-27C7-725BA762E7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3C1D7C68-D0F1-02A4-7047-486D97F154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D1EA1C0A-6078-9D76-3BD3-3221935E12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9B1F7A39-7A4E-95AE-33C3-0FA87D2A34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EFE2233C-D220-EFA0-02B9-22D61B596E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D94861B7-DA86-5FF5-087B-26A4F97C4A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09BC6FCF-41AB-C08E-3EBF-929C6C7DD2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A7E27B27-120C-E51B-C4FD-3A553D7F5F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E95257CB-B204-6E51-6CC0-4558A7F191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7151312A-F24B-D4BC-E131-0A486D0B4D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38C427AB-8C03-B610-19B8-03C09AD001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AD077C1A-401E-82D9-A302-F26B957C98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3A699173-74E4-546F-D55A-35DD7AFCE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99ECD657-3977-C860-27A5-F0F278F679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C6B636B-4FA8-0891-63D1-0E68430AD6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885ACFEE-8D26-0CC9-5B51-0AE8F6EC99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AB85B00E-1BD8-3AE3-8169-1208558614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A28DE644-E41D-33EE-EF2B-F52E21BAB9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BA0952AA-A998-40B1-F1BA-722CEA56E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56878D1-1C66-2A20-1D34-08F8794CC0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590341EC-D164-E8AA-CA84-239E1A9452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9A6190C6-9DDE-F65D-85A3-D47E94C8DB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1F9CEF49-921F-EA70-BF92-D774311E75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A9C318-E59A-29E1-8D1D-A531991A29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C104F5E5-AF19-A0E4-CF74-0F4A7EE4C0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25D3420C-6F07-248C-4D4D-594EFEB34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E15D33DC-D709-F1CF-25F3-96DB203CD3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70301553-20ED-2CA3-7774-304B20393E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7E87A98D-7650-2D4B-2626-DEAECB6B0B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2E678556-6AC2-A9EC-4A74-8983EDD3A5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96BE47CD-5F29-C087-156D-18FEDF3135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B652B32E-924A-23FC-A09D-14D073030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D5EDD3E4-D941-2C7D-1317-9021DE2C12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19B95136-E03E-89AE-6767-695976F65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B957574-7775-75C7-3433-8936EB967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84356CBA-EBD4-68FA-8478-790490D05A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9FC83451-D017-DF37-CBED-4AB18796AD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6313847A-1881-E4E8-82BD-D7C7B78694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11F0DC88-AE01-D37A-7BE2-7E6A2AF618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D26E9799-A643-3B3A-51D0-920D5BA383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B2BF7756-E13C-178F-1484-34D51D6F8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71DC5977-D5CF-CD07-88B0-9DB2951D3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DED43211-047E-9622-5C89-B7B021C35B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58C8FCE9-1D1A-3F46-4A25-9F17ADC699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9694A78E-EDA7-1F05-912C-BC2BD5B71F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47758948-0A10-11FC-95F0-221CD895A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B4702F58-7405-1AF5-7C1B-0DD37AC835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4F441EB9-9F12-FBDB-5EF9-C51B841CD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D177FB42-80FA-8D55-653F-A517C0089E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29CEFB78-DED9-60B3-5BD7-7EDC254E25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A651CC2F-4F8F-0BD7-6394-56E947A8C8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D0A27787-5D2E-73B6-92D3-1AFC0C6945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30B330A6-A970-92BA-9798-EA180A35D6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511EECB7-4222-3535-A916-37DA160C27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1FEFEFBA-9509-0E40-BC42-4DD926DD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92460C7B-D4EB-A7B3-48B9-1FD437901A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491BBF04-D559-FD73-6135-AE2216F2ED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B862E5D2-9F4F-A4F2-07A2-FDD977B1E4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D5960AF-91F9-902F-BC0D-D6E52F5A0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7734853C-5FCB-DC73-0F2B-D77B2EEEBB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884D7E91-DE0C-A2F2-0863-2F5D1144D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2884E227-7246-2B66-F1D6-BE2E46EB8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1C7BB99E-C344-7A3A-6FBB-176D097D7F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4BCA3A0A-7CD4-A11B-D047-688119DB0A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9596D8B2-481F-2A13-EC2E-45AFB08BB0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018BA13A-ACCC-B7F6-079A-19F368FA54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87396860-9896-55BA-7A2F-C5E435ECE1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8DDDA516-11E9-8487-956B-B27A681773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259FB744-9B8A-D6B6-4D8C-CE02A583D2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472F2B94-91AC-96AA-AB8C-C92A776BA8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1965B457-8EE1-E097-47C9-F65938F949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A538F97-42D4-6FA3-B0B9-A773A73BF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4374C79F-0B42-9920-8D0F-B4DF5E140C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21F54B07-26B3-F800-2EF7-4F1FDD2B25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E5D691EC-191D-8194-F9DF-5C1C989C7D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738F4638-B132-7530-6F5D-A32503038B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8735F6D6-3E75-D075-5BB4-4EBA674554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47DE6242-9463-4744-0A0E-669297BE14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D674C35B-D5D4-8BB9-B94B-9C2D9816ED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3CF81DD7-5F5C-B0C5-A770-21E7E1D889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C76BD78-D45D-424F-938F-7F9B602AB9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BFE62F7-78E7-0726-136D-D2F348A10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A2AE6724-DB94-5885-44FD-0819A709F9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D76EBF29-EB90-12A8-C0C3-A084CFEDD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852F9693-57C2-7265-B789-4DBDB92ED5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DCF4-9466-C188-AD85-45E88DE18F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D94500B1-4328-4018-DC99-4F2C442352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A19BCAB2-C155-58FB-F7A7-5312E217BC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EF4702FB-DE78-B656-8992-1BC2DE380F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132B2DFC-34CA-1393-F946-A4D4F6B6E9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22EAEFE-8645-5042-D838-F4099EEF1C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45CD2742-1401-9002-AF6E-1BB9FE0CD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FF6B77AA-1AAA-A306-1CE5-59A1EF1ED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275DBB65-9FCE-4957-DFA8-BD912FE1B6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26AD477E-68B3-DB53-FC4F-9B16011523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FAC9FE0E-1152-4286-F143-867021B8712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E3C2F718-E46A-8A48-3502-67D87D920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048CFD42-8276-94DB-A815-EC88EFFA48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D4D14D94-033F-C0BC-F441-226E9316CC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AFA70660-E7F9-991D-3BE2-B7377A1747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AA22B061-19AD-8AD8-4C60-F68E7763AB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29CC3D05-7089-278D-0240-083B8DDBDD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9697D6E0-0585-5831-DEDB-7E37F35A03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D4773B55-C50F-36E6-B637-4555D25DF3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E18C5525-B638-3DA0-D605-9D6F64EF37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B02A9E4F-EBC3-D2A0-DD0A-B8393A52C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30D038B0-080E-D92F-899B-023CF389F3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A8B84F94-E110-6CFD-831D-39ABA69BDC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54DE3371-C313-7B39-1095-D781AC22DFD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BFE9595F-4E1E-77FF-2EDC-7E50B4F2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B0B86BB5-73A7-3D8F-A136-2EF34BF4E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97C77B84-0481-EB65-E875-A454F70A76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584EBDE-FCA4-B5D0-CC76-914D1D5CE8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B6C49B8F-F189-1CF1-1475-98C04E956A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40FA88E2-1702-AC5F-56A8-79F152E139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B7C86934-9237-E648-0D0F-9A4825370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6C13CC4C-3F41-F7C3-E378-1CAB372168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90114CF5-8965-C42D-C95E-0CACBCD9630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73CB5976-9FFB-CECF-2052-2AF8F59FC0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222238AD-2CC4-7EB6-41C8-A2581ABD3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E85C388C-00E8-C77C-D3CB-FFA4B2C38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1FFE4504-A224-5F7E-5618-7980F207DA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20C39827-7C20-CA4F-D8F2-6FB9940967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80E578EE-9615-BA5C-AF3F-79197585A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BF4D49FF-AA4A-AA59-AAE6-FA3CF17DB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531A0BF7-34C5-3DE9-1F74-B3DD07A652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4087AF7B-48E1-966F-48B0-A19FF9E29B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21E2F30B-FD59-39EF-D1DF-4D56E7C414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60F75023-6F07-5451-AB10-847A7B1FA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39CAAE81-9957-CE09-FECC-9E23D2F64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48ED3D97-9E8E-BBA6-68E9-F6BCD52DEA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F631A531-E9CD-73E0-CC0F-3D5EDD151E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27CE0C42-641F-3196-3C5F-4880B80471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2896A526-8F3F-1710-4B63-08B3CC54E2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6E10CEED-126D-EB0C-3F8C-B91B5DE64F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F6A3F0A2-DB1C-5C3F-7348-4123E73F75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39315D12-30CF-B53B-914A-2DE0D13B6A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B047FC5A-F186-D0F5-16AD-56FD3E3270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7C628DC9-D320-935D-9F6C-53C0C637EB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9A813CE6-76AC-9C71-1F36-34059290CC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956BDE11-048A-4A5B-96AD-9E026B2B9A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C5B34A29-E8C7-9389-A030-DA5EA2AF5D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75A01A60-566C-F1C1-60AC-09A4870304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E9BAD8D5-BC43-2573-CF18-3EF0E6CF3F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59554F01-B353-E8A7-FCF6-98EA5861BA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714C7CA3-CFD2-18E7-C1F0-5155920DAD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0094DD20-9F43-32D6-CA47-7A994FF140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528233B2-F0F0-EB81-740A-20B1EB36E5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E697FE20-5EC0-D74A-EC9E-F5A9F4FB29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754C41D0-655E-8F78-A073-4AF0F9967D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E5382EA4-EA4E-C362-D5A0-2AACBC4EE1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92EC763E-27D8-F5A3-5C6B-ECD7D39DC0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94D72361-F211-D29B-821C-BD52458D5C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EA14F977-6E3F-585E-7447-1D0DBD49F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D921498A-0D6D-BED8-164C-F3BE9FF1F7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0AC7AAC0-6590-177F-AFF2-8E5772D4D5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1883B850-3B80-3397-E5A8-757D8990E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866F061F-3AF2-A247-AE7E-2381650BD9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583E3F76-F02B-7FB4-1E35-32E8D99C3D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3DDBEAFA-4661-8845-1D5D-23E69B506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30E368BD-3006-797B-938C-60A9E44276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C23453D6-AB0D-A488-026F-7B6F0E14AA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981329AF-41BF-4518-56D8-2BC628CAEA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A2ADD233-55FC-D642-0CC1-24B4DA078B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78CEA7DD-6E2D-FBB1-5661-BB947F7FBC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AAB9B065-0164-2D81-0048-E5338CA357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4B6B9141-C06C-AE33-1950-2EBD8E14AA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88AA49F6-8A06-B92F-A605-79ED324933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17E3638B-C8A1-0899-88CA-A184C3AFCD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BF9CBE9C-F38C-9ED9-C1AF-7840776133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F12CCA65-037F-6D1F-DC54-6ECF1991E9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3333A1FA-BDC8-F0E9-D0F4-90B875FC68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EEB10255-A840-2579-0697-2F49439ABB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1E250A31-A34C-8F7A-D235-E29FEA8E90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53B40411-51A6-9772-BECD-FE6C0FEEF3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6B25CE9A-66D5-2304-E0DE-DDC1F5A2CD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0261D270-34DF-C856-D6E1-94D5A78A62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B15C8BCD-44E0-196B-70E7-247F454C81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2BF060DA-52A7-FC6F-911B-C9C3DDFEEF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EAB82690-3A5D-6980-1B4D-EFF5CC5991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7CBB43DA-F474-F648-B7AC-BBF57AB390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354F3120-0069-EABD-6727-1F2BD185C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DADDCE4-C8A6-3765-C2AF-66537C7983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505C4C8C-A84F-F86B-926D-2EC5B5E5FF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3B4AF04A-D734-4361-238B-CE99E3210F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58E4FFC0-A4FB-7376-8B64-D6C5848C69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C7DF770B-0CDF-D2A6-9FE2-2757E0AD6B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F6E130C6-57AE-5564-8793-D0190BD667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15EA8B7E-9069-382E-C411-E49AFB5A81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767A04A0-AE48-AB94-12C9-1CC104626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52A5E747-2E44-B608-4E80-636E510192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4019B314-C045-8437-78A4-4DA8177B6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ADD49711-C6B2-2805-7DDD-DD40883C0B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B412AB0A-BE8C-CB1C-BEC5-2688F9DE7D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D75E05A9-516B-83C3-ED1D-39157D8CA2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A93F5C9B-C93E-840F-32AD-E794382A50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79004E08-5A9C-B8EE-96D6-A999B2EC0C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B2A8B40-22FF-2DA5-4D8E-64E53D0006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A87EAD35-C9FC-B0EB-60DE-8F6BCC095E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20ECC5B4-4902-9EBE-BD03-A564D5BFEF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885F0AEE-C4DF-737E-CFA0-D8F8E02AC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7EDE55AE-D1D5-33EC-9928-D45492A271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0D8A25D4-3B56-1ABC-7230-6AA4343D18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014B70D3-E52A-2580-525D-18A27F79E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D0335FE1-268B-8F7F-7112-1116B466DC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BBD460E9-4892-6916-51B4-25C779B3BE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B440C6E7-6627-B6A8-C2C5-ED4992E728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1D3A5DB6-C7C1-9AEA-3DDD-3DCB15E2F1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C9499385-45D2-BCC7-4457-30F2D08810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CECD4EBB-7E90-2F59-9703-206A553993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BDDA774A-0964-83E8-E2E7-973C33340C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139FBB35-8758-B11E-D72C-E95C5707BA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232EC1D0-B878-39CC-8B37-370F6E9AB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91E15830-901B-72EF-341B-D047141FC5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9B52E913-CFCC-655E-FA38-180E745EB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12111B60-3D83-EE86-E69B-ADD11DBE8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6EF9F82-A183-24D2-D552-4C158D4F01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F850E07F-CD64-4B29-CD93-50E4AF0928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0F31202F-42E1-F174-B233-D8C36B488A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B416B175-BE32-3057-15DE-7F48D37478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7CC6D210-CF05-899F-84A6-688B13ADB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3A21032F-7B9C-573C-DFD5-E5EE1B3802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210FDF78-8ED3-A458-B327-63487F7912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A1E5965B-1520-7743-6BDE-55389943BD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E2D83BC3-6DB6-9D2D-32E1-9A6B394566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4AE2D591-0047-B8E6-8720-F2CDC49C2B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84E2DB76-7C97-CC24-1481-9BB3B21114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71D63064-1B7C-8600-5FC5-20ECADA89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F7B92E04-8030-7498-8208-82827EED46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A6B39FD9-1DC6-8E5D-318C-8ECE789450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B68B9D5-B666-25FB-82CB-0AD8F8D9AD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845D9ABE-BAB6-EF52-F750-D0EB868FDA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E19512F8-9F17-1D50-1941-F794B95C2D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8769DC26-C19B-5647-7A42-AD07E6FFF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EB660FFC-92A5-FF22-968D-3F39E12078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D1C0A368-03F1-43A8-B424-E8D17D1244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DB0A03C6-78BC-E074-8255-FCA0C3BC4D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D6F0E2C0-798C-C52E-C132-860427323D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AA60A97E-733D-126F-6593-AD93E62C7F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EA923A61-F927-053B-9BBA-EBCBABEE5B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8A457725-66A3-C75A-7163-A7B6BB9040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C7647EFF-7EBE-5471-4481-B1D8D106F3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8D2C0649-4076-B29D-2AC1-2421D146FD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B3A9D773-9D02-CF33-D269-3ABCD73162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5784F962-3A39-66BB-6A03-FEA5D75C1B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B56B5B8E-EAEC-9AE7-5AD8-FA28ADA02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7B7DA256-8FDF-2067-2D6F-BED07F5097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4BB4FB7-C06C-0C55-F861-53F44334AD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4E99DE96-EC4A-A9B9-DE55-7D6075F718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BB362B00-D39E-C577-6C81-78010605F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32574D4E-B0DA-E69F-123E-A65249E2B2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03663BAD-E8AC-8D88-0A00-3F08E58051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93603A35-DA87-BBE4-BA3C-29C3624E89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BF8ADFAF-E802-4EFD-1386-73ACD80CC5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93A33ECF-C56A-B621-1760-7546F3150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630D850D-3051-F3C4-B278-690D930E6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4339AA46-0C8A-254E-2F23-7844A183AC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D5A5585C-0724-4763-3365-B098EC0136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DBF62F41-31C7-E621-559D-DAC1EFCD13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8021B20D-87B3-89A7-14E2-3FD0A626ED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EBBF538C-B453-F311-F02A-B74ABEEF49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792CE17D-CF6F-C929-659B-57C6C513C9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16AEA37B-9FF5-691E-3873-EC098E4504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478F904B-33E6-0250-C48D-466F15AD0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38E58126-AF74-1398-17C9-78F19737CB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12174593-6BC6-D629-4658-01B29C78F4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A3FC8010-7A77-719F-5F9A-EE24864530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BDD2B6D3-238B-8522-FD7D-7D2C4ACE7C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413C6421-757D-345F-2062-01AD4530F0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35E2EB31-2F34-4E93-E234-12305D9535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6CEC0866-0FF9-F3E3-6894-0BD98F3E56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3AC8A496-EF5F-5A8C-C937-CD8BCEB3D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D7BF571F-EF4C-4F3A-2A70-94D4BF5C20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6A3B07BD-B2AD-D06B-EB91-6C16ED634E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12B376B8-3E80-7AD4-6325-8C7115643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EF5B78CB-11E4-CADB-E4D0-66072943E0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9F3BE7AE-8711-C537-7AA3-5374DD236A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85FDE468-0EB0-5CD2-CEE5-E373C018B8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1FE0CD4E-2763-BEF3-A313-7414C4018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301EB164-589D-F9B7-2E20-B1AB98CFCC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F5CE1F62-0C0A-3996-6BB9-5C39903D0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0DF9BEAD-57CF-927A-74E9-CD818BB75F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43CE49D4-C4F4-23F0-2904-343ADEEDED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18A0B900-A0F2-0A76-9A8F-F0E2B1D2F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8FAA9E37-3ABF-282F-0B2C-7257EC5D1A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E6E81EA7-7B3C-6669-49D5-2F33289854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FE71392C-B43C-D6D3-C8A7-F0BBEA5AA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49BCFF7-A0C1-1B5C-6190-6554C20CE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5311E1A4-3249-52B5-A70C-4A2B7F4043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BA27D5B4-CC38-DD41-A6D5-330FF82352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17A78B31-5E8B-A38B-2E90-8B9AC40D4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FB7BA30B-6C04-937A-5B42-8584610C4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BB4543B7-F02F-5F89-FD8F-6F0C59DA5A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2B4D357C-3FBA-A3C5-A2E0-5D452C2575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E055BF46-A8FD-493A-F3E9-8828C42C59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22CB7B02-9504-176B-C9B4-1C35CBAAD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3789123F-B1C0-4A00-27CB-427C38FE5B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086C8001-DD8D-8BD9-0F5C-883FF7472E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2DF7E134-C429-83D9-E599-B847F2AFD8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3942F4B1-0A71-FBC9-7C46-04A9ACDA47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C543944E-AF79-D7C9-85A9-5B0C77B313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6C32D21F-CBBF-752E-CC27-E704A075E4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C91564D3-5649-E434-F7DA-080C2E3B3A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FBBE6FC1-758B-8C0E-9C36-2FE0AA6F2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B7A9CBED-B1F0-E0FA-6351-0F88B3D566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595BDB27-A992-E7EC-3184-65EBCEF9F7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80AE795B-76E3-7CE8-DD56-4F037AF4D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E9AE58BA-D62D-13AB-E2E6-2538C9B61B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65AE97E-060C-0EC2-0660-B1B717756E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0C290242-3286-C7CE-E6F3-5313788B61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1CD90A7D-6DA2-F7C1-ED7B-7C43CAF4F2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E58B85AA-8C7E-2897-84A2-005D59D203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8BC695D8-6CA3-3FFD-9F27-FE2934C7D6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5F198BE8-80D8-51C8-19A7-1BF2C0784F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A289A3F5-3431-DCB6-2C9A-FF7A9D31B2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74E695AF-D991-5A44-9B54-2823C37D5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58E2A788-1013-1CA6-7146-5F92206619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F9BA82EB-4766-7E26-F46B-BA607E0D31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9F46644B-746A-0A59-25E4-096C5368C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1DACC394-4DE9-F970-B03B-E267E7565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7731436A-2364-B1E7-3CC1-000FC92CA5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3112A46F-5200-66C7-17BD-07204CB206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A566D413-3469-AAAD-D9FD-599FC484E1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6E7684F5-4BEC-FED8-3FD1-9F37C5069F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20C6872E-015F-3C5A-EC70-9728C4107A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61A16478-5314-8847-6375-218E55A5B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5AA9D454-F793-67A4-404B-095F6DB3F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E81E6AA3-C335-B133-1C9F-6549ED0F8C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E597A638-3FD4-2AD9-32BF-C177C247A2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9815F60A-94D4-D1FA-ECA1-2E845F620C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835F3164-737A-0AD2-C3E7-11162A6ED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5C79F125-FCDA-A0F3-F270-1C4B7F177D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1C538C0E-2368-8562-F8E7-08E81824F5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25076B8E-FB0B-B56E-2E28-3C89F3EF49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DA95C5C5-38C3-ADB6-2661-908B5F6254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EB607808-280A-1A63-3CA3-B424CC4E53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5C707328-3622-8D42-8A5C-82B2E20F31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3FADC4D1-FE96-541A-9719-01F51DF77E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9362A17E-591F-C077-51E2-5B9C08C458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C8A6CD2D-A744-88FA-4CFB-D895E9B73A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E7C4A1B2-C440-C731-1393-816E89AA52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9D08D533-7759-27A6-4E82-311014B65A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1A3A3B3-A993-A58E-8DA5-2D0B62004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8839941C-483A-77BA-12D1-9793338004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E874291-9AB4-140B-273E-3871BCEC55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5C37B117-8331-6FE7-89E2-99AC82999B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DC0E3603-A7EA-ABE7-14C3-71148B91E5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57F7BB73-7A21-3890-3014-D3D18334D6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7B73F86A-4F66-C9DD-F4AA-CF28243CB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92413BC9-8BB6-6E11-BF19-E5A0B9AC2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0E63925C-45A2-763C-AD71-DFACD0C1FA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AB1D38AB-BC27-0273-7475-C867DE56AA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F5FD327D-4B4C-51BD-F2DD-B57DD0BEC9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6F829F12-1B93-91A5-1614-0E5D9E72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B6C7D66A-04C1-E932-3E0D-387D4A38C9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7CA4F2B7-C455-EBF1-A712-05EDEA689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630A625B-9A25-197B-8F36-B3AFF17095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B5062442-019C-1A27-DB8D-528B7130AE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67E897A8-5AC6-3CEC-2261-C06B483B25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9A22EA33-933A-37EF-E0D9-BE867EE6E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B6C95951-8BD7-8769-9688-A5778B6479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7F288BEE-F7D8-01A9-68AB-4871E45ABF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0D163A8A-E943-24A2-3274-500B3C1343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7A52D9AB-3414-13E0-D33D-739222280A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6A7E9040-D921-BD3B-5BBA-E4457EB16D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F23F0F1C-26A2-A01F-317C-ACF3747212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74B8D50D-47B9-1625-F17D-AF490E568E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E43909F-BB45-2494-191D-040A6045F9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03562C1-D6DF-55D7-6160-DB3009E80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B2BD5564-0AB4-9A78-501C-72522F2F77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128AD55C-C9C3-CB34-0967-921EF048DD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9CDF1676-E61C-B38F-23FD-FD808E5C529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473F9C6D-C516-843F-FFA1-BBBE213C01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D8219C21-120D-E022-3295-6C3E02EAE7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A2BD32E8-8729-30B2-88D5-86C24C2515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F9EE839D-D095-7617-232F-D8D3AA09FD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02D34C39-F222-2716-B059-6B54F0A266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D9E6125-9F3E-DEDE-3C36-531F2CB264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2B94319C-DAE1-519C-8EA8-998197BD0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8590B351-BCC1-C2E5-B606-0BC78FCD2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AEB61E3E-0931-1EA5-7943-EF12F8010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661D161-82B4-D950-A462-AEB92CE279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D3B544B0-28C7-B5A7-039A-CECE139BC2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34DF4BA8-D30C-37B4-887C-A531585C15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BCE9C766-31BA-AB3C-B2B2-C914B2377C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7C0B3C5F-ACD1-1829-E012-465D2C0A7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715F05C9-03A4-A9E4-7E59-38DD7623F5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8F0F4EFF-7AB0-DC43-42C6-C584C95722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6CC73BCF-51B3-4F8E-3317-072A819F81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B9F8411A-B9AE-C58D-2B0F-F24E5A3761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801A5FA7-2BED-9000-36F4-C7E5D9633E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FACF4746-11C9-B721-371F-519F741C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24F4FEAE-1FFE-0534-172C-7E680A6FEA0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FA41517A-1D16-C956-6393-39A445A3A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97EACA24-F2F4-D7C0-5A55-88B4679B70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67DFBAB2-D6B7-A9C4-1B9A-F79379B797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786C448D-3B58-6043-3741-F655E20E29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8B00D592-A985-4034-1684-6D4352027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088552A6-CF77-0190-6302-2FC21F7435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F30C3BAF-0E8F-D058-6120-CECBCF0453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BDC302AA-391D-CF75-E778-B2A4E97B96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FC742C04-0980-077E-641E-069954F6E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C4B48D0E-96F7-E5BF-89AF-E609805259C8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2C2C167C-598D-494C-D215-CD0C271BC05B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9A0330C2-8808-0A42-0DFF-7A7853E62C41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Quốc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2AA32CD8-000B-28D2-19F2-FCC2BA6E112D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Đức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4DD12EED-D556-257A-B9F2-6373E26C3A81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D41ABB28-3452-0FD4-BE31-A1224076BF45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Ngọc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B48BB1D4-E264-2BA7-E513-552E79209C8A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Phương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F3535153-0F84-9EDB-C9B8-F2A0DA7421FC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A10DDBDD-AD16-E0D0-627D-280F4153F6DF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Phạm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222E3D7A-8AD3-8BD5-EC16-F9D03EED7DC9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Vũ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CEFFDCF6-C3C7-1EC7-E863-3FC93E2F82F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Gia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Bảo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945F723A-2F43-720D-7E39-0BC705888354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Châu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1202D422-7836-7C3C-55DE-FA8CEC8AAD20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Tuệ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Châu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DD6BF8E8-4474-24FD-7157-FCEA3872424F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Thùy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5E0721B0-F3CD-7934-8606-C4F5C873562E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Quỳnh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2DC6480-C714-126F-23F7-E0E9DCA65468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Đức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957E96FA-792D-F3DE-9420-25FFB72FAE57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Thùy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Dương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33B955FF-DD19-DDA7-A62C-C1F1A23F9E51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Lâm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AC2431A2-5B26-F62E-4562-D6656E322493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Hồng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Hạnh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D1704B34-4D58-482F-1C9B-FA0B5DBD7081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Hưng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3D033E76-AD1A-86E9-775C-0F59A160FFAF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Khải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8F7106BD-34AB-E566-F36D-AE7AEBC2CCB9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Khanh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4BB52E76-5CC4-987B-7857-58F024FB1926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Kiệt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6A4E1428-51CD-24EA-092E-2B7163756715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Lâm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DFCC8208-DED2-FF31-6EF5-C45573A3477C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Phương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16E80070-9FC7-F752-7AF4-C0ACA1CDB6EB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DD29CF15-435F-6C80-2B45-EE932AD4FFEF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Nhật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99C7A1B9-D6C9-236C-A6FF-D63AFEA3335E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Hoàng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1AFEE440-9ED6-553C-368E-E8E7F593BA35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Khánh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Ngân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93E54B2E-52F6-6C7C-871A-19FAD2B98FDA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Ngọc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48D986C5-A1B4-0932-7677-0F9A691125B5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Khánh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Tâm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1133E673-F379-FCAF-B6B7-F17E5A3071B1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Thành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5B654863-C140-DD79-7B07-A7465E58299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Thảo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8E8FA1F3-7747-9762-C1B5-D6B268F5A613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Trúc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7B5C79A6-CECA-D87F-B700-7B2C3244CE3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Nhã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Uyên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F36E129B-F06D-FA03-A2F0-4431836BC3D7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Hà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Vy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E472880B-978D-97EB-CC25-CA48999D3948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Tường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Vy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26DD49E5-EA33-A337-E5E3-A89FB16B947E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Ngọc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23A6FB70-FC8C-8056-CB58-96C6FAC0BCDE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Thế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10C41128-3387-0D87-AE39-394E22C83B8E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Mỹ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8699F1B3-40E0-DCBB-882A-F691E42333A3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Vĩnh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Hoàn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917BC3E3-C2EE-495C-4450-4D1B48AA3822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AEBB7FFF-BBEF-5A51-C6DA-235588B55E39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FF9EC6C-F8C9-237E-96C4-39469DDBCE33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0C0D5778-4195-913D-B9CB-86E54C0EA53A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2CE4C13C-DB72-C6FD-A654-1FCEDDB2AE6C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751DD440-BB99-E7C9-DCCB-161001879EA4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6FDF2E14-A370-B382-CB5E-BBBF3CAA30B9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907F71CF-1341-E063-EA5D-1AAF73933A62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F13F84FA-6D0A-88F9-FF29-B67A09E67027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DB32AAA3-75C3-4CAF-03D3-9B077AA4B77E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CD08C39E-171A-B7CC-F72E-43E227D7A7B8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245BA9F-107B-5AD0-F01E-0BD2854C83BB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8D4BC640-175E-A009-3029-0C1AAEC49FA2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E25405C5-85A1-60E2-BA52-6AFEA6C315AA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C30A73DC-7BE5-6AA7-4936-23B31DBC900F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76372966-26B4-5A94-B5E7-277629E3313E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9186ACC3-9A58-156C-1F14-A5CA104F4BCA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BAA436C7-6450-B191-36C6-AB904101844A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2DDEBB8A-4CDB-5BA4-10BD-86DEA0ADEC55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FA4B2FDC-D791-B0AE-1469-704A0E7FB8E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070A5ADB-7285-FE67-DC3C-C20B91DB0A5D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C4A264B0-8EE4-F2C9-B502-612A1D14418E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A8039731-3BEF-3108-C72F-7F6D9F2C7AD2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8DD49AB8-4FE9-212C-5015-34AD2EDFCC94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FEFD0A04-DB9A-9437-773F-04F2E61C19A7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4FFA9BD6-0BD3-E5B7-73D9-11BE4721829D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DE7F0D99-FE6D-AFEF-2B4D-98429E12B861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0BFE0D08-7DEB-C369-5F1E-00E8988BE43F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AD71310F-CFDF-8BE7-B912-80D0990A7C66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A26BD029-248A-B5C6-79FE-5DE97185DC23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F6E8EAED-CC1A-B8D4-6C88-9E519C12C124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DAE2E059-E7AE-D8F1-2F2E-32146CC3B358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5B0214D4-4BBC-05F1-A7D8-1B132262E764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7F8D882E-5FA3-A8E6-EA5F-528466C32070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3197E66F-FDE8-7AD0-7D80-2FFEC40A14B2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F20C9DE7-6E4B-F79D-6312-4FCAE9CB2CC5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59744F25-81AE-D1E2-2E70-922DBD3CD35E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E8949790-9051-9D77-7E97-D89DFB85BAFB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C34EE447-0C3B-3590-2EAA-0C809DAAF781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064E5A3E-0B42-B7A1-1465-CE65B05DACE1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E9EA6FAE-FD12-AE2E-4551-91CDEE85B369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3A9E3989-141E-5F85-F37C-B5D7E9885FC6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F3B2C2E4-BB04-9F4E-511A-86066BCA03F7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6B2A6873-3D27-8CD7-D769-D4342961F6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C181DB-8865-C0CE-2F84-E84E3933CEFC}"/>
              </a:ext>
            </a:extLst>
          </p:cNvPr>
          <p:cNvGrpSpPr/>
          <p:nvPr/>
        </p:nvGrpSpPr>
        <p:grpSpPr>
          <a:xfrm>
            <a:off x="210644" y="512034"/>
            <a:ext cx="4308263" cy="2891250"/>
            <a:chOff x="210559" y="170974"/>
            <a:chExt cx="430826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173854-D5FE-D0C5-3EF9-19A70635D1A0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551B5B0-C1E7-A3FA-088A-6B73D3C90EFE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ADC030-C8DF-FA10-1E79-1E47E69AD105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 + 3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D05E14-2668-F563-17B5-261BF6CD4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0566393E-F981-8FE1-1C4A-6EEE2BF55BB7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4AA01FD1-14BC-AFDA-B36A-24F3D02D6FC5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A0D10C5A-6786-7B51-135E-3AB70BD8267D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  <a:sym typeface="Arial"/>
              </a:rPr>
              <a:t>4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014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3914044" y="2709130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21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KHỞI ĐỘNG</a:t>
            </a:r>
            <a:endParaRPr kumimoji="0" sz="5211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3CB88-AA80-FF66-98D9-7CD0C1898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1CC51D6-888A-E38C-7D66-CFF1F52264E9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6033CB-03FC-85A0-A4E9-7BB742082B67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85A0D07B-2705-DAA5-7C62-AF2B7835F247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D3C9B0D0-056F-159C-ED5B-FD6502A97A10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4B0A2DEA-92A6-8BB8-EC52-461CB9964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E7F5B5EB-DBC5-869C-4679-46573D9DCF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00C92F81-DC40-5A2D-2BD6-1EC4A193C10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9E120156-ADAC-63D3-34FC-A7F40F05CD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2FBEDB57-1F9B-646D-E061-BFF20D67BD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508624EA-0678-2710-DBBC-F6E881DD8E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403E19EC-2B62-BABB-E923-55684F01CE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6251B2D7-EA29-8A84-0772-54187DD001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B5C9264B-864E-7357-9669-7EA3026D6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F11E6978-51B2-05BE-30F8-B6F075C405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A2277071-D8E1-99F8-ECB1-4A9F7C0E3C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458EA374-6026-E125-EB36-38947000E4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ABBDE52F-8C26-0F5F-FB5A-DAF2D7FFC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D0BD158B-7D2F-6377-F2EF-58BE81B09E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C36182D3-EBB1-EC4F-FD50-D8BAD7A1AE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99909BC2-C35A-7B8C-4575-7D8E489A4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7F8A4C26-BE1B-13AF-2910-82FBC1806E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2B5E92A3-0DC6-F3C5-71CC-B76A5DB1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4EF5BF8B-68F5-6A54-B729-4B963BD753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232C75F2-E35D-BE86-AFE1-642332D007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214D566A-996D-562B-12BF-600E17DFC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3B680310-A737-D9D1-B28D-A7D330E67D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4A92BF25-332B-D027-C51D-5B0362F875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778DDC39-3DF6-362F-6370-D3B56D1FEC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87AB1074-BDDA-CBBE-28AC-F5A07D094B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75391077-CAF7-5B0E-4748-12E602974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B73F1221-E6ED-9A46-5B11-897A9AF567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7CE89DDE-DF43-5ACE-9455-68638F8372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645ABA04-21A2-E9FD-0CA0-C16468906A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65CF745E-4743-68EB-6B5C-DC647D1B33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9F235A80-6B83-FD67-1501-87EFA6E25E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7AC7B6ED-07FA-AA83-0B36-79A89D6B7A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6C74EEB7-A501-BAAA-E13A-F7A2DCAEFBD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8D49CAC6-2716-33F5-1D92-38597CF0BE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099DACD2-2292-4756-5C97-63464B3E82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2B086B5-A066-978D-CDFE-42902306C2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91F1F6F8-83A9-7B0A-F162-704419328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78DBF5FF-A9AB-E95C-BC0C-F43284F5C8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2823899A-CAF9-1520-449C-197FBDEE9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502A655C-0D29-F728-31A3-CD3636143F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4FFFEC4B-C464-6441-CD2B-4213DE6359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6F64A0AE-E134-4A42-D944-4DECF7A1C3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7FEB649B-EAE4-E0E7-92D5-3C40BCA73B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3D05C6A8-63F7-8270-53B5-0F65EF069E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90537A6B-E68C-F786-7BF0-9E917FB11F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37462E02-10B4-FA5A-DE74-B33598DF9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E8264B41-3890-C89A-7C15-D20542F5F5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CA2CC5C6-BBD8-3E58-10A7-ABBAF9D20F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B6BE4995-14AF-67CF-02BE-45216D008B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8A809A32-1630-75C6-ADF7-2FD624CEE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0DB7E9FD-6F2B-678D-63C3-BF2CCA14F3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76B898F-09B1-D35E-B59D-B295522AD5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B4BC1D18-09B1-E7C3-7197-6B588EB03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FC841185-7039-8C92-23FB-F1BB76A731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53973E91-6E46-9FF5-0BC0-C25797DB92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D2DCED7E-7643-04B7-6266-FFFF45C50F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09E7463-B561-035F-2BC8-11DAF8E156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C1956A5C-CE4A-2354-F161-0448C4D440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1FC3135F-96B1-0EC6-33E4-8744CF34C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08958B1A-9338-4328-A9F3-33FD06BDBE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DFAA43FD-5CD5-EBA2-28DF-E576E1AF3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BCE6415E-2150-3439-981C-624806BBF3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17F9B939-9A8F-7802-3506-3B02AE36C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113E189E-D39C-317F-7978-A034580C6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A838DAFD-5E67-6033-C34C-0D6C295FDF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81A08468-91DC-42C1-E8F0-ED0A3F8FD3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3B4CCBBB-625E-85E2-8682-F47F69829C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67ADFA1D-6840-7C2D-63D5-1F76064807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C5D2A1BC-4F09-231E-A5C4-EAD242D66D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A5C30836-3FD1-6974-5A73-A35921831A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4CE97299-29FC-4358-A6A5-A52DEBAA89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495133F1-9AA9-D391-4D35-371FB91542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6D4C182F-65CB-A65B-0B16-AFBA7C2F5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4504A420-E666-BEF3-CF15-5775CB93F0C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A0C177B9-F1DD-A8B0-F527-46E9004E05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C7ED598B-823F-24C5-3D45-6A45F166B9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2769886D-65E7-0737-65D4-B46A88E75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A137C665-DDE9-9234-A006-C2935B2AE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1A302557-7CE4-4181-454B-01AB81318C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2224616A-DF69-AA82-7377-3FAB9A154D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DB6B70C4-6DDD-21DA-6C41-0135744D6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5FF9F966-801C-80FC-E305-ECDB65852E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B8337560-1BD2-F5E3-6DD4-11BB2CEAA1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4F84C730-19A8-BC9A-13ED-3049AB6BB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C5C46EB6-481D-FBFC-61E6-E77DC8A12F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06491554-F761-0CB8-D797-489F8CD46E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46805072-C49F-1F59-DAFD-0A238701A5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CD4A7F42-F5BA-12F0-393E-D9607926C9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2E037F32-A030-47DC-B6D9-A108F1CD2E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320FE44E-3D39-A11F-3126-2AABF29A81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410ECB52-22C4-791F-487A-E0001C37B7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FD410964-60B2-6CDD-B4FE-B2395D600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5C9BE49B-2242-F9B1-1B13-E12EF21679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BD31B543-ACEB-BD6B-1A60-BCA8F5D27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1342F815-275D-D669-BA77-332052C6A7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9E54BDBB-D4D7-1F06-337B-631804E682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1C0EE2E6-0053-8EB2-8607-525FAA8E3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418D3F8D-472A-BD5E-798E-9FEB9C46C9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FD503CBD-E7B2-1EC1-13E0-56C8422B3C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9EA90A6A-6107-F3E5-111B-F5908DE94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5634023F-1745-BBC2-B584-DD1AE51994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1E2F41DD-791A-45A7-63C1-F8DEC8D3C0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64DF09BD-BED8-9860-A3D9-8B7E43EBFA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B60CA620-DDE7-03FA-5B8D-FED6CB22F4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806EBA14-0AA4-EDE6-D53C-0A790DB71A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297B03C2-6FDC-5612-80B2-9B63E78F9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8431EB2D-2DF1-E7EA-BE69-29EE563F9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5150D0C6-E612-6BEA-3255-869F41340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413149CD-16BE-C499-6DF7-BF5A48CC93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A96A5CA7-8483-D66E-D30C-D3CB765E27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F0474211-A8BE-DBE1-3521-E3FDEC8794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B4CB6EC8-7EC7-3576-5FDA-13965CB6A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D6BB5C3-7A70-69B7-931E-72BAACBE9A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00A5567A-3893-39E2-734A-5A109EEADB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387D362C-CBF6-6129-0A9F-C056267D32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2977977A-610B-C78E-156B-404FF87866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25216326-30FB-86C4-9166-ED84654096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3C8A69A-ABCA-673B-0A79-567DB9DC40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F91A4E88-E2B3-9737-B42F-2D6A498616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6DBB2C84-A65D-E455-98AD-C4A6D0725B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5B8676FA-F837-5A89-A51D-D44D0321ED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FDC02EAA-F032-18A7-2D0D-72E381ED5B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FC00E1FF-611B-F271-407E-4559FDA0EF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573F2CBE-4953-4DD6-0344-BCB6ED503A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5E6B06F-481D-1BB8-C83C-B167D95FF4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9B6F883-3EBD-A276-CEB3-490C2C3D7A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9B99CC05-D8CB-2894-CCD8-F8248167BB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B0AA3212-FD6F-FCC1-5EFF-4975B9EBA9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48EF81E2-45DD-4A98-DFA8-7EBF8BC72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F1B8A55C-3576-7A95-2267-23DF5461CD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A342BEE9-B31C-4CC5-85E9-282C703689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BE7B608D-09BA-6DCC-0537-6DD470D62B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02E589D0-EB3E-6DB6-399C-62A4EE046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A907B3B7-E270-0D48-C899-CEDAE6561D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03922948-FC9B-D965-CF4D-197D144F87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496814CC-B0DA-DA56-871D-F911AE3707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21796C1F-EC0D-E3B3-5F49-E69851A9A6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B5E77757-628F-F7D5-B60F-36DA2CCF7A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F15421F1-17AA-1506-B03E-6137B11EE8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625C2174-8951-8086-329B-F71145E29D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7E7C5FBF-4B37-E9E5-30CC-5D6A80354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E57518E9-4EB8-837E-CF04-2E46C8431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929B10B2-1956-77C5-CA4E-059AE5301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44368C65-2799-E2EE-1947-CC606D625C9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7ADE60F2-1C87-A6AA-44F2-1CAAC7C808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2C215ECF-6381-923E-2E9A-CF259D6E73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1D4C755A-30CF-596E-080F-C086FD3ABA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4CCE8E58-053D-0B05-3602-0A23E9C281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61FDE957-693B-508B-BEDD-27457F1A3D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6E8F643C-3B27-F2BE-B8ED-E3022DDF6E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E2C57BC6-EE3B-FB1B-61FC-83D3D9AD46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74A54401-DF78-84E5-D5FC-79FB497A11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BC3A7B75-4EA8-9D4C-EBBD-9E64F84E86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DB65C36B-B622-CC5B-A574-8DDF0016B5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8249064A-F89A-4F76-6D51-61FF912190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4B2B69E-BC23-1672-B0F5-FC6B744B53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39700E3E-064B-4A73-7101-05EC8B75C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D1F98D9E-6226-C67C-0861-7C6FFD9EEF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E3FF5B15-C487-501E-F2DA-6E16981EE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C682F7B6-44A1-7BE0-C694-01A9EF3AA4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4584FDDD-29B3-1E28-5833-0EACE0A545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5263B476-CB0C-78C1-CF64-3B7C8A4926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B7EC408E-ABAE-F3FA-4C6A-5774114ED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E2A052F6-BB19-073E-F2CB-2E37E90485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87EE1FC4-7B40-8EFF-CD98-A79F9E75B5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26BB4950-BB95-88A7-CB18-ABCCA0763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DD1DD41A-4F5F-300B-2477-8874C3C69B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83723852-48E1-7AD9-D077-2F31C0B63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9437F452-BC0C-B867-4080-41D89A14DD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69B8E039-8BA5-54E7-09D8-7CF409383B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64EE8247-B475-C655-F13D-D774ABE1E5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AB539EAA-5512-8CEA-2B6D-CB4B57F79E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79DE9B07-CE5E-C1A4-92CA-962DF48C9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57993AF-A31F-5396-6A10-C4696EAE7C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6F28EBC-3EEC-3D8E-7ED8-F950299D9B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8CCA0AA7-08FC-85AD-2D36-F7A3E312E7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30415697-F44D-BAF9-1D77-AFBDC48727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A4526ECC-CCB7-B134-3538-51532923E5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820BA5C0-6E8A-C6D9-25BE-D500F61D9C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FC451D5-2383-87F5-45CC-84E225BE02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C1996C5C-404A-647B-FA1B-B1F3C0450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A54C4DF4-2F58-BD7E-7712-A27878BA40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06098FB1-D25A-22A2-ECA3-BD19CCA198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F7A9C96A-8F3B-981D-3946-95C8EE6B3F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64CDB16D-52E2-E074-2177-6C7602BD58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FDEEB6-CFEA-E10A-3F4B-3CB7653CA5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11B5ADE4-E808-A1F8-3228-0068382963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01A625-CEF0-D95C-0DC7-5C868076E7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56E810C3-B9A7-C962-5C54-C6FF3328A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F12C8B0E-A9F7-CEE3-8CE5-DCB1629D550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1697EBD1-2E9C-D633-E47D-9AA9F12E44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FC30BCC-1CFF-34BA-C9F3-D93D4AAC2E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FAC18F7-3D10-08D0-42BE-BE9E2DABECD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9F05D5C5-B9A9-6210-22F6-CA5D7E94E7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29BEF9B9-6092-344A-B3B7-C05D46E0E71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BA0496EC-CE78-CB5C-F6C1-D6AF00CB1D9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EE3A0B8D-0D92-91AE-416A-53D58DDB25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FFF99E2B-A06E-CD41-A456-1E1FA0C4E2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FED5560E-9586-213D-10F3-A319C3EC50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64F8237A-BF4C-2AA0-8FFF-01475A6348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40A6F34A-17B3-55CC-0919-C944A8F9FA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98CE7264-0978-AEF6-EE6B-A8B59F5960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8A14999D-C9A9-7565-6B7F-D67ECB843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70AA697F-6787-588E-556B-FC2E9E1485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245062B6-CF7A-09F7-3CF3-BFE23FFE61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C6C59315-9362-FC82-50D5-C8CF876A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FAEE354-91E8-EF54-E459-F3C7EB2D52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F84C80A5-4419-C283-79BF-8047C4BA45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7B5470B6-04D2-BCCE-97BC-1F78F09D8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AF0ABE42-D63A-F357-258A-AD5B29194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DC211873-186C-7E5F-1E87-FAF59BF4B2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9F43D415-E019-A8AD-FE1B-03ECADE131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475C73DE-45F3-6653-7478-7C336AF9CC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C44B8BA3-A8E3-F306-BAE7-4D785C04A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DD53369F-4672-0D6F-8947-4F97F302AC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311CC6CB-9A3D-5767-4504-1960A7EF69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1E2ED03A-735A-383F-50CC-811E5BFFD0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154E0706-8096-8E4B-4EBB-0E4089777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9E440D04-ED56-2FC4-0A0E-E59A09D3A2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BFC5A126-2EE1-044C-6BB0-08FAA70BB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275F7093-03BE-54CB-D3F6-F23302B7E2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FAAE9E50-6E4B-FFC5-5F5A-A1DBA887D8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592FFA24-B229-C5D4-0F0D-AF55ACACBCD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3E3A4CEC-3471-41D9-F928-9E2100B2BC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10558B90-F693-8FD0-A7E5-6A7C99F878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2F921869-567A-BBCE-7E37-B90596983B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E0751C7-9A32-F9E9-EE8D-DE84464615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752E11E6-F2A8-3F94-98A8-29B099919E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63D0F040-87DA-86EF-FD71-4913A11D76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B7E18270-692C-E445-6F21-B5FA3D52FB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E80AB1B1-FE5F-89B4-45B9-4760A8BC67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D58CED43-72CE-0E4C-C01C-71011AC0F3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7B51F1C0-E6B4-2532-88A1-354BEBA835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8FCBF0C5-C562-5C13-F272-95C48DE650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E406598C-FDA5-6C31-36BB-9C451465B1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92B7BB01-A610-D2AE-B070-01D6A6692F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F27B16CA-A945-D8EA-D93F-7F50EF5E86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1DBEB97-70D7-C807-EA92-6D3996713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A840A68A-094B-0937-400A-0D02445E01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DA86E7C4-F8BC-1703-3361-1BB5DA6F84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F63C3451-EFF3-799A-F6EE-660282413F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AB805404-F788-C51F-F280-A4B208108B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BFFFE7F2-7865-B627-E3F9-0B1E98FE01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48C390EB-8F97-1D32-D50C-565E0994E42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5779903D-C3D1-8D33-A590-9526AFA7AB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F083484A-E59C-8841-14E3-AA99F8FEC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41232B96-0955-2F62-2324-4123F23E3C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8F3CAAA9-D5C3-1B6D-CD91-6CF41D81E2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4672BDD9-7729-FD1A-260E-A91954EC0B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AA24CB60-8105-FE0A-40F6-DF8A0E50E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CBD46A9-F9E8-C596-D785-34C1EC62B9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5BB8FFE7-03E6-2EE6-C75E-43B34F8713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CDBA3667-A588-CEF3-33F5-1FB1B5801E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0AB1FDEF-FCFC-B27A-8C44-AE9B3BCCCD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97FE4F55-6096-886A-873B-6B5B5C94B9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57185E2F-F471-C7DC-2603-71361ECADB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74C18CF3-0D6B-0440-C5DB-AD4805462B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7EB6E767-D479-2A4A-59AF-8A4E79E39F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AB09882F-D1C6-B8B5-F100-066FF53CC4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35D65674-1649-2DAC-623C-91B9B54280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980DBE74-4176-7E11-0A14-712E56C78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26E0710B-64C9-B847-06C7-6B7EBEFA1F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6D4B8407-9374-16C1-DBE6-E11B839135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7C7E9541-8677-4A3C-0270-16C354BDBF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7D90720B-01A4-1B00-73DD-A21DB3D722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D3D5F7C7-C7A5-0042-3B15-E04E397DC8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8B0824F-DD23-B0A8-D4BB-BAA17EDA20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CC9E7BCE-22CE-D605-6309-8FAB137E8B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9688072B-7DA2-7A0A-6FEC-9792622B98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4CD39106-5066-EE38-FAF7-3D59C23AAA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B291B870-58DF-9017-0015-EAF4AB544D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E768D80B-2EFD-F66F-27D6-E9C7C7E405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05A80084-9CBA-62E1-1BC8-8DB40C0DCF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4586A0E-2501-D2CB-BF8B-3C5554449FD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9662E39F-B5C6-039B-3616-6E4FE92EA5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DCB2939B-8FDA-0517-9C19-A412633E80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22881A87-06AE-5538-10B8-1137A8892F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3752110A-D370-BE67-4D14-F0731766B0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A6235112-2296-32D6-19FD-28B724C44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F1DFBC4-BF52-3A29-958F-C793ABEB15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790E23F1-F23E-BF91-A160-32B47C5D4F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7D8C7BDD-AEA7-AFB8-AF22-4BCB7F6A39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B6182A61-3DC4-1563-2185-B8D389591A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2153BF3C-F584-7BD4-0BB6-5B464FD8A6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9CD8404E-D29C-ACD6-1CC9-1BD68AB94A0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79EF5A1E-9537-5005-EECF-0415014BD3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2C5A95DE-0A33-5F3F-FFD1-BBEE03206B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4E096C70-91B9-6156-BC14-76B78679C3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C70C4529-C55F-A3ED-8575-9CF184E1A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BBE8D1F-4F53-5758-5C3E-E3CECB690B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F6121300-34FD-BEEA-D3D0-CD97D21850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B40F2FBC-677F-A817-82E0-1F8502009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8075BF32-8E67-95CD-E1AE-99EF7DEA3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9DEAE9D1-67F7-C647-DD66-175F6DD33A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55519B2A-38CF-49BC-02BA-728692B40A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F50A794E-1195-7525-BF9C-996EEA99F1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21B4819B-0685-B3F7-9669-EB03DB780E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2253F87C-9979-45B1-A419-9054285A35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D96DA5C1-2DD0-7B50-DFFA-DAFA5B2A4B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A283574A-F2D6-F9F1-DDFD-806C8D5BEC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18287C34-FC87-5B63-8AA0-DE6F6CE0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52267B09-098C-FA6D-9425-298F5DC719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95E9AF97-8519-0B68-7603-8B47648FA3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4428FE50-A84C-0C9D-5CA1-D0FA00BCD5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E2F3CAC6-690F-62CB-62AF-622C8553BE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35BE50D1-34E5-0887-360A-2648B366EA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D67E2B2E-5EC4-F44B-1D57-E09391665B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D0C631F9-8252-639E-C8F5-539645ABAE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2144862B-C11C-48E3-151F-62C14D50CF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EA3C4821-1C86-4D9C-C523-CF616279E5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D7BE42A5-BCCB-C30F-9E60-D8EDD92CB5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4CFDC577-EAD3-F005-B47F-0D6A19C934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EA0E879A-1CF9-1BFE-1BEA-005A9C9164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092CC47F-4FD5-9467-87B8-679D109CE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AE062875-9C29-835F-EE7A-65DB89DF31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BDB4DC03-9D17-0A48-6615-28A99C9AB2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23D207A-1DB3-07E8-CA3A-52A931E39B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955DB5A3-CC67-E53C-0806-9D1D12E1A8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0F96B213-D6FF-4BE9-9DE9-AFC8F6460E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C4E9294-DC7B-1999-3AE1-7D16D11D7F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548BA699-FB5C-CD08-2C5D-6505A571B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39D40B3-1F36-762D-656E-C525E7F47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11A1FAFE-BE76-2D38-7374-E3484746AA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17B71D41-D6BB-59F1-06E4-9FCE411BEF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5F9BD880-E0FC-128B-8445-FFC815EC83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A327259E-1DB2-6E8A-C4EB-AA341417E5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35D938C8-C680-D786-73FF-290174110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BBE46100-8256-53B9-5C3A-D03B03478F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2DAA23B9-2B96-0037-F9CA-933FF04A4B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8CA7D982-DCAE-BE2D-F2CF-6327106EE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01139DD4-9674-F56B-2DFA-5D32E827B6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59A4B36B-E4D7-9BCF-5D26-D8EA053B50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9A03E3EA-9B2F-7B91-8D51-66997A5ED8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34E13658-8D13-E3FC-AFCC-398ED14452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6B2C0463-28DE-5C77-1EB9-C6F5E3372C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2F0DFE1C-EC5E-D6D3-A9F7-2DE590548C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31E7965-3725-EDE5-DBF9-D3325454A2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0718CFE6-E738-9D07-F165-994F97F469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B477DB7A-F621-6EC2-CC20-D52563E7A4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7E79D6A5-9BAF-B853-4524-3A9F15D7E9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B011FE7E-933D-97AD-4E98-8FB7C65E81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5A430BC3-4CA2-AE09-9335-2C07D2392D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E0C46D9C-0F2B-1E46-E2EF-77B96C3D9D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F80EBD6C-2DF8-ADF1-5C0D-D00D7E6C1E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35A24C7E-CF92-A760-9742-F22F007431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7A74FB38-5412-02D4-A8C0-31D8FCA324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DB2454FC-5036-BB15-7E78-B1AF71796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62185313-6467-45D5-6E4C-6907089E68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239E9896-F032-E799-73FF-C0D48054C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0C1B752F-C3A7-F537-2F4B-A321C6B4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7E57EA9E-1431-C8FB-B832-B864BF67C4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0803BEB0-1F4F-707B-FF75-39AE4B5BB1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6EA9A604-30B8-BBFF-A109-78B3CBEE9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BB89F01E-052D-5FE0-A56F-CB09822460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45E2F879-B2CC-23BC-D5D8-53B73052B7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3FBF3826-0689-AE39-EA92-AABC7F82B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10769DCF-0E89-EB01-374D-A5F52D443C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A6F9ECC-5C60-A772-1BFC-3698DD95A6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4E265A00-B268-57E9-A6EF-E31C09C97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264EF53E-8DF4-BEA2-757D-91A691B93E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D3AC392B-9D10-E03A-23CC-D57A94BFCE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A3B81AB3-40B6-D8FF-3472-9869A75F6F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CBAC5A03-FA52-AE7F-D780-B4E3FAE304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9619D23-7CC9-048B-6FBD-0A7852DD6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DB77F3DD-1A55-2F25-7481-B900E9517C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2B44DF5A-69BC-F11C-9271-ED8B856378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8B0EC3FC-B139-B122-363C-98007BD419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DD90CDFE-2F32-65B0-AC4B-3CD542E718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72F1657C-1846-9BCE-0636-7A121685D11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62F334C2-7DA2-FF51-EBF3-B64A89A16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A8C769B4-157A-213F-7755-292AAD4C07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3F0A087D-1831-CCE4-8BDA-9A3C5B977D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85BFFEBA-4CAE-4827-D636-CA40B53CC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2FDF99E4-3F0B-9A08-A765-1411F82B86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CE2B3F6E-8D48-CB3E-E28A-38ED611016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CFB13138-E640-48F4-B416-D48F7D77D6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1D934B30-CED5-4966-DB21-C4F1B97BFB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07BC07A8-608E-0A86-73E0-0BE92CA079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FA8A5351-83D4-44DD-A028-21DABD5CA2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47D8430A-3D78-DD8F-BEB2-3888DE701C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65F171CC-DD13-CE96-C434-F567DCC6F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C92CE3-6BCA-5889-C5F5-C1BDC39EC0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FCFC79A9-AE6C-BC87-92F0-75C6454EA7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44EAF038-11AB-1943-0241-F4AD312C08D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7440F928-9999-7AFC-8CF3-13B4259F01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B6A4D467-B28D-5DCD-9C6B-C87B27B2E7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83F7CE04-9378-1A28-0035-7410600EB2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EE5C4C74-2392-5EA6-BD50-0529DE0525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ECB9F4CF-C34B-619E-A126-E70E3B934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FCF8C34B-635C-E1E9-21A2-E27EF5C670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D8B7FED6-5375-FCAA-0FF1-5E70C5E83C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E101E678-FD1F-4491-70EF-B43026E47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FBDC1FE0-6C5F-AABE-3F3D-CD13ED9F0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984255F6-AA8A-31B8-A74A-009F9F678F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628935BE-C7B6-C215-6099-ECEC29412E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0D918D14-2EB2-BD2B-ED2F-F1C6202696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B153A578-E4B7-9861-B4BE-D3430ED210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A5909F82-BD0B-F1A6-CACC-C620E08AF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3CE1CD26-8FDC-4045-EFAD-0E613D724F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B585CB6C-DBC6-A6F8-F95D-672D258C40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597046A3-FDE0-A586-54D5-EF3B5C3E8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99429D38-9583-FEFF-16FF-255970362E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62C70476-3EE2-7B4A-7CBB-A08166B875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911F9C2E-E187-A63E-99A3-B167298E1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795F38C9-8B7C-B061-C7D8-D8231403D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80F32081-AF8E-3266-5DEC-006FDA7E29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45DF80DF-E2C4-F1D9-409F-86EB2ED2A6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94EF8248-D085-8176-E75F-DFF4FEAA30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3135E1E2-FA40-1DA8-86F2-5E6D31C984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0B5E8691-B013-0F95-5DB4-F9302C58D5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D6A22BC5-C561-CB8B-DA26-1AF6157630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E0951EAA-33AA-4E0E-CD9A-F5FCFB510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5E9DEE97-C358-C746-62F3-A447501C18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D339DFC2-9CF6-4864-2A6A-7CAC8E9A22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A614E1BD-2AEB-6F4C-E9A6-DC376D5284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674509C7-E920-18D2-E073-C5D73094C3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39E535-335A-15AF-8359-4286E3434A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BCD0805C-3D8A-FA8B-07CA-3004CD9E56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D298631A-DC3C-31D0-5103-552075757F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C567EDA-D41C-C821-A8C8-90EC9B2EA9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F9D0F9B9-76A0-2339-6392-B8AFCE9746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68CC309C-DBEE-E5AE-3E74-100F2632A9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B95D59D9-8A57-E1D6-D9FB-00AF5563EF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6D40978A-E5C9-9D49-7083-94CBF0490E1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CBF2B574-96A8-4EAA-45B1-46FC56FCA5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C9E68798-DF84-40FF-90C6-13574FAD8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BC5BF7A8-5515-77CD-3B24-EC371F0022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62DADF60-6BAA-1105-8DE5-F392B43FFF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B4AD8E21-370F-C292-9538-E186F1EABD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6653A6E9-9207-7600-3121-22CC72780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62E61144-19AB-7D7C-7064-4E47CC0595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F27AF476-7EEF-58D3-061B-46CB9B1AD4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F76755D8-2A67-FB54-E498-00A00D1874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F813CD79-CDE7-3256-2B7C-8A044AE75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AAA17B64-F229-690C-E0FC-8CA7F6177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C1132CFD-594D-7110-D838-880CE360E8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D084DE64-9D9A-6FBF-7F93-422DBF6E44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D92D7A69-E485-AACA-0A93-1334112B62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4044FD08-DEDE-6AB1-EEB0-ED80E15113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890E510-30EC-9B8C-39AC-DF7C02CA38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42647640-460B-CD32-72B9-CBA77970AE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EC460FC9-438E-87BA-AAE3-5749E68D55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EE7CEB1E-A823-F41F-70AC-B09C08C99E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9E860E2-96AC-B6E8-F896-DF2812575F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5D513A91-3F2B-9D98-890F-75521A0C9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F1520109-C90A-700E-6AFE-C5004CBDF0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0C8D99BA-7AA4-3947-BE4A-3845CEF554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4BDD4B4F-5CA0-FE8A-73E8-6852C95EDD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706D7CAB-1D4A-5434-D517-057A07BB5C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AE68D2E6-58BE-AF99-70FD-B1E398AA76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BB290D84-46C5-08E0-74B3-057CD3E918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463D8DCC-3023-982A-F884-575CFD2F84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BD3805DB-356B-87A4-71D9-7FD79EDB2E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44DCEB66-6492-283E-54AF-E74D74DA45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BBEFE36D-4688-E99C-6155-1DA6914F90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F2F7FD4B-119B-0D9F-2B79-436079943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460993D6-9B53-B093-B6C3-37B1B5BADC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EA9A4380-50B3-AD47-DBED-1C75E6D0D2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86138DBB-A3CE-7EC5-0AE6-D2216E837D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9D7C24B3-4809-DDC2-AFCE-36E4E67282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D4067C1B-15A5-5F53-DA4F-005269EDE6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79E70563-CB01-4BC1-5244-E97DCA94AC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DB920FC-67AE-DD24-43F6-7C907C8154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3E9117ED-4A5E-9493-3670-594BA32CB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0A1DB77C-7DCD-B313-FE06-06C0FB8911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BE13CCE1-F461-7151-500F-CAF40BF460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C1C1D919-385A-D9D5-46E5-461BD04173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46F941CF-D7A6-C251-3271-08EDDE78A1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945BEB04-1747-6BD0-D5EC-4EDF81D48B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B323788C-7099-7139-1E29-91A709D89B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9C377D43-1F1F-9ECD-4351-D4C672D68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4E483A89-CDFE-2407-316A-3C04F8121A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ADD8AD43-1692-0C9F-5A4B-825CA45D37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7750C70B-4333-7E30-3F27-C43FD04D2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33F4627A-7416-E7CD-61F3-70CBC7B2AC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5BB62EC4-1274-9A2C-60A5-14C59CA491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A2F71789-A0D1-E228-BFA6-80259D5FBC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727672E6-370E-5FE1-7F34-737759D142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EE468536-643E-C2E7-9CCD-833843E6C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D00481C4-EC4C-E570-86FE-374814B7A3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92ABF15A-128A-19D0-7B5B-41BA807B28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F90F5D1E-B30E-F347-9263-D61027C5C0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C9607FCD-AA55-4B48-F1BA-E91BAF7C4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1CC3DCDF-4652-FC2D-4513-17FFD103E3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B18E7213-7D42-31D5-1BEF-267EDDAFCC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F26BF7B5-024E-2C81-32AD-8F88326E0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1D4858D2-3409-AD7C-2937-3B747187DF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C42BA444-CD85-D75A-7444-1C0812AA1C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316DB4CA-7D4A-F26F-5651-23C97A6471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0EA9D67F-A2E9-7E2C-A079-CF61D060C7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B9CF2278-34BE-C229-22F4-3208ADFA85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63A2348E-2F45-D4EE-7EC5-6FCB939B64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92F284B9-2255-EB41-1FEC-66480D1B4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80B671C8-5EC3-B995-30A5-03A439E1BF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04046E03-E118-B264-8727-5CB82ED78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A3C0DBB7-DB80-F133-C8EE-EE79ED5AE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FCBBFB19-F8F0-C484-7D86-50B7715B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1F8E016B-01A0-6C31-F283-D130132E14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87E36270-4409-E32B-DE87-C636109562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42540E07-19AD-ACCD-6A08-A851627711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E81A65AA-B00F-0ACB-10F6-721AA86895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0F63C0A6-1879-7726-71B6-2DF68C8266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094E3135-9E46-FE01-76E9-ED3B3C270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9B05CBC7-18E5-FCFB-7B76-EF0FD7A012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059CB37A-CBD8-2963-C830-20C554425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7FF2184-6542-A9BA-9C92-0165470FB5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B976F026-FCA9-47F2-736E-4654D718AE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A09E7B03-4420-45E7-0A22-E85BBE4228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20661ACF-9AD9-50F7-7126-FC9383EDF4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76269AE1-1059-0851-9314-86EFC904FF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58D7EA46-D172-75EE-20F9-5E8C1C52A5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79E1E75D-A86E-6296-5500-802E783B5F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038D1243-B314-E249-A1B1-2E93E4EC62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8E13AAEA-4248-684A-09B7-2736485FAF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40D7E01E-30A9-3F4F-A460-886E4FFBD5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E3A88347-7279-FD46-467B-37B1AE0177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8EFFB6F9-A6C2-B7AC-EC05-A029C8ADE1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B4021DAD-A16C-7934-42B6-E42FA9E6E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940D6C3C-737F-DF3E-01B9-E05D9798C9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6B012E5A-40B4-B7FD-1BAA-84D8C75D5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40C62257-5C3D-F275-5DC7-5B2286EE7E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A174592E-46C1-975D-E0F1-51BC606A29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36B7A2CD-CACE-73A6-16FA-07C2F02CCB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C5BDE321-73BC-7D76-BAAD-4DA0C8F10C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EE094622-848B-661B-60DD-24DA9CCC0F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1099485D-A3F8-9A80-775B-A9452C90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39B23E7A-A182-14B1-D82A-A527932FD9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FE421F5F-8585-893C-72F1-927C1ACE6B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A4EE6CEB-17C3-C35C-3A63-D803EF6C2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5C94862E-6C7C-F10D-103D-35D77ABB4F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90E3322A-5FC0-26A2-6C83-A77BF3F47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D275ED6E-F12F-86A7-BE48-B875A5BAE7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2A05F015-500F-C9F6-A6B5-23E4EB98C3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34FAD0F-8379-1BA0-6BB6-00CC199F4B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D4ED2BF3-4F3F-B374-92D5-9E6DD5E5B9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B18C5B86-08BE-0267-E21C-D5308ABB3B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2DF01920-0B59-A19C-C30C-89E448CDFF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542E82E-BCBB-17D9-DF4F-F0653F9D34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C35DC017-CEB7-A935-451B-C5C46B3F78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D0F4B6B3-E223-B5B4-8CF4-CBC28E543E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F336569-7FC7-BCBD-3A77-CD7013D6AD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E7865828-D452-C032-FEED-13164B905A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B0A7ECD5-5436-6379-C45A-5E1BE5C446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7C88BDFB-60B3-6B85-4BFE-5F1EFD5881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C8E4EB9E-0D10-0FB4-A9CD-0A331A658B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5DF13476-07F4-299F-4FAC-016475E009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4D9AA279-BA95-B11D-0490-3923750DD6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DA49B363-2EF4-CB4D-28DB-B19BF4C59D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BCB18DD9-6D18-C1DA-1EAD-2CA202B035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285BF75-887B-00EE-FA6D-578DBBC8DD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49B31755-83D3-322D-2A74-42B86C5B52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652873EE-8D74-E109-354C-898C4A8E75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AA3A60C3-DCE9-D8BD-C73F-A30308BABA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3215FF2B-CA92-AFF8-EB30-EDC0E8191E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FB3E61EE-60D0-EE53-E335-146B0E31DD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2C453BAF-296E-E83D-2192-DB2C1151A8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FBA59489-DB0C-F9B8-1A7C-BEBDB8BC80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018EE3D1-CE97-F20A-A6FE-696AB7FFC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E5F3E215-1F70-5134-317B-9D6D62F884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7F284B84-F1D6-6B5F-6C82-50EED2B3AF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1E47A5B2-FA09-F697-77A0-555A3B058D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8836DDF-DB58-B207-9023-ECEF082A22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5F396076-7621-7BFF-ECD4-233BC3B7B0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2BC933B5-4D21-90E6-8253-D50894EA21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1DE92DBA-F441-4948-D125-DB91D38A6E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C672068B-3022-0CB1-C28F-2DE9455B01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84AED2FA-1FA4-F0D0-AC55-CA705F05D1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9DEC2D62-78D4-7D44-6EA5-685DC693E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517796E5-C58F-444A-0E61-74A990FB1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84AC516B-BB0D-AF9C-57EF-780B018442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BED441CE-2939-12C4-3569-0D60D41910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FFEC3CAD-BDAB-74A9-AD7F-F04E44BDDA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4214A7AE-4153-B1EA-621A-3C7CB7F119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43CDFC0D-A526-60CA-028B-FF64435DD2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EC23E487-C2A3-C645-B3AA-A92DFDF2BF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1E25290A-3F73-B29C-72C5-FBD6734E6C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6E1560AD-C262-4450-8BA5-F4D107349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308741E2-F44C-7480-CE7E-01F08DE727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FBF0632A-5285-983B-A0EC-E29ABD39E2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13D17BF0-E033-EF55-E937-31938BFBE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50476114-89E6-9D1A-337B-DF01F5DCA0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6E97915-BA2A-6815-21C0-15E3EFBA7C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0C1986B2-B1C5-ACFF-80E5-3D9F9C6DC0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B90BD2A6-8160-B893-91C3-3E7E92F27C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083762D8-95F6-01E7-CCEE-EF3DE2EE1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7E82569C-998C-632F-4EC9-F1BE379D92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80CB5B98-6046-C6FD-2A4B-A5F06210B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72DFA33C-7DEA-31AA-6531-3E3B5C500D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6BCFE14-E0EB-A92A-42BB-D082344E0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935EF7AB-3C60-6CE7-AEC4-11F14120F4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03734EB6-295D-D0AB-41D7-99B3F990AD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B78691BF-112A-6843-D971-EBDBF15028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ECE88938-7AE2-CA3C-716B-4FEFFFD849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003F6FD-7CC4-D123-981A-DB5C8CBB45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51D8CE5A-C2F3-C24A-A8A7-501F2687C9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C99FCBAA-B5CD-35E6-E5B1-05645BDBC3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C391F17E-9D3C-3B24-E5F0-A5FEA07DF7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499DB7D8-71FC-32CC-1AC6-996493B74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14034EF-D943-9D05-0AF0-2BE7E84103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F0DC9BA9-65C7-2FBF-C46D-D26A8BA1B8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B876DA4-CCF8-450A-70ED-B3E2328C3C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06214660-EC07-ABF9-0D69-6E6B9AB0F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F2BE8110-4CC3-95BD-E2F2-612BD2D85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1FF02115-78FD-3AE5-7BFB-5EFE193FCF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484D10FC-8B9C-CCE9-1128-3E3489A0B1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6BB04D9E-F1B8-81C5-6F97-C2AFE4295C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6770587A-1C32-423D-8867-C2F53A31CF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81EEEB5F-8725-4A95-2270-FC23CC07F0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C0845FA7-A4EC-0BEC-6954-7DB710B6CE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59A3C010-73EF-A02A-2F46-19854C2EB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1B74F42-0883-9D77-CAAC-B13316E9FF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3C9F2C5E-2649-4AA7-614A-A4B323C248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E043933E-1C7C-113E-0B4E-7F53C30FE3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DC205C3D-13B4-AAA6-C880-319010A243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E1813831-A8AA-9161-3BE5-8137989CC0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7DD2AA13-E532-46F7-BF1A-10DAF5EA2A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601E18EA-4B17-FB7D-5D22-EE14B0BEF0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1F8B8EF3-E558-AC0B-F7F8-AE016350B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A95891D2-EFAC-EC3B-CD2B-1E07A1CA76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BBEEDD6-F690-5AE8-6348-B2FAB061BE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CAD97AB2-7ED8-D227-82C8-1F9CC5482A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6D0F182C-0037-447D-F0F5-F016F459F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14A00802-4DF3-01E6-C716-A4B50E5E82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012183C3-CACA-A971-95D1-BB911F7F46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7C08326-6FFC-62C8-C582-C95D73ED4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ACED2232-5978-ED37-32F6-B334EEA197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8AE8B4A1-1852-C95E-9DB3-A22592F9ED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BE612DF2-6A17-F869-A06E-8B7E74B71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2F325DF-7284-EE99-F699-1A7E610BC8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0A4E7B07-F729-3128-84E6-6801A49465C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3FE62112-D6A6-BC1D-98AA-DB0EDB5BD3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A414C3EA-5239-C8B8-29D3-ABEBB1F463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1710AAE7-1338-F953-4955-4918DCA82C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ECE76120-EDB9-B76A-3897-C86A22AE70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399611C7-7981-153B-5DF4-379DBC07B9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154E1D20-D2D5-BB7B-D197-0AEABF556F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99055DDD-F1F6-9B27-E766-806EC6793C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B72A23F-E2E0-C36D-E63A-FFE169ED05C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BDE39E0D-67DB-D08F-5C04-BACAFE382E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805085C5-5C5E-C2D0-EE79-05651F56C8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6792AA54-1FD8-4633-19AD-1F570D8390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88D41367-B09C-5E60-36C5-51993B200D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6E983128-C36D-95A4-2DDA-248B1F9388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F624FFDB-1746-595D-E376-54D3364C66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DDE1A5E0-EFC5-4320-5DAD-3DCC5ACE44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79CD238F-6726-D507-5A74-13593F5171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7C2E369F-93CC-545B-7FF6-18DE2E0AE9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876BFBDA-FC1E-C4D7-3741-E1D529F749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6BDFA412-9EDF-FBC9-B365-2CFA847FCC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C7660788-C827-B149-46BF-10330F591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36E92499-7151-3E7A-7232-B5C6B0D4E5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5A62E04B-5CA6-5FA5-D236-2B285DFEB9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635727F3-563D-8DCA-E98F-29DF3394FC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23CA4744-A755-DF7B-DA14-25B80243E8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5BEC1C2-05B5-6CEC-3719-5A1C49BAC9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7CCFAF5D-ED22-A9C1-15B3-CA09478F41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D2CCE87B-29C9-7E6A-21A7-9363D3BDAA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52CB4E9D-9636-4D1C-69EA-4BD28AAE43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3A41B242-C1EA-C1B6-1777-23C2148D0B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469117A3-51A8-AC35-4CFB-F79353A4D3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B5EABF3B-CABC-C751-CF40-8BE9F7EE3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21A4982E-0C9A-FD91-4606-F8400BF14F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E333A739-116C-3D6B-6B5D-AC0E1E5CF1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0E298D1A-8794-2026-787C-FD5B1AECAC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34E723F4-6505-E01A-FFED-80747CAEE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B24D06ED-CC99-AEE9-A1AB-C574A2B5F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93FD978-CB53-395A-D25E-587C1119D4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8C57EE76-2D9B-A473-8087-66BF695639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1B98F720-7D38-6FAA-3046-10145FF329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3886525-9854-94A2-DAE9-610B0A3834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AF48D5E0-E20D-3EC6-FF39-9918B0CEB9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5667505F-6296-F8B4-1F4F-48E17ED416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400B776C-9B5F-C99C-D5F6-0640F17554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B1DC1D80-0231-968D-6C1A-CD65D9BE24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252E20C5-9032-7F0A-BD1C-564DB58624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9A75A3AF-F929-D34B-986E-412A08F7E8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4D17E5DE-B2B6-D57E-64F1-7588AF6B23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08F0EEAE-FE1C-169B-498B-71226F60F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42A58149-B3C8-20CF-F193-8F26F82339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C88B7229-D0B9-3564-41BD-CFC2C421A4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D218BE1C-D250-6F55-FBD1-5C72A18D9A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1EFE9015-A063-466E-0F7A-19C207063EC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400FF4F9-DF03-00F0-E7D0-B7BDAAB5F6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51ED6DCF-7BC8-BADC-C361-DD2299D6BC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E21FD381-EB76-88BE-7C12-99B4C95DDC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57A02A20-D6B2-E089-FB44-3489213ABA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B36B06FA-20DC-C12F-3E8D-4495CEA71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A3309A35-6E19-90AD-BDB4-BFFC834E5D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E8A98794-2DD9-FA29-4182-64F03F6DD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E7CF8FDC-B2E7-1401-9D37-DAF1990015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A2995753-25B5-1880-D6FA-DC869F79AD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E01CE1A8-37ED-76EA-65DA-BC16BA2207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885A3F4-4483-1D8D-DD59-2116C18360D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35133156-CE41-1559-90DC-E46E6936D8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F0220AA7-6F40-EE40-E714-EE14E39561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262E604B-B305-61C3-A743-C3311CD4F1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26B1327C-162E-F314-521F-B09CEBD03C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ADCBA74A-33FB-C18D-48BE-7AA693C0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88DE5D9C-C9B7-9DAE-9C5A-3418A58636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A381D00F-5318-1F8F-4894-CEE6147A8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83150A38-87C7-BFBB-8FC3-B7D24E8A6A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0FC460D5-EF0E-BBBB-F5AE-5658409CF6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785D56E-62D2-2F6F-AF52-94B53DAC6D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3563BC22-A2E7-0791-39F5-F189ED8E09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BE9879E9-F97B-1C8D-9582-6EF26132D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829C6D5E-25E4-73AC-9805-E4D5B517D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5244BC52-92C2-78E0-67B5-25A885459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AD3DD8C2-FD77-7C97-6B57-844F59667B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CAE192B9-F17B-0558-6AF5-5481FC2B7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327B4BCF-9EFF-3067-60DA-DE4E05F2E5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FE316A08-AD64-ACEB-7D47-102A6568A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13B3719A-50E7-9CDC-74E9-CD4EC693C1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D7DBC48C-CCCD-86C8-3534-CBCCAE6FED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3DB8B80A-44F5-4D27-584B-96844A4753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ACC87997-768C-C961-866A-E2CEE8A8960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CE7C2722-973C-E1E5-1D4D-6FD848A628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14F1CB34-8305-81EF-34C2-7213F44046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FB370913-66F1-9F24-4FAF-3C14EE2AAB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5E98F1BB-EFE4-DD78-9CCD-31933531D3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8D23FC17-F657-4774-7D64-163EFC79B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B9702F77-05F7-64FF-0F09-8FD351952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C939983B-5BCD-DD3B-1E8B-C183AD02D2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223CB0EB-C245-EBE0-7E43-FC60E54F58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E8C43F0C-93E6-B6BD-5A1A-0F40302588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B13577E1-90B4-0951-183D-59F8161196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438447A3-EEE5-AAAC-B34D-4E5B076A9C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02B7F18D-8D93-A770-CF9F-16DBEEE629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8EF48F2C-115D-68A5-17D1-0AF6C0E08E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FE0388A7-3696-7BB4-3B36-084C0D41D0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8F6CE042-534B-EBB4-B18D-E4136F65A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2BA26853-7799-9F05-2682-EC75FAFFAD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4FBD054D-4A78-0EAE-D308-B649A3081A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D15FD216-6886-55A1-459A-329E2FC9BC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3EDF0225-86B6-F137-DBF7-F561CACA3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A6C27546-A64E-BE3B-4512-264282357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888AEB61-D19C-B821-6D4F-758C36830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56E6DEA3-414D-A842-6C5F-8970809955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393E46AA-9559-3776-1850-3C1D78F269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64588A73-583F-9D46-FC1A-E90EDBF4B3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2E0A3FF9-4366-BDC8-360A-02984D7BC2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56B389AE-F422-3023-C569-3692341853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B1CD3192-91C8-B18C-DF7A-550F3D8A39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7AB9A0ED-7D87-63E0-A308-4E58E0F383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603B162E-0613-B8B4-04A4-B2CAE65317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709FB7CB-E832-429A-4083-35204A856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C64DAEFA-F8DC-B297-724B-A38BCB9676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8B8A455C-7035-3B24-DD37-E8844464EE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6583622F-D680-EB34-375C-A146E3A70E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BB0DEA9-0539-4F48-6C7E-2A1EDECF7E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262A2CE8-EDD8-751F-5475-F2A312FA84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B37181F4-623C-EF15-C3AB-52EF9361E8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B71C7BDC-43B3-8B9B-8FAB-39802F185B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ED909247-CF14-E373-C1D4-9530EA3F8D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91FEEA03-3457-0754-2BE3-A9945D27B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4016A606-3D38-4640-5AEC-7AB3B85DB7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197AC4AE-7CC6-7AC5-9AFF-8300E5CF8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0A144F11-B833-3036-58AC-B2D0852F24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D6F1E2B1-0AFF-07A9-60B0-35AB628AE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67FA6C10-2A9F-3A82-1B5C-8E436097FC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A378FD8-59D8-CFCB-CEFB-E36A101480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23AEEEF2-DFBB-E0B3-46D3-A3699F667C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8E100797-97C2-6C94-2C53-9CC23DFDF6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4133EA21-E256-DB8D-37AB-54FDA03951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8E0A4AA0-93CF-2CE0-94A6-2B3F495CEA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0CD4F5CC-060E-12E7-2955-E64BE35EE7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BE2EF728-D91A-A187-DD24-61C37EC81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042DC329-2C74-BDAC-3E8E-90916814DB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C505B3D8-C2DE-BCE8-5F42-3FF2C8DCC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E9B4AC04-F565-4728-868C-EC5D85FC1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D5BCBEC2-6F1C-1563-6746-3A34B8CFAE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7A8DC2DA-5602-A57D-B476-E17F434A6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404A8465-4E08-DA4E-B58A-A1EB901FFB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AEAB4520-0792-99A6-6835-24E9631DD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223F51F7-583F-6C0B-320F-8AAEAF583C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81849FC9-1BBA-1613-B5CA-67841EA3FB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873743FC-D5D7-FB49-0D10-2DDA97A102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7691D701-F4DD-1BB7-F4D2-367D3F7CA8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FC36A200-BDC2-B898-4145-B7B4F944DB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E609B6E2-A817-C216-A881-CEA8B6ED0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1D558490-011B-86AD-9789-9789D6E444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B42C278A-583A-ACD8-D736-B325D2159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DEFED13B-93A9-69A7-A13E-F26DDEC40B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EC73D45-4FAD-F9B7-8599-EABEFDF9C5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A1750C42-BC88-E1E9-BB5B-1247A369F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37BD437E-0DD9-7CA1-7BCE-50A8681767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2466E237-66A8-58FB-4E69-A4FC098109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4A4F6EF2-892F-7E79-302A-E88407DACF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D55D85AE-147E-A2A8-A483-32454E70069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7E54F681-4415-DACB-1FFC-6FFA4892DA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48BFDE05-0E99-58B2-1DB4-87E7FF602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64CBADA9-D68C-C286-0CFA-FBF1B7D187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58A8E08-47BC-FA40-09FA-1EC3B67F98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C87ECE96-FAD5-A433-F5D7-A28D31D675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5A17244A-6479-2CE8-7CB8-F802BA8718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AEF549FD-1C68-5DDD-C011-6BFC818CA5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053AC8F9-44BD-4E22-0A2F-832435CCF2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52F0992A-FD90-ACFD-4630-A2EEE63F56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98504615-18F6-88B0-587C-B1ABD09214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48619508-2CA5-8739-A3F1-0B5BB5934A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B6594E81-A81E-F648-9A57-D71E974716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446BF6A0-0A87-860C-65E4-85CD0AC397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52E97C38-1459-4BD5-ECAA-BE9D5AFC77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B88B739-B48F-AD61-33C7-8DDB1F4743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A3FB2CFE-9C39-FB36-D8AC-618BB7BD92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402E4C1E-BB57-0180-7C2E-F054B6FC02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FE964CB4-8360-14E2-DC26-C8D7A4E89A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7A624D6A-866B-82F4-A5AB-5AC3147C8B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655F7178-7287-21F0-7260-0008DEAE53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08B3AB57-122D-23BE-7FEF-BEFB7893B2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878B9F97-0929-8500-475D-0F3AF33753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0087978F-43AE-4331-050E-5EFE3C2E2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64F21201-02C3-CF0C-9F0B-473EDE53C1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0BE709FC-EA9B-A6A0-8FFD-EFA2E6A0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F4E9B5B4-A605-E60E-569E-A31933E191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1A725B20-D841-1A10-BCCA-0E9D8DFD4C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EDDDA796-A54B-A41E-E3DF-EAA79CC11B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01D80FA6-136B-5E4D-E026-824DB5F02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A3451CB0-3E62-5C6A-DB48-184A740D31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24C781E6-15E4-47C9-F63C-23D999641FD0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161FE351-F146-E719-0531-93A991B071E9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EE905C9B-10B2-B596-811F-258A59388316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Quốc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270CE76C-B300-EFE0-718C-D3042A380A8D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Đức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78784D6D-6540-FE2E-9FB3-E11F8C3E66EA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B2FB3938-70F5-E5A9-1652-F0076EAFB57B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Ngọc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BBE31DCF-EC9E-7CB3-2470-124BA328864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Phương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DC841486-449D-7A0A-162F-EA22DCB7D2E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7C1591BE-42A0-D614-7F95-CE54FA3F34C1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Phạm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756AE8D9-119A-611C-D048-982D9FD12AB7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Vũ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75EF43FF-ACC4-7521-D7BF-D8CE78F990C7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Gia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Bảo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6262B8BE-EE73-B703-88D2-0B509CEB7B50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Châu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F2442E5D-F152-08C8-DAB5-EBE36473941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Tuệ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Châu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70216183-386A-1047-0FC0-768F17D572C9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Thùy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CB6A7F19-105F-F02C-8BB9-3FCD4C849E31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Quỳnh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1D1B27CB-2DAA-727F-B4B6-8DCE5D6E5355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Đức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BC745C86-ECF7-2636-2D9B-4DDDD961ADA3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Thùy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Dương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387F3F73-8D88-508F-A42C-E9A4E18EF148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Lâm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D05EA037-633D-7FA2-EB15-B1367694C6AD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Hồng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Hạnh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573DEE48-8644-136E-3224-4EFFAF054848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Hưng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16AC22F6-7F25-BD0E-1F47-D35C9B1B9FF6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Khải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57BE674B-13B9-9D43-0ACA-E3E2F86A51B0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Khanh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6A2DACE6-1996-1488-4DC2-EABDC007961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Kiệt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BBCD3DDD-5059-F25F-5053-712A040BED3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Lâm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5AA1B784-BF26-65C4-C455-7E74FDFB2C8E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Phương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6FB02182-CBD3-A8F9-76EC-A5B6EE63B51C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85D236CC-161B-6F22-6E1F-DAB4DBA6B1CD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Nhật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5B340DD1-10FF-9B80-0063-324F3D13F5AF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Hoàng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78577E62-AED0-999B-CA1A-E36CB215D79F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Khánh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Ngân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B03B2A3B-13FB-60BB-A997-487DDD81088B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Ngọc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7A56F18A-1BB9-A9C4-F62A-437D699F5305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Khánh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Tâm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1499CE1F-537B-49FA-ED1E-E9E6EA5B0ACA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Thành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D5C3CC3-A626-E933-77F0-97148BF6969A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Thảo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4703456E-6262-8570-D3CB-EDA26145CF7F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Trúc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A3B59E02-079E-A275-2B23-03324832F406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Nhã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Uyên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BD1713E5-7E3B-83BB-275E-DAC6FE4DCCB6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Hà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Vy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474314AE-0BF7-FC23-DCF5-92BD50FC35B1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Tường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Vy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E968554C-2AD7-DC6C-5409-877E948CBCBC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Ngọc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069B3445-E2A4-3528-DFDB-5ACD3F6AEF43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Thế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7159C8E4-14E5-88E6-6488-DD24A6F4E219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Mỹ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0BD081F9-4446-61D8-2ED3-BB268A72303F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Vĩnh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Hoàn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5A57C3B7-E2F3-1CF5-C113-2EE1F46D43C0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294C44E-94C9-0FB9-E003-7BE57A889AC5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A135D46D-96CC-D01F-F65C-C1944A95FBE5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70947CDF-D031-E9B6-F07F-9D55229C33A2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20E2750-A6D9-183F-4741-0DC078FEB31B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662ACC75-9294-0290-81FA-9BAC458E7536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61E63DD9-94F2-72B6-B489-E381A44FA439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0086286-05E2-48FF-D8D7-353B689C345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98730DC7-6E4E-E8AE-659A-664E9E294BB4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A012C41B-4364-0542-6F7A-86F1B5020E0E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77BC48B8-9872-21AB-8174-E75932A5F751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B2DD8986-A97C-9696-E6BF-2EF2F5309101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98AF45AE-F631-6102-4460-C151CE70C94E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90AF34F7-5618-254B-620D-469C7E40FFD2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1944AC1C-7A4B-F126-0478-6B9CE7BA7D34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A37DDCD5-EF4D-0267-9A12-0D61EA34CC96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60D3F195-8828-84AF-DCF5-4665B7FA9ED8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5A46DD32-CFA2-7A90-D871-7FB7B95BC669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9360C739-F01C-F169-E5A8-C1CCDEBBE33D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D1638DE3-DF0C-5B30-9322-6BF9CE7C8F52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419AE276-A67F-7698-2123-B523BE06F964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63B0A84D-FF74-F21D-880A-17FFA7D020E4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2D77F5F8-43CA-55CF-38E2-EB42CFCABE3A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CB88C8AF-FFB6-D9A4-6358-267E7BD2AB9C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FC1F714E-733B-80E8-E7BE-ABDF81FA82E7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6C328592-2591-DD39-B8A6-A369DB3057D9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FE558AD7-5F9B-026C-5975-8F0305B67486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86AC4C7-FB9B-C1F5-AAFE-B0C6F8F42905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78CA206F-690D-97C7-7225-FAADF45C8BC2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65D2037F-F859-C919-D99D-4717B36CD8CF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CF3CCCDE-2F4E-C827-8523-5CC00280AEC5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1DB515E9-9277-4606-CFAD-FC7BD0617668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3F2C430B-9709-9A09-A15D-6C896B3F5FB1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1F02C06D-DD56-855C-4C63-85B0A434F131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79D9522-4F67-848E-4890-EABA11DE45DF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F392E123-CC96-E0D8-6F95-0841B6125588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3DFD8C0E-5DB3-C6A1-164B-8D333F6E0380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4934EF50-8855-D587-CABF-9F0F5C7BB97A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024AA853-55EE-5164-FE4D-8FBCDDD41D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0613C7FC-40DD-A0E2-2BA9-AFFA727FC974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754F5FED-D5F7-CCD0-0CA1-B5CE95116F9E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F0F2D323-F34E-DA5C-7764-927E8940A1F8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407B22C7-F38F-2477-8B2D-E97953DCEDC3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653710D6-53BA-17AA-1AD0-9F164F7E52C1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7670E5-98EB-F00A-E939-4FCF40509C15}"/>
              </a:ext>
            </a:extLst>
          </p:cNvPr>
          <p:cNvGrpSpPr/>
          <p:nvPr/>
        </p:nvGrpSpPr>
        <p:grpSpPr>
          <a:xfrm>
            <a:off x="210644" y="512034"/>
            <a:ext cx="4308263" cy="2891250"/>
            <a:chOff x="210559" y="170974"/>
            <a:chExt cx="430826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C46295D-807D-D2C7-7FD6-70642630AE1B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3BCF850-E073-76E0-126A-52362A2C1C1F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2C8BC0-283C-3DC7-196D-2CB11305490C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 </a:t>
                </a:r>
                <a:r>
                  <a:rPr lang="en-US" sz="48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+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D121A5-826B-3DFA-BA91-C891E9E34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E2BFCEFD-E444-2776-9C3E-DB02ADAA9E31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FECE52E0-453B-D8EA-A721-47EDAAF81305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10BDE0B4-22BB-DFB1-EAFE-3E6B6814B7C8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  <a:sym typeface="Arial"/>
              </a:rPr>
              <a:t>6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87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CAC63-3D66-E053-A016-CD8633B32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BBE652-648E-520E-151B-2CD01236FF9B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BD90B6-EBF6-925A-0B6B-9D174016C799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B3F8C43E-D628-D7BC-71B5-80CF485E1F1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4B49BE36-9714-4E10-B30C-40DF752C6EC0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D20D1409-1481-0FB7-97BB-108AC46269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B5B3B2C0-E405-F817-1BF3-0CDA8872D1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2E73398C-9C12-E937-A9BC-CDA3F79446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5CE1BC1-0EF1-1B6A-1DD8-BA0022EDC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BACFF30A-6F85-FF89-BE48-12AE8A75B3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3241C03B-BA28-FD16-CD9E-B93FDEABA9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AF32F788-6892-9D00-F3CC-A41253B17F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47C9C1CD-803E-FAC8-B7E3-9E4C4681D9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C3029EC1-6BE4-C277-B313-859F107677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A6EB4731-4B5E-66AB-BB07-0E163858B4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A4D5953-97D2-23C3-C5A2-2D28BEC28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55D92517-B6EC-2CA0-DEF9-77107DDBC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90739921-9EB2-68B3-2A65-35AB49430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C9E41BEA-B55D-6967-2DC6-FA1152AB94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75EC180B-18A2-CC2D-DB5D-EB64384183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1AF527FE-2C6C-FC4B-0BEA-8434FD503E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1C902B4A-0CFD-323E-9E49-5F64778D81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18627CA0-2610-0929-5D8E-F597610DD3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CB1A9CB1-78FA-2CE8-0CC3-ABEBA6B44A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9A34DEAD-D51D-88F0-1138-B794F5FA4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86D71C87-C9ED-C63F-B36F-6E798CA97D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06D71B71-0D5E-CB1A-0310-BC4EA827F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FEAE243A-3D22-C794-3993-EE31392889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AEDBCD8F-FB12-2097-2837-7ED1E7FA6B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1DB3F210-B134-B188-0729-E9F043AE1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3249B3F2-5BD1-B5F0-F6F6-92813F39DE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3270C848-7A96-238F-E294-7840406730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AA17F9CB-BF84-0BEC-C63B-850BA57F04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95A270E5-5BEE-FE2E-B588-BCCCA53F0D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18BC0938-10C6-BC99-6DB3-5067ECEA0A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EBB128B7-1BD6-8E18-4A4C-F1A3FE18AC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7D4C5D80-D4BD-9219-D5DE-D919F0960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38FDF99-3367-6358-CCB7-175AE9A5B2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5EB42723-5C4E-3C03-C853-7C18613FBF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04B6E4A7-F1F3-F118-BC09-C772E4D3F2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7D27D937-30F5-E2D2-5415-33A80BB8DC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5FEA833D-11DB-4FB8-8B75-BDA4E939EC1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A02CBFB-6ECE-5F16-9230-B1A2F99A34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58F2C426-DC51-BE08-B9AF-65B9C18F0C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05AD6729-B3EE-35B5-968E-774D619486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BD2C1D53-DD0D-A2E1-329A-BABF5BFCDC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E34B1F19-B399-0246-BB5D-3BFBE3AE14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5FA3BECE-CC8F-CAA3-5045-ECD193E2C2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39FB5C8E-14E1-210A-93F1-7FAD80C65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86691802-3A15-9EE3-4C7F-124B5B61B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1EC3F520-46D4-E788-E604-4B2EFBCC13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44592058-2864-7A0E-C0D7-E2A0B27E2E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46A1592E-7F11-034A-1EF2-DD21287D82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A2E49C71-5EC8-9B6D-FA13-1DAB6B35AE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FE57DAD5-3063-C7A1-F385-67DEB0CB40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6A4DCF0F-6535-6263-8215-2C1EEB7863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2CC8523D-B42A-0F21-7CBC-42B382D1AE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38297E79-8DE5-9511-2A97-84D2334C3E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1A2C19-57BA-6D1B-A462-44DE2F299B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5D42FAB4-A7F0-C0F4-AE07-DB31569C9C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5C0B817D-0C6A-A85F-4502-2249F64C81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CC21268B-AF09-E3F7-2881-A01963A845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99A7A733-44D7-2385-343D-6A8D48EE56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A4A46D05-1852-4E77-1FED-97344AEA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545630DD-72A8-5374-74D2-9942B2041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F7245B0B-DDE2-7587-F30C-5F47E06A47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1F301805-918F-CBF4-8471-5ADD5F2645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DE57069-8277-8AB1-A2F3-9E5538C03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C24E6973-DBBE-D337-89D0-91DBE930CF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620F7EC7-A395-0951-7BE3-885F80034A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CB400C8A-E4DA-3274-2ECC-9383F120A5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91AB20BA-44F1-BD7F-8F12-B2A073CE3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AE994A9B-8C21-19E7-2269-C93B14496A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C6891896-A6E5-87C1-2EB2-D7A505A878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DD4CB5A0-6010-88D9-2E73-E960396523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CF504FA1-7902-9D35-563A-9C5ED61EC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2D348045-070D-131F-02E4-62893BF17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038A223B-4367-7FB2-8B75-13B267A726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50AF5D49-1341-FD53-25C6-235F26AB2E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FD3A2607-ED6F-B32D-EBEC-AD155CC2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7576822D-7908-E666-1EC6-853FBFE127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8576AA46-2977-43C7-CB03-40C417F12D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5DCE8E57-5021-DB18-152E-75241B8B6B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961CC2A8-D5F7-8D52-7F20-7EF0E71E36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6D6B0158-BD4E-57B6-0F42-049669F7EA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607399F6-4631-FA04-0C37-30627A231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952E28A1-C82A-08B2-C733-CC68E4559D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9D148F64-58B7-573A-58B2-F5E1A05AD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A86A3622-5679-0E6B-6D7B-7F19B83493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95CD2B99-3A21-C2BF-4E78-28E9EF4B9D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17BA15C6-9F44-BCE1-6CB3-C2D54F77ED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A2FE0F44-39DC-406C-FF1E-5C93873CD9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A6EE8B7-843B-64A5-30AB-12AE6EA208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2F69007B-DE0D-ADEE-B75A-3E43197AE8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A35D9AEA-60B0-88FE-9023-EB3B996F1C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A3BC3E91-0D24-379E-C7C3-B5B91E3DDD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580ED212-2350-7CB1-BE39-2B65123E89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644EBA44-1050-490A-8507-9336B8EC7E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BB1DA071-4A18-4A0A-A98B-2316F1F6D2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59EEDAB5-43E3-7B10-6228-8D7C5AEB06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8C3A5E7D-F5E7-2618-4EFD-03772C604E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7B253CDE-33DB-B9CF-28CD-3A2BE8398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88F8D4C2-7FB9-BCB4-69EF-9FB59E96A0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2972B2C1-A3DA-86F9-5DE1-15588D6451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B3E3C635-BA93-6A4B-272E-30C7BB77F8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33DF2813-474E-C086-1AFA-CE538443E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DA13AE16-B662-D8C5-3548-FC737BB6B2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9C74CCC1-584A-E6A8-C478-12B3850B6D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B9B5E6AF-00D5-743B-3529-B6180E597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0C0CFA50-4531-42C5-D070-700BAF308C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91C0CD4B-182D-4634-20ED-6BEADCBF90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19CB9D02-69E6-A888-0826-5FA63B604C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E2CFD328-F1B1-68CE-14B3-3B3B224D8B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A9D79D93-9305-8F23-9DF9-A9E84C6DA3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C797516-4E43-B28D-C98D-C60DBFCA33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51E28CF4-860F-0B77-9165-735C538524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A17C2DFC-FD11-D873-F10E-FED02E8BAC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76D4C200-0ED8-E835-25EA-D183CE13E8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08A1AD0B-789B-015A-C3D6-E83D710413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A998AC99-0B61-E037-79A8-2626507C3F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4A1676D1-4A92-07AB-2A33-555149B83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1FC43192-3BDA-7FAE-F06C-55A23CDD77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CD2666EE-44D9-EBAE-9784-407EF81B17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5CABB87D-00D9-EE0B-7688-29CBFA8803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4C1B5FA-595E-57EE-CCD1-A16E196547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237D620E-198C-6A7D-40B1-8608BB0580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86933A78-B155-B1A9-5C86-89C5CF6CAE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C337EE76-B5D7-113B-90BF-DD781C4C37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E91422B0-766A-050C-5924-C4019FB5FD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99DF0BCE-F79D-9860-F4F6-4C9681151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8EB3A15E-BD4B-4A92-0322-6BE1BDBEA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C64F4A32-8956-B66E-ABD1-1D1BC47CDE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68418C4E-2B45-1AA4-8957-C070FE587A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5B7C1EB8-544B-857B-6774-137AB5714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3EB99DC8-1ADF-B949-1367-9BEAEE31F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03856CE6-F67A-F4CC-F6CE-CDDC462407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85139522-67C9-634D-FD4D-DBA166FCC4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2C9BA8D9-6C94-1FFE-C4BB-36424DBAC7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D3FBED6F-2EDD-1553-6027-EEE25B36AE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612F1963-2826-A1D0-7F6A-CC53997B0E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DB358820-5FEE-CB8B-A0AA-34DBB949C9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7BA9090C-EEAC-4828-BF9F-981DA42EAD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560C00FE-8EFE-FDC2-18A7-ECF1F39BDA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AC639282-210E-B869-02C0-6B6BAB6AF9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A2D44E8A-4A99-3986-01A9-958BDAF824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3A2F1693-FE23-98CD-80AA-F9AC397F78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F9E86CC1-2946-93C8-3408-BE7847BD6A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4E99F05A-9EC6-F22F-5E06-772F7AD09F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65133015-5A3D-69AE-5735-F4266ACBE1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E2C3DAB0-F889-5A25-EC8B-82C0FEC330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297B8DD-3F4C-D332-6790-FF8F4695B7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D6ACEECA-4809-4C0F-C3A6-1B185EC01B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CDA2DA59-8288-23F1-64E4-3E2FD453F5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AB31E5BB-7008-9084-94BD-9A43CBE58F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C697002C-492D-10BD-266F-8DBB479385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B0193FC7-DE71-AFD1-526E-D03FE4D1F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E73E7970-058F-15AA-DC3C-0FE708FAA8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E403F4E-8036-6782-4C1F-FE0110567E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96365D5-630F-F893-F2F7-32FCA5215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7589E308-E7BF-F8B3-5A64-133D5FE5D3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D7CC27F3-F2C0-5081-3C3F-34C924E370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011539EA-034D-2233-3720-25814DEBFA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199C9F3E-EFA5-3920-685A-84E74518A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E698FB04-9057-4C91-C101-1AD5ED451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3ABEEEF1-5043-65F4-9E09-60EAB48A57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BC577D4-9E3D-0372-4327-09B5F26AB1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D94C612E-D41F-CD4C-3136-8BE78E1904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1BEF34A6-2CB8-0981-41A4-37CDEC3647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F813BBD1-1D39-F2D4-4009-A311DEACF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7F2F3DDB-0393-A005-3738-D8E7E8B5FB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CAB9D5CC-72D1-30D2-293E-8EE2092814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12669D6B-6867-F35D-9B1D-65B775CF2A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4AC99BE8-D084-1F98-6D55-3B0E7B6C33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FB389867-C83B-EB4F-C3C2-D42A1AED5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6FFEF0D5-7966-C09F-4464-B86BD9673A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02D3C676-03CC-BA4D-B961-3E4903373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57108081-C984-90FA-02C6-79509D865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CA8FFA02-FA7C-91C0-A21D-ECA52A306C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D1DDD27B-13B7-4A6B-74CB-144420846D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7F514EA6-2B2C-C957-DDEC-D70C9540FC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7D03FCDB-2DED-BC04-E1C6-BE44D3C75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78BB6B7D-C4FD-8D2B-721B-FAEE96D07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F8C07BF5-F979-648E-B64E-DC04445AEB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D0B02C45-B776-D7C2-E7E6-9349AFE832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20B0CDDF-9E90-C448-9510-FA82D0B33D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0BE8F3AF-3338-1847-639A-9762356863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985F5BDF-68EE-3B66-859A-64F7CD98ED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983DD241-CB98-669F-405E-0B3786BB27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72F93281-B675-A9AE-D09A-13F3FC1409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8A5A13F8-0122-57A7-96DB-41DE89614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1564D38-B323-1EBC-D734-387194F7D9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50544025-DEEF-28A9-B376-783711684D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54D58B05-B278-412A-E880-9F6E96292A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3DF36820-DF82-8C3D-0FF4-B95BE219EE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A5546BB8-F073-AB23-B5B6-E5EE7FABAC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12A60AC2-9911-A80C-C9EE-CC6B885935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CEC817CA-3C51-E4A5-FB9A-DF8F0A820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3183DC1F-DE9C-6063-7C4F-DBC8E38824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276545D4-6358-2D14-217C-E2521CB3BA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67B07626-E84C-0F9B-5822-6E4C3C08FC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1DE1BFC8-96D3-0C97-DCA5-219D9DF1A7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1D4B7CB6-0B4D-7E13-50A9-1DC7DEF8D7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6AC6CB8C-9024-4B0E-08C5-B72F0E1802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4AF6689E-8C0F-D61C-0593-F07C674276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C3F54A9F-E4F2-C81D-10F7-099053D2DB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13A1653C-985F-96F7-3033-2BCCD983E0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6654788A-8257-57C7-9DFF-430BD6BE4D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FDC5A09B-92C1-740C-D344-A32C8FDF64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9BCBAA2B-47E4-0454-BDE9-D0082F9D32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099CD4E-D475-D436-F346-8B94CE55C9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E1BEA45A-F392-C4BA-5DC8-4DA2BDAA6B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658F9E4C-CC11-C643-B799-4A5FB40703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EF360E1D-9C26-50CF-5AF6-646AB4525D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64D42DCD-2EEA-DE68-571F-EC452A18E8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1F938413-B0F0-8E94-48B0-9D08782B7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9EA33594-62B2-BC15-4F5A-8FCB795D46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C71EE3BB-8D2C-51B0-90BC-2F5735F2D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624D500D-FE58-A278-5240-01763B17DC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02CB7E16-1D0F-FE80-9235-D6955E7C90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1F792187-08D9-85D8-A7A5-A166535316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578D1F32-0C36-F813-443A-4B76CC65AD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B3CF7B53-3499-59B0-1814-921F4464F7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FD813542-C610-D489-4F07-5A906F3B14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55DF502-02F3-AA53-AE0E-1F31C661E5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AE90676-7120-8950-8AC2-C7ECC5437F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5DE7D08A-92D3-FCB8-C9E2-AACD4ABAD8D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D92E2B9C-CBC0-5E6A-BFCF-31959ECF45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213BDC6B-DA97-EC9E-DA1A-C2DF8499CA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D6B0846D-57C9-9BE8-59F9-58F6D0A8FF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FE4A4EFA-9AEE-E9DC-429F-CA920F84D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50188EBB-CD7F-D594-7E91-9933874507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C88AC8B5-7008-DA88-20EA-40A54D30F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2D93519F-D412-54A3-BA5B-9A63F72903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417F96FD-1DDD-B0FF-2A41-E09868C084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FCBCA6AD-7F00-10C1-7D24-CB6957BD04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E63607EB-7F6E-554B-2615-68325303F3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DE510A2A-D908-DAA8-0967-47EE0F3F85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0D13BDAE-E080-F3E9-21EE-C20BC90C5B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BC066DBC-9FFC-D3A6-261D-9539A1933E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C20434EA-BF3E-A3FC-8E6C-06775F09E2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575EE3AD-E066-7917-905D-4A3E8DAB89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114D9131-B841-A8FD-270F-65054ADBE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2B29DC31-8477-E853-12E9-2018A5BD3B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0CCF9D75-E737-8DB1-956A-7A71327A95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FF8BF9BD-FE0B-EDB2-CE84-1934BC1E05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CF9CE62A-15F4-8FBC-EDB5-ED67A7CC7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941CD2C6-BD97-B9ED-90AF-6ED77939D2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4FC3E111-CF54-E58F-81B5-3A4E88851D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62748223-CD3A-2A5D-575E-3BF12E4AB3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AE1B0246-FF53-6EAC-998A-BCE0686BAC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A04B41AE-3FD4-F08B-A625-78E953170D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6B1AC4A-4968-474B-623E-25E01CE3C1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B5899333-70CF-24CC-8944-23AA819563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4A3150A4-874D-85B3-216E-D493DE29ECD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984FF77F-15F1-5C56-C633-B9D4AD9524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2F18124E-58B8-1C78-B75C-2BEEF11BB4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2F580AB7-1A43-D23B-AF23-FA6AB69523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030BC534-3434-0B7D-85DE-E23221D17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48E2FF7D-2F34-8D8E-545D-4F4D5E2D12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32FB94DF-E6A8-2D1B-3DA9-C5203A65F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8599E589-BF4D-FB76-80CD-4C89F9450F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0FFE3DD4-C2EF-08D1-6412-0997510AFE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EBE8493C-8743-1F01-A5AF-3C8A7D718A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E8FB1AAD-98F5-2A14-5503-C31C3D6A06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A566B180-4294-8D8A-A57C-B746B398D3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61291B94-9135-6359-9EE0-8E0EA35E19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44A48AAF-6BA3-DBF2-C279-6036A087D7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84C001E3-0934-20A0-3FE5-E2D3558510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A014792C-5BD3-2676-87AB-8A0F453C3A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040F60E7-9436-59C7-5234-E2F5FC36FC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CA093679-91BA-DA96-C667-4C52F79B6E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33D87C9D-F922-F2D0-3EFE-DA5463FC2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7EEA67ED-D678-9B91-101A-4ACB5971E2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CE6BCA2E-1CBF-14EB-F939-AADBD8D171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65CF5DD5-6A5E-3CFD-492D-95C493712F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EC55783-FA98-914D-E066-573EF44D0C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F4B50462-25FB-0673-F62A-EAEDD28140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4A604253-9BD0-470A-144E-C2211F8F0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0E7A937D-7A5D-AAEF-E615-016C33BF1C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0BD4223-38B7-A83B-D18F-A37E33E979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BCE00160-7E0B-214A-9446-CBF80302F7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EDA32B9F-38D0-650B-DC2B-2510BC9D64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59CF8541-1E20-A958-A9B8-885A0E34C3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12B39B30-7575-0E63-2B5E-ACDC1A16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06EA5524-E1C3-3221-6739-4B56C34FC0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5037C5F-B9DB-44BB-7DBB-46F0410A34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4278216F-4A44-CB1E-0C32-82C9410612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10C1FFF4-8E36-F14F-D125-AEE98A1F2C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202BC826-3BC8-838B-AC6B-03CFBB92B2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D3D4595B-CD81-BD99-1FE2-EAA9CA207E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112CB213-F554-B95B-7BEF-5BF7AD2A7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5AC7AA73-7334-FBD7-008E-525793A978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5FDDEA68-1ABC-8E0A-038D-4FD3A962712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DADE53CC-4755-6E8A-5D2F-B25B923E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034480B6-7A07-7A23-D1A6-8EB94858D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E2018B-6DAF-0211-4C21-FD276AF527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FDFCFC13-23FD-C9F9-7E4F-17A318025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B027B111-C82C-82BC-0505-B4DB7EA66D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273F203D-7FAA-1850-51F2-AB75C5588D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61CAE93F-659D-8E4F-8B75-BB69925B14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AC0C2E98-C6F5-DB77-D777-0C5272936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F72F9FA2-ABCA-1399-4235-6FA7F12EB9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30217EFF-2C91-1B52-18FD-390E1345C7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B1522AB2-9E81-9275-4326-5C2C2DF0F2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8F57EBDC-A5A5-15BD-20B6-6B2238FA1C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D7B004B0-210C-FD64-5570-9631B4FAA3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05B9B7FE-20CC-F859-5450-B4A9B69BA4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D8AC90F8-E067-F599-A1E4-D147F91EA8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45C56329-97E9-8672-2EFD-1CA9C3DE25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16010EC-A7EE-61BC-B847-5B7B2DCEA2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FA711926-11EA-20DF-F2A8-B2EDEA966F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5EB04756-185D-60A0-B298-5672006001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D632B8E3-A959-2956-1668-76A371634A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06F6F318-950A-572E-9386-406EB2DF0C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6F7890A8-3BD8-A977-5549-97943C6F0B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564D6C08-444C-B983-9DB3-75DA9A2CD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052122A1-6C9C-CB87-9389-ECA6ACA23F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44E3BA03-9A93-86FC-C4FC-E2B2004A34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451159B4-B0CC-C83D-DFCD-BDD30D8A4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C85CD587-7752-2283-BDD9-B4467348B9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ACDB12E7-B10A-F7D4-DB72-D11A483365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E0EFD337-5065-A0F8-2E06-E77A8CA287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59E9FCDE-B9D3-5611-DBE5-83BB9AA67E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DF366183-1656-9135-1E74-B86D23C780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EE9000F1-CA0F-6E68-954D-A857709003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27212E15-73CD-1324-60F4-6F94D7F0C9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DDA1D0F1-0066-3137-D131-6E51C80B79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77BE2D17-A0E5-ED47-EEE4-E78206C873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24450F7D-3DEC-D0AF-BD85-4C50BA71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99A42CB4-D9A2-4C20-A913-02C0D0D3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9C5CEB9F-B480-512E-9FD9-476AB38DFC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8D8FDCD5-0388-9080-300E-EB3DB7B39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E7D5F24B-228C-5CC9-4156-0CB1D3BBC6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0CF3923B-654F-B014-2BE1-ED0AAD43AA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0FB919CC-2D8D-0DB6-3240-33F714E8DB2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DCEF5FF0-C1AF-867B-E692-8C40470BE5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3C0D24F6-58A6-10CA-8C22-9ECABE67DC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42D09A90-8DE7-7308-95D2-6C48757BAD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EA7DE0D6-0A0D-8CBF-06CC-19345137B7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2E1E3DB8-2B0C-A7C0-F210-C6C81AC3AF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FEC4F774-5C42-B9FB-8254-636ECBAE13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30AA695F-15D5-4890-21CD-D60134C3AC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62CE15-7A66-09DD-6C29-8FBB613F75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C67C9BCD-D2B7-787D-3A37-7B06768D0C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6076486-1797-6295-DF9D-AB5D9EFF70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300F675D-484C-E0E5-C4D0-0BAA9286F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B8867F2D-7158-BD67-4276-D6D061A0C9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FC7B6152-5D84-F438-7C88-BB8741420C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13969631-413A-72A6-1361-181065DE2A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0CBEB402-108E-0D77-976A-AB8971AC3D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B22E778-0B1E-B166-2B4E-35356C77B8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DAAD2BDB-6467-DA8F-9EAE-681DC24CE3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15412447-830D-526B-FDB6-CFBE72AFA5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355B74D4-0CB2-5DE7-B54E-59FDA43F55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030B781-7E5F-AB2B-7A22-1BEAB1E74C0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5130199F-F599-ECDE-8B85-57B083B19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3CE35396-77A3-305E-5572-FE3E87706C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AD47DE1E-ADB6-5F52-C826-E7939EDB03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A1CB1F88-F8A2-3162-B90E-4A88066449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287B53D2-90B0-68FE-4211-D33B8ECC73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02DEFF01-1E73-2C47-0CB1-2161F1650F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6A454ADD-4ACA-3BE9-F8E6-1A215F1D9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6832C046-5870-A0CD-2C40-84E14B95A0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CEC020DB-EBEB-ABAB-00F6-01BAB3B70C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8821F7DB-A482-5970-CDC9-2169AC681B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E24F2CE8-E5C7-6D40-19ED-79330DCEEC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C459DB00-D913-6BF4-80D4-56D6231046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14E19D9E-B704-98DE-4758-08E1DE6CF4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3BEA0C57-8590-A619-86A5-68AB7A070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04B58816-C4AE-C3BA-9F5C-AD74D4B705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15ABDF8B-8449-CE1B-8618-B743C182CB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6A16550C-980D-F99F-B12B-84DF3F3104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8B4DE3C8-4732-F372-FEDB-0EFCD75A3D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AFCC0840-E116-6A47-5EEB-58022AF615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090CB67B-F6D0-B0A0-53BE-81BF16C158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267676EC-D9D6-B38A-7973-134DEFD5E8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CD8FA3CC-9236-179B-C7DA-2F67D0232A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7F8F509C-2C05-8E56-0058-E6C22CDC08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3DD9DCBA-7159-EDCC-9403-A3B0EF87B5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1EA3287E-9618-33D5-FACD-6DFAB69396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8F40DEEC-CE44-F7BB-1876-5C65F266E7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4439888A-4015-A8CF-CACB-BB165DDB80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B7924FFB-2CF8-81DB-337F-25D0C0F8F3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7014EC85-8608-A546-306B-215D0B8973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87F34B88-2B45-4807-6D58-CD7D4A7758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B3C14EE1-FC56-F75E-05E8-87CD91000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CB4EDDF7-54E2-95CD-1FD3-DF3DF4976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F68319D8-DC6F-EFBF-48FA-72DA59EE1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2FF3A0DD-4599-F848-23FD-3A960B9124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D715DE73-BC03-603C-1D1A-8F24178C3E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4B93D2F1-C2D2-A2ED-8B02-ACA6750F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9555560B-3268-E957-2A03-93E44C017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A5615A77-FAB0-7B99-A951-2CCA80DCDC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620116EE-445A-48C5-5D87-CB479F4005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88102479-0820-8461-BE7B-219A43F03C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D70698D6-4C72-8762-F965-4EF57F519C9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D9F013C0-9B26-97DE-246A-50BD7E2819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9DD47BBE-79A0-841F-77D6-B57527F36C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59DD4BDE-BE43-E7AA-6310-FBD84E324E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C87689D6-8A7E-85F1-D53A-B05D0143BA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3D67E792-3B1B-2084-EED4-888B32C624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F50D96E8-40A0-CEA0-3D60-47C8797697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8A0FF5C4-196F-B2F3-70CC-5FDAC935CB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B00A8AAA-E2BB-47F2-AEFF-856DCC92CA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E29EB288-50C5-D7B5-0B3F-7B9CBF0441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6B132AD6-ED5C-C42C-E735-E6432B1DAD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C4E72096-0442-D55E-8578-434483DC11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AD1F97B6-BDF0-D733-679E-F0329B0A77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5812381D-D624-BDF1-A3F2-1E77D9EB5B9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31D0E0AD-885E-1B56-5EC8-A1C25878CF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FC44CBAB-7CAF-C1F8-CC6E-6C6E6821E0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F9B2F5D4-E5ED-E9BA-FC80-4FEF8566E2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4F7817D4-7FE7-5128-1D42-5D17A6DCD6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AD46E417-10E6-7B09-3B0F-5057AD6014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4B41D9AF-BFAC-E06C-CFDB-EA2278E63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1E831065-91B3-A499-F5B1-7F794A5DC7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30241BC-30FC-1688-1DF1-9CA7CE5F3A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088C508A-0A7E-0342-203C-39A944CC41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A7EDA53E-40F3-4609-EEAE-64C38737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987E55A3-7C79-22BD-E2A3-0B3BDD5969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E1109573-3EC1-66D9-8D08-17CE77E267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21F368E6-60C6-4757-10C2-21ED7A9252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A6BFFDC2-E6F6-BAD2-38C8-BD0BD8679A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3F5D5A02-6B71-9D77-B04C-CD7BA33B4E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BAA65B1-1473-F4EE-6008-0F6D227868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77ACC7AC-DF7C-DAA3-9D57-44829475C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0EB781B7-E310-B16A-3F0B-ABE2522E5F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77A0B5F5-0525-BFA8-44B2-E22AD2C24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CA621C3-7449-441F-EE77-F9F508F0E1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EB72D1BD-FFCB-A486-E33B-0A067E6273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5FBA7613-A982-0D47-6FB5-6D6EF1F4611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542C01CB-8643-F5FA-5B80-0D23AFD9A8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37689ADC-3A9E-B2C1-AD75-BE38E5031E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9D3EFA2-0F45-888C-35C5-6576FAF843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EC0105FF-A195-66C8-B153-C7090A7349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2559D68-FED0-CD56-F407-8457F56073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BA023E5D-BCCA-BA0C-5338-171C847230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4ED65630-BD21-A909-CC6C-BC0491066F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7673DF7F-3F3F-FD9D-2595-CE92359197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776266E8-1245-E2AD-AA8D-BAC2CF3317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B86E04CB-7A56-5BCD-9068-8AD6831EA3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DDA7478B-69AE-3BE0-3B2F-B530DC9F07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D6C31811-F04C-0B37-7061-64CFBAF815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884CE109-0D8C-F7E5-4F35-65E7DCD3EB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BC621D8F-CEDA-4343-6E75-21CBD2639E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41D31DFF-AEA4-AFA8-586D-4C9D8EA86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9CCC311A-5511-0669-5888-7413015CC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EDD514AC-FEC1-57B3-02D5-01A9CBE86B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6C33D6DF-27AD-6295-207C-4A435F827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837AECC5-7B11-F9AF-F037-318D2A6475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3DB55200-DB26-8A3A-7787-B64F394C4C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58435EF3-E544-05F0-A9AC-CF7EE036AD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4AAE3AA1-D9E9-4AB5-E4FD-A65A74D107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3554DF7D-92B5-FCCD-B6E2-259606FD03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D1BA872B-091E-D255-BC5F-AEC43AB481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B39CD90C-6FDD-779C-F213-77A47218D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16CB981-FA41-6CC9-20E9-FAA4DA548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E997A77E-BD7A-1C83-4A91-2EE03C717BD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7D1991FF-AA1F-5CDD-F1C7-4706E965B5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B979F6E3-27A2-D7D6-E92F-D873CD3E9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B5C02005-9FA5-190C-35FA-E74C8B9B69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AF3D8AA2-4D05-BC68-45FA-199B38C64A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E0AAC8E3-E0C5-EE57-5137-7A1D16BF13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8E8BDED4-EF13-B1C9-E163-C4ECDB0C2A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F8EAA8D7-391E-5E3F-151E-EA1B3E0BA2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F548D56F-E85E-4F78-D1CC-8E8D62BDAD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29685386-5C39-9151-11B2-B5C8D37120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A3F977F6-CF2F-F5EE-4FF9-9EC5C22F21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F4E76F5E-CBF5-D048-325E-2A38B41D42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7EA04EC5-9902-8516-F4AE-A611EA09E9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367F56B0-DF34-22AB-1BB2-045641EFD8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D1060D6F-E1A4-76B1-2534-84916561C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F8FB38A-3285-B506-3FBF-FD32E2BD7F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491E9DB6-35CD-FE4B-ABA8-782F1FBE2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9878BD0B-F4EB-AF28-DE98-E7999F85E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36E8B66F-D05E-5EDB-BB51-C4B1443EEC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DD6E63AD-7182-F1C3-E099-312ECCECD1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1F401868-AED4-B160-CAEA-174DE023A6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ADDDF89B-5A24-9907-C3BA-453FFE1BBB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B0654697-50E8-C2E4-EBEA-A78DCA8340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ACDF8745-A4FC-AA89-AB0A-F50E2CFA37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2B31509C-0CFA-9069-486A-A8D37EE613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3BD662D4-F818-4FC8-7FBC-A2222FED8A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A7A4F18F-33AC-FE1E-B60E-8992158FAC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796E7157-7829-CC24-86FC-BFEC5FEE58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5D244B5C-7D6F-8FEC-8869-535E282581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C70C7347-7741-C5AD-31CA-40F1E445D0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104EE891-0BF9-6DA6-DD58-DB2B2BDB31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39FB2FDF-AA9E-8E83-0258-8C263079C3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FD8ECB93-419C-8D92-AB69-4686017FD1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E67F42D5-6FD1-B185-93C2-B7D0392EFC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0B4A161E-1699-1789-592D-CEE042B6D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0A0A195E-490F-ACE2-5DA4-4F1A24B617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66E07FB2-9CCA-D0EA-5167-ACFF60B028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F3469603-6197-751D-1156-98177982B1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2322641F-6980-D46C-25EA-667CF7A251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A4C5D87D-4CEB-15BD-62B6-E9074D93DA3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428D4A47-5A4B-022B-FFEA-0E06D29CBA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33E0B1CB-3AC2-D606-0585-A6E5E7510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03EDE430-D1CF-A42F-610E-30C18B0C89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23F77268-7B5D-1465-1E35-4A4C018911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B06B6868-E426-44BD-76E0-EC28F0B4DC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1165874D-7FE8-6616-4F54-F03BF15AE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8EDC42-9A12-4AB3-28AC-EF8E056132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E0B364D4-A3A7-9FB3-7324-DAB7A1680F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EC8EE9F4-C696-7CFB-2214-5990071D7A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15337EB9-2204-E8DB-0EA8-DFF0335B06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B7C4E988-ADD2-FA26-5439-F85D34D640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C2AF7CEC-64DC-60C7-E4AC-830501709C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B59F77F7-F2FB-2E53-AE6D-7C47845E69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D82A2C5-5961-41EA-789D-676B38DD83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26CF45B0-0646-F07C-F2A2-976332518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226229EA-E762-5C48-10CE-6B9DB0DFB3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AA0CBDB5-5891-B5E2-9588-ED03FEEA75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D36F6961-4A77-2B3D-5A89-3174B6B663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09204864-98F6-871D-B3C1-D91A2F8E5D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F494DAC7-386C-A446-2776-BDD166BC61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B5F0C202-AC71-8B53-4124-73AF223567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0FECC9DD-D2F9-76BD-F472-8BD010957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347041B6-BC55-3316-BDE2-7F13392A9D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9FC79341-1BAF-6CD0-74D1-CD7C440C9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E1C4242A-EEA3-C670-22DE-3CB1059FFB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D8472EEC-F1FE-55A5-B060-2C39DD11F6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FD08BCB4-D58E-5141-5B12-337DE9424A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967E7FD1-2B0E-A964-DB6F-96F4E7CF8F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2988B688-75FB-63BE-B833-CE5794508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4FF675F2-49CA-F2D7-C0E6-4AA5AAB75A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383063AC-E3A5-9195-F04D-E42DF82342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A257310C-D4C7-2494-5D5E-E8D5B6B81F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6A8A01F1-1DE4-F17D-38F1-1925E1C4A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F8688A18-520F-4882-91D5-0CB24CB35B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B2AB4A7C-C563-6D19-DBCC-BE7761D2F6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B8928BEC-80A1-896D-0774-468E82C53D9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CEA0BE46-6F7A-1E59-544B-BF849A22F8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2E25BA59-5554-AF12-2C49-6D4AB0D65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F850E138-50AE-1F0F-27B7-C18E63BD18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A0610E55-0E99-7D21-7B23-58ABFB9F59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0E29762F-2D11-3F42-DB83-DBAD84DAA3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D0A637FB-E5F7-03AC-A4B6-8BEC190238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43808058-CBBF-E9A9-4F9B-4BD5E83097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296FC542-397A-E705-BD8D-B7CC55FE91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3317DE94-F451-F8B8-67DE-B3DFEC174E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0C994E58-A6BB-E317-DEC3-1BAC7307C7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AFD6CDBC-D1C3-CDF1-63C9-8F084D662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16859752-9721-C3B9-1046-D53AAA23F6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2F588055-C4FE-0333-A4C5-3937ACEBC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F56B396B-9ACE-A050-DCB9-6849DB95F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2025D58E-6505-A717-E01C-18494D640D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2993FA63-3EE3-2F44-FD49-56840F1E00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9695B878-0A66-AF0A-96F6-B2DC1665E3D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F316B469-D88B-69D7-9E02-9E63ACE62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BF89BF30-1B82-8FEC-64F9-45848E4B65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DC4597EB-4DBE-2342-D392-6D8163E9D9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DA514310-5920-7AF8-6971-A33AE06484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7059B3CE-8072-0965-D4C7-6201F317CB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11AA0884-5251-AF02-0E22-70D543F181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913307CE-C2E8-EE15-0DB9-9E54E7E24C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9D58E491-D93B-DE35-42B3-EB71F4FCC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D622B633-BBF4-C78C-F222-04C287F673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E128DA28-631D-8590-C4CF-0FBB09DA11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9E965F80-D360-3054-7271-FA43F49A40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A26DBDC8-8F72-464A-9682-41C4DE6450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CDCA2012-4F0B-0FCF-DED6-9777C1D1DA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4F7707D2-3C50-1715-7675-CA035FA20A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7A0E961A-E068-6CA0-35DF-44C58322AA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7D3287F6-08B0-3591-4430-A86694A9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7D5F2591-8D9F-8C13-54BD-4890C8490F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FB3BA4D5-4C2D-0306-9765-91B209C783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516E6272-6343-9164-8DA2-F0E8142E92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E3A61DFF-7CAF-46E9-A815-976689306E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B956A2E9-B754-F7B6-8F70-0D4382941E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B58EE9FE-F387-7789-410A-AB5685FB5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202A0E1D-1180-D892-7481-78517ED13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44E9E8F4-DAF2-2E74-0C1D-0757122EFB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4693F010-1C7E-ACFD-B85E-529C1EBFB3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59C1D1BF-A1FF-CF75-FF7D-AC9999C84A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1CC953B5-673D-9F8F-96C2-2947B8025A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7AB42036-02F5-5B9D-A867-6B5F4AB9DC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824935B5-D4DD-C7EF-DE67-52EC87B3B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825B666A-C3D6-5F7F-63A6-3357FCFC72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D3C71A52-E28A-9D73-4410-502756EDD8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EF6CE79-777D-60AC-06B7-3E436546D4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94476C81-8EEB-EC88-C59A-9AC76AFF54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A685F8F9-CB6C-9DF7-5B8D-104ABD65F4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A66D9-3071-0204-109D-98D426E93D9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9B5A6E16-27C9-48C2-0243-9E97F20927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93BD3CC6-870F-30C7-12F0-DD0CD7F15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1A235F17-86E9-C22A-4EB7-6AE0F65B1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E98DD68-3D0D-18A1-C729-34FE35C84B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98559417-AB71-7D64-AB9B-3E8869CECD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71C2D65-845D-FBC2-F104-4F70F433BC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D761FAB5-3872-80D8-D251-6CA84CFEF8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1F70262-8CEA-4597-9FFD-8BF27CC5DD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3E691C9C-3299-5CA9-18A7-05756608E3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4BD4805C-FB3B-473C-7F26-05566ECC11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31940CA6-2897-69A5-C1CC-559ACF62D4C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B9129A04-A44C-FF52-D95D-48C1545736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52FD351B-0DF1-E190-F2DD-D10A6B0C57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4CA166B7-54E1-6527-54FD-19458F7DCE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59BAFB37-15B3-C013-E090-F2AC1A12E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73EEB66C-C710-0A5F-E1C4-EA80875FFF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C2BADCB5-EE37-B060-212B-84042BF69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7312A37F-18FD-D56A-DBD6-C0F553E068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5B436060-BABB-119E-6C50-3B41B0492F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325134BA-B21A-C317-564D-429A250AEF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89A9CABD-E254-C512-844E-03D1311BF5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F75CB588-B472-3768-D60E-D6C72EBAA6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F606D10B-6613-72F4-296E-5AED2E433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D5D29E80-5763-EA6D-270B-74C92C520A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4A900D21-DA4D-8B02-8E2F-6DA35EE13C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178B593E-14FD-E627-C5E4-15D4220BAA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8EBBEA85-7A3E-C202-1BCA-5553B1E7C4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00E4165A-3514-0A2F-051F-63018F9E81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59E22282-27BA-D034-2E44-356F380F0E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E8D511FC-DBE9-6730-FBF0-5D0C4C9D1C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1336A50-6B46-4E0C-353B-4075474E1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C6DC7514-C0C2-F3B8-F0F4-957047EDA9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5D3DC0CA-3651-EEFA-F89D-2F1B5949FB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C5EC1589-4C50-6220-D667-043CD579FB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11290B23-D237-6AE9-80AF-5612B5571C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1CBF9709-0AF9-53F5-21DE-721702203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9ADC7E15-C590-5020-A0FA-DDF272CA4C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DBEF3A5F-023B-FC6C-7176-61454C2AF8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F8781601-51AB-7DA6-31FA-28F4F94379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1778C58B-EE8B-766F-1019-F8C189CACD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7EBEB87F-BA8A-7805-F302-CC0348CFB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409955EB-4FE4-3371-7009-300EF536E6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DC44A9B6-6E81-32D7-C767-CA5B3B5405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540CBD7A-86AD-137B-6F13-6BDFD780F3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692E4732-74CC-3B01-5FBD-5274784F4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2C73FE40-DA8E-702E-2539-BF8CA885B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640C7858-A8A7-8303-BD9E-18F8E37AF4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2C4ABFE6-BFDC-779F-DC28-F1AF709F4C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F074D14A-130A-ECE1-1C8E-62177A6F04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759B6A51-743B-3406-90E5-8BC1B1DFE29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49F8C07F-D237-588E-56F6-FA1A6B699B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2C74404A-7B47-DFEF-7878-E0132DC3E3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996E7BCF-8B9E-1AEB-0B51-ABD429AAB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BA707318-9FE6-D15C-C4EF-4798ADC8A8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309DC6B3-6606-6D21-C84B-1B451DDA5F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9DFE0AC3-EF4D-5F8B-BF09-C724D5B5F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9C0622D4-CD73-84F7-EC09-033838C62F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97DC93EA-609F-5EDB-8A37-52B9A17712D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A7699327-E97C-B360-83B8-01BC525504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C0C300E7-DB51-B1CD-4C0B-C08F301726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ACBE5EC2-904A-1A78-905A-1F85DCF649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4404911C-7CF0-3694-2DAB-D9B58C09B6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9BDDEA76-97C9-9CDC-831F-FECF43AE7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06B7C502-02BB-3324-D4C3-8C6C870DE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8759197C-73D0-F742-5249-F9FA081CB4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1763BD2E-DFAB-D318-4299-E2E181F60B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3F52FC1C-35B4-332F-CB6D-063386E6E9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52E11997-A518-29E4-523F-889D68545A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A77D6319-4CD7-720F-6738-F4AF415322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FDE540DD-6C9C-866B-FD44-9AB5C23CF6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01C4D124-88D1-046A-EC69-0FEE4B2243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88AE4A48-AAE1-8C7C-0B16-5423290B330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371ECB72-4E05-F914-A0EE-6458663DE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674CE96E-3904-A777-6831-65B49C2EBD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8189A83C-3EEE-1929-21D5-953F8B927D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71847543-8ACD-E611-808B-64805A4BC7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93B894F8-1142-0407-B0EC-D081FABA1E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9809FFE4-CDA0-F38A-31E9-1B79E3B174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6998DF09-FB42-281F-EDEE-E17086FBAE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03CF2CA5-20E2-5EED-C809-EA9E7CEC51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C4B38C10-FF71-45DD-7320-A338F65D9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82314E29-1B23-4DCA-07A0-C29CDDE240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2A5B9327-83CB-A84A-23BA-B274E56223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F819A66B-472A-9B37-7F3C-EA8DA7B1879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703CEC33-7B7B-296E-C97D-E6854E8058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531EC975-C06A-70EA-77A1-82273AC5A6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59EDE818-E607-BDA7-317A-0D47B078E0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C30AC381-41EB-980B-2557-2682077E8F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4912CB9D-A68C-A375-2ADF-B18E5E6A95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050F5AAD-5684-74ED-0DFC-2FE5589109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519B9B70-A904-A074-83A6-8C5B49339E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5256EE27-BB5C-47A5-83A9-7C2FE9D628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07D5DC5-A36A-3481-7567-83C7D12F0F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92770682-120E-E7E8-F3E4-E94B58E6B4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60B6047E-D5EC-A19E-94AA-8FCD250E06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B2722F7E-D461-821B-E3D1-944B2854E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EFB3001A-A15B-1780-F1A7-4D27F175FD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CD31F1E0-C3DD-FA63-9696-4CA9EA67A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EF571E2D-882E-7FFD-A695-51CCF2D2EAD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1729C86A-06D8-DDD5-C3D7-2F9FC40BC5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AEF9689F-60CF-21D3-5FE5-A69D414FC0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7DF2C791-4B6E-C1D5-B419-0E04044069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2479B014-0385-1DF7-708A-357C2CC8CE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220FDC03-AC01-FE35-9806-FD4D28B40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53AE11B5-E274-AE01-1956-122499E4FD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ED4A5F82-4A0B-0366-C4D1-DC11B1AF14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66DE341F-BCA7-E1AC-DDCA-BD68B83015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C9431827-D19F-734B-0754-84B2E101DA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A2EDCABE-C7CE-2FF6-05C3-76A445BAF7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857259EC-FF6E-72C0-DAB5-AB6852F3DB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88E776D0-D2E1-2E83-99B0-01AD791F66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EAC2A87F-F048-CD41-144A-60A7580496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66265E-E571-F03D-E5CE-F037CE957E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AF1170CD-9C43-9D07-5C47-FC2E2547A0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87FBD7C5-D398-72EB-B34D-A1D118F1A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08708A7-41E8-5DDB-87E1-83584A1A44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76B08321-D679-3FE1-F52A-688A0FE16B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93CD4712-3C9D-97ED-6467-16CBEFD86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F4678EDB-9020-8D9A-92F0-1E10DECDC3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9B105DEC-7801-ED71-B762-623CC05027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BE32EF22-326A-7C4A-A0CF-BB3AE8DD40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DA38D115-568E-A919-3CE2-2EBEFF7C51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DC7E86FC-B0BC-9BF6-BB16-49845D7C38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2134F3F5-39FD-EBE4-ADA6-DDFDB4F024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E211DB17-FC15-1934-D9C7-73E100C12A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31E4CF78-925E-1445-202C-A2B82A4952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C443A56E-BAE3-8B9E-092E-D1F2CF2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44F85ACA-DF56-B1D0-3DF6-C506706F3A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68A76F2B-FD28-9840-8CD9-27E33C5652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1EB9B1BB-6683-5FC2-4966-6C376360F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C4E6DC82-8B82-9498-BF77-BE65B5F12D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341A0077-3028-9EB9-0D3F-C3CA43F0DD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814F1A00-7C76-8345-A09A-56A3BD545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65E98568-E24E-EB14-79CE-00B33D9067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3752CE7C-1C43-1A12-3A8F-63491DD6ECC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888D4552-C2FE-A9BE-3ECF-3240AF8A42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62D54602-F976-65C2-E3C3-88F21F6F6F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11A3575B-EDE0-0D31-6BF6-93261C7AD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A083EF0-C8CD-CBAD-B14A-2CD02B8AED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CB0A6492-7401-6744-D987-C06C683ECED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33ADC742-7DB6-4AA0-B3B7-CE5690D26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9014CA6-DB1B-7750-8336-EDE51353D4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A1226017-649A-7665-FD5B-59B842DB0C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6180BFF0-9940-417D-0AFB-913D664C05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95EB3BB4-1CAE-3181-1B7A-AD35E7D823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012F3197-52F3-465C-4F54-732B864C70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6FDAFB77-87A6-900F-0675-C714AF50E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73CCB1F6-491E-63D2-5C6B-FAFAFE42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F99B8E6A-067A-FEAE-AEC7-9E42653846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29D6FE71-486E-A10C-3AD2-7A3D6B223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E86F75DF-5491-DABC-C2E1-1F204D7209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62B48D30-D04E-A61F-1D59-14F5560FFD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B2178B06-D60C-69B3-5A8A-6663C5813C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5312D53E-0550-560B-6896-8F84779C1C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BD8FC62-92E7-9799-6D1F-2B257E8E14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CDB16793-97A4-EC03-478E-FF9842DDCC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B7C1E3CE-0079-DC89-9039-32BDDB051F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1EA18113-ACD3-8C07-6C27-0111D17A72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C92B9DA0-00E1-BED9-DA2A-2F8ABD5BE6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C54E75E9-3A69-2D45-F4A3-BDE96A2B1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062247BE-8529-765E-FCD4-93B50F8FC4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60675DD2-9943-9660-6C78-E34CAFF8D2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0AD3F2E8-7C32-ECC1-B9CD-2DD49CBBBD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AE100FB3-E8C0-2324-02E9-525000F19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9F857B29-5005-EA2B-B1CE-00F5FA3571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1357F8BD-D781-D32B-9596-462B11FE73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6D4BAA93-7382-8B80-047D-ED6D89BBF2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141B8A4D-018B-9F11-B4B9-719B92C619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7AA34716-1E76-BF90-E0F0-9EDF986E9E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D1F4847B-138F-5A79-EE39-13D1C659E3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E8055022-6494-D0FA-AC8A-E2B7C18CB3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00A87A2F-8359-6254-DFFF-18ED02EE58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6384998A-2F7B-21A1-A3E2-BCF4D76E82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B92B5D69-9707-6379-075D-352055A571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45A57659-42AC-CDF1-C62A-4B0D088DCA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A170C6E0-0E26-0AA2-7D59-7D6F8161E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D14E6219-9F6A-D998-0A8F-BFC235E71F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0BCAF3F0-9743-A5BD-C1FA-0D24B592E8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8B43B711-1043-C1A7-6DEF-FF10E2E39C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C11E77A2-D597-D9BD-04A1-2713E091A0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AC149C47-4B1A-D07B-0F9D-12C9842524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B902104B-8EB3-25BF-536D-EEC25C7E908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7DA87DC4-0B76-8710-B22B-B39DA972AA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6AA4D488-B598-4738-E0CD-BD908FB6D4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FFE712A1-6BAD-4F62-2497-472BB0E942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B223AA2F-5D1D-5044-852D-C50657D92F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5973F0A6-4350-E3DB-DDC3-AD11D46013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D86C0FB1-DDD6-0692-37C3-748960AD7D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3EEA0D5A-3A30-37D1-E473-D7E8FA76B8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7C3F31-583E-8452-EFBE-9A56C32D1F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031E257B-D9BF-E3F5-6485-69611BE662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0D916C1D-551B-ECEE-4661-FB866F70CA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B6A6EDAE-235F-C47E-2EAC-10F77E0AED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78C8CDC0-B371-26ED-127D-BB5DBAD424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5236D0D9-5A34-6A7E-6E66-FF4703FFA8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0994068F-CC16-492D-141C-4B091AB3A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A8AFB20F-E1C1-AD50-975E-152C0FF7FA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74C7DB60-2FCF-48DB-55F7-BD5B4F9D5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15D083C9-8B90-8D3D-327D-E6FFD65B36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D5FDABE-14C1-29C9-A84A-83B9BDEB9F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4188BD3D-88E4-C21D-D339-4A9EE53089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CB0C4B77-384D-9A10-8604-BD77730C181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9B7BAE49-E531-5378-B954-9F59553992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5135935B-815E-A8E6-8BC2-BD356B1B57F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4CA0CFF4-BA66-0C2A-0D06-6B875D543E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214B9345-C7CE-EF28-3DC8-A31842D24C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32104C43-5D06-0593-272D-2301BC8AEF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2AB4C2F9-582A-2A98-46A3-2746A1979F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64BC8C9C-147C-2327-E9B6-5E191846A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FDB0021C-0C76-9724-03BE-82B5C733F1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784D2838-C22B-4822-8C4D-2590EED547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8A8922-04C5-549A-5702-BD6DE2275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BD61C31D-2F8B-06BE-7097-81081FAF89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D7A9098C-28D2-8F0F-8438-19F7235A5F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94B930AD-375F-EA57-8110-B1B272D93C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30486055-67BF-16BE-047E-3299F77341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7D412E57-8092-582B-192F-234D15CF13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18A989E-61CD-66AB-7807-27335A4615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9CB990BD-5495-0686-12D6-E64C77E2CC3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4AD2E152-047B-633A-C602-9CAB1F2E88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8413EB65-9D16-5315-EC0B-73C2413CC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E96FD443-FC80-84AA-13D9-558611665A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B015986A-7B8A-ED7B-09AA-FFF3051B46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ED431440-FD8A-72BD-49EA-22841AC6F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75A66643-53BF-96B6-53C3-A6FA9D9CBE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1163DC2D-23B0-86FF-196B-9529EF8F89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1DFF85C1-67FA-C61A-14DD-10149EDC00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B58626F1-3577-9C5D-56B9-C9E3DA64AA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472A2F12-1510-ACD3-C481-DCC10B6243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27271D3-501B-A895-7DCA-A47115B4F1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E68FCF2A-1639-06DD-3485-A841D0CF95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B6D3C6A3-106B-2086-46EC-49B274BF53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7BB23616-8B44-FFEA-2C67-6D31AD159D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F90B0B2D-CF49-65BE-4289-6448C217BC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585A7988-30F7-74A8-7F14-0D7A17034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685032A0-2E6A-4AE9-8849-DB9A5E4223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075E36C6-522E-4A50-D962-9C42DA9F9E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AE863586-603C-727E-541E-658ECB24B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0DCADAC9-06D9-D340-D68F-E4AF40D335B4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FED85A26-6DA2-6865-8323-E2BA28F1AD3D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A5CB6785-A4F3-91E6-017E-0D3039798E6D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Quốc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EBFE815C-DFF0-843D-95E7-B6DF0A05671D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Đức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BBA9977E-6E91-C7D7-16D5-A4BD4C5C6050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D91E2592-4F7B-A1BD-38DA-EE0C86E7CE6A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Ngọc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68CB85DF-7BF3-FB5B-3560-DCE819842B04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Phương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CB1568AA-1E03-1D5F-AF39-D7EF83EE451B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B2CD12AA-B0BF-82CB-0F88-3447AA852712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Phạm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1F4CC418-A2AF-46E4-03A2-C518F69043BD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Vũ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115D6619-1E11-9ADB-0052-A5737954F034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Gia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Bảo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7D3722AF-2CC3-4193-1B0C-3854F1131076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Châu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0B51A344-9C8C-ACE8-9129-B3EA020416E5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Tuệ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Châu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A18A2EA2-D7D8-FF30-E799-277C04AE96C5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Thùy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9EBE867C-896A-EB89-B61E-DC11DA71B19C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Quỳnh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50A6DC83-FC6C-5044-A352-E220721EAF45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Đức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ED375E67-C06D-1C9F-7A50-261EBF6BED11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Thùy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Dương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E55CBD92-267F-EC14-CD59-5B8B08217955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Lâm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66DCEC62-E3B4-E97E-4D3B-D15D921A7218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Hồng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Hạnh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C7826902-DAFF-6436-D5AE-628D019A4102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Hưng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CA104E9F-8F12-643F-95EB-DD30C4876B49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Khải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4599A2F4-36A8-6CF8-2F18-784C0E9B9CE7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Khanh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E243FAF8-E8B7-560A-0B7A-A10102B995AC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Kiệt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AC984326-6082-0731-9A15-5CCF19413592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Lâm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8B9F5F1D-E8B5-9830-22E9-205093C5DD34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Phương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96897A10-88C4-2B74-91F7-B800A3EA17CF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E7C4472B-4940-08F4-C5AD-BB14B03BE0CB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Nhật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85E24D8B-5565-A49A-93EF-324ADD736827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Hoàng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A89628B5-1186-18EA-578E-C52BB5B5F37F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Khánh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Ngân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1A47D81B-9D11-1257-AB8D-169574F2E68F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Ngọc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76821A8F-CDE2-A784-6BBC-3F3F6EDA2DDA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Khánh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Tâm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CDA15D27-4FFA-656A-95C1-E318734A6AB2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Thành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3420E83F-861F-2766-B052-AB1B298A606B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Thảo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AF926221-4A4A-CA6A-F0EF-2D13E70EE34B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Trúc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24531718-AD01-357B-74EE-77B77CF64ACA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Nhã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Uyên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FD1F77D6-BF45-87A2-58A6-192FED4CB789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Hà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Vy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7DE85CEB-D5BD-3936-0BE4-0B9DD3737D90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Tường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Vy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B350F25C-AE18-64BD-2072-28E4518BCB51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Ngọc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F310684F-0129-AB5B-0970-B2F089903519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Thế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FF8B85C8-AD88-6FF9-CA1E-4C7D4B6214EC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Mỹ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8601C13C-F309-7F59-D6A5-E2A70D5BFDF0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Vĩnh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Hoàn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6BDDB038-BEFB-0342-4914-43F73BFBD571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0AFA8402-7680-67B4-9C0B-CF7887CE2C30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C90ACCCE-7E14-D1B3-7135-C48BD55FCA10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73A7B672-D57B-626F-F9BD-5A8F054D024F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321143B3-5DBB-6AB9-02CA-67CB9829C5FF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0AD28E89-8D25-575F-69B4-B630EE7C6BE3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ABEF6A1B-72D0-D70D-0321-E47171288875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2C0BE224-3A6F-BEA8-E827-12D7843787B4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58EF394E-F23E-E276-2D3D-B6ECDC3C06F1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A20591E0-982B-001D-CA84-0037605E1F91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88FFF99A-4B45-9425-7298-7ADFBC9C6459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93F1E78B-6E5D-5513-9E9C-547F82E9CF29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D1485CBA-0EC2-B3EF-5506-17BFEFE693E4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58E1A4E3-C3E8-7D0C-4ABF-7F7385F69A61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80F350BB-9919-EE1C-DC76-AC213B142835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01C3F16-BF40-205D-D6A6-EB7D3A87122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59F5A0B4-ED24-3005-0C6B-35B2B6F4D67C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6FE588D3-2E16-4005-2870-930D5D1FC0BA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610CDFCD-8FCA-CA64-70F4-A0AE34545F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AE8E3572-A73E-54F7-56A4-5F5384274CBD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397377A0-877F-E132-9902-02260C0BD1FA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23C760DB-0246-936F-F8FE-30ADCAC05BA6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182A4ED4-E484-F606-AF12-B6B7AEE018EA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6C30EAA4-4948-3A5D-2B3C-97050F8FCE9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39BAFCC8-4345-2D08-B3C5-75EAF334310F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D5FBE477-5154-3409-E217-EAA7907392DD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8B0C4DEE-1EA9-D5BD-F502-2809CFF5E77A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F21FC69C-513E-84A0-D906-DCF186E9CC2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1E1DD073-0C1E-9093-92F6-AFD230A756AE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F8CCD80D-0224-25F2-70EA-6CD5E8F3A101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0EDA6CAF-EABF-CB10-8AB0-9A67B4345B23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11F861EA-27DA-C491-EE60-F44FB2685349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71F0E-41A2-13D9-D1D6-09A592656CD1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A66A0EE8-EBE5-2FD9-EF08-D22F1BECD6A4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4EE0B5FE-1D28-B9B3-D2FB-72BEA2AC5F14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87328256-8B1A-90D1-1FEC-25C6ED2D96F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681FA717-0AF6-7132-7AA5-0C3FF07158AA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9C5A7168-7E9A-BC68-8800-25B6D7EC793F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40D089BD-242E-CA3A-A02E-B265080EB15C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5D2A9B72-57C0-116E-7E19-FF803469B33B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0E956F76-CC8A-D702-C916-D5F53D05E2FA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06DCF421-5C5B-1BE6-D542-11AF69E1A9B5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E5BC18B9-D246-7FFB-666F-263D6C0135FF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27A2DEC2-B3D3-B275-D568-F9EBCBE7E9F7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E2184C-7EC3-448A-D930-9D0C6E3313B9}"/>
              </a:ext>
            </a:extLst>
          </p:cNvPr>
          <p:cNvGrpSpPr/>
          <p:nvPr/>
        </p:nvGrpSpPr>
        <p:grpSpPr>
          <a:xfrm>
            <a:off x="210644" y="512034"/>
            <a:ext cx="4308263" cy="2891250"/>
            <a:chOff x="210559" y="170974"/>
            <a:chExt cx="430826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66018B8-3913-B550-C82F-32E4A0BC1D7F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FBEB3D89-E9DE-2B06-A2BE-61BFB3A70BAD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B69983-80CE-CA57-0284-6EF4A80FEFFD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48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3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+ 3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3ADC17-E942-EE3E-8B24-B0820B066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3DC08497-5033-F607-945E-5501B089A95A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EE9AB872-22C6-DF7E-DC0A-065FEB48B198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3B7C7187-611B-3814-3122-B2B99EEA1810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  <a:sym typeface="Arial"/>
              </a:rPr>
              <a:t>6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879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B116CB-0FB5-4F19-EFB2-31244B68B730}"/>
              </a:ext>
            </a:extLst>
          </p:cNvPr>
          <p:cNvSpPr/>
          <p:nvPr/>
        </p:nvSpPr>
        <p:spPr>
          <a:xfrm>
            <a:off x="1988995" y="2041646"/>
            <a:ext cx="77398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zh-CN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/>
                <a:sym typeface="+mn-lt"/>
              </a:rPr>
              <a:t>Tạm</a:t>
            </a:r>
            <a:r>
              <a:rPr lang="vi-VN" altLang="zh-C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/>
                <a:sym typeface="+mn-lt"/>
              </a:rPr>
              <a:t> </a:t>
            </a:r>
            <a:r>
              <a:rPr lang="vi-VN" altLang="zh-CN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/>
                <a:sym typeface="+mn-lt"/>
              </a:rPr>
              <a:t>biệt</a:t>
            </a:r>
            <a:r>
              <a:rPr lang="vi-VN" altLang="zh-C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/>
                <a:sym typeface="+mn-lt"/>
              </a:rPr>
              <a:t> </a:t>
            </a:r>
            <a:r>
              <a:rPr lang="vi-VN" altLang="zh-CN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/>
                <a:sym typeface="+mn-lt"/>
              </a:rPr>
              <a:t>và</a:t>
            </a:r>
            <a:r>
              <a:rPr lang="vi-VN" altLang="zh-C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/>
                <a:sym typeface="+mn-lt"/>
              </a:rPr>
              <a:t> </a:t>
            </a:r>
            <a:r>
              <a:rPr lang="vi-VN" altLang="zh-CN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/>
                <a:sym typeface="+mn-lt"/>
              </a:rPr>
              <a:t>hẹn</a:t>
            </a:r>
            <a:r>
              <a:rPr lang="vi-VN" altLang="zh-C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/>
                <a:sym typeface="+mn-lt"/>
              </a:rPr>
              <a:t> </a:t>
            </a:r>
            <a:r>
              <a:rPr lang="vi-VN" altLang="zh-CN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/>
                <a:sym typeface="+mn-lt"/>
              </a:rPr>
              <a:t>gặp</a:t>
            </a:r>
            <a:r>
              <a:rPr lang="vi-VN" altLang="zh-C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/>
                <a:sym typeface="+mn-lt"/>
              </a:rPr>
              <a:t> </a:t>
            </a:r>
            <a:r>
              <a:rPr lang="vi-VN" altLang="zh-CN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/>
                <a:sym typeface="+mn-lt"/>
              </a:rPr>
              <a:t>lại</a:t>
            </a:r>
            <a:r>
              <a:rPr lang="vi-VN" altLang="zh-CN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/>
                <a:sym typeface="+mn-lt"/>
              </a:rPr>
              <a:t>!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816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108E2-EFD1-DE2E-BD07-FC39277AC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_ Nhạc thiếu nhi">
            <a:hlinkClick r:id="" action="ppaction://media"/>
            <a:extLst>
              <a:ext uri="{FF2B5EF4-FFF2-40B4-BE49-F238E27FC236}">
                <a16:creationId xmlns:a16="http://schemas.microsoft.com/office/drawing/2014/main" id="{DA09B070-E0E1-833F-D51F-3901BF5708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7758.85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83" y="63609"/>
            <a:ext cx="11972899" cy="666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kumimoji="0" sz="48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F1049-C8D4-4ACE-2470-776A07391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11" y="166665"/>
            <a:ext cx="11176000" cy="652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1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ép cộng trong phạm vi 6">
            <a:hlinkClick r:id="" action="ppaction://media"/>
            <a:extLst>
              <a:ext uri="{FF2B5EF4-FFF2-40B4-BE49-F238E27FC236}">
                <a16:creationId xmlns:a16="http://schemas.microsoft.com/office/drawing/2014/main" id="{6D6940D5-BA0E-001B-ACC6-C6CC5D0639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56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636" y="829542"/>
            <a:ext cx="10224653" cy="575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2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993020-DE84-3967-2621-8A456DFDC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9" r="53487"/>
          <a:stretch/>
        </p:blipFill>
        <p:spPr>
          <a:xfrm>
            <a:off x="2178756" y="253499"/>
            <a:ext cx="6451600" cy="3876135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7D72E8A9-3A15-2E7A-9B7E-8A18FCE3189B}"/>
              </a:ext>
            </a:extLst>
          </p:cNvPr>
          <p:cNvGrpSpPr/>
          <p:nvPr/>
        </p:nvGrpSpPr>
        <p:grpSpPr>
          <a:xfrm>
            <a:off x="3066436" y="4672050"/>
            <a:ext cx="1870846" cy="501527"/>
            <a:chOff x="1399886" y="1410400"/>
            <a:chExt cx="2387690" cy="640080"/>
          </a:xfrm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868832E6-BE93-6429-2422-00588B6AFBFE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406422C2-B0C9-CD65-3EEC-1C254FC51767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8019CD12-3774-77A0-DCE2-9C93E7C2F0F6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8" name="Oval 10">
            <a:extLst>
              <a:ext uri="{FF2B5EF4-FFF2-40B4-BE49-F238E27FC236}">
                <a16:creationId xmlns:a16="http://schemas.microsoft.com/office/drawing/2014/main" id="{36D36E70-BB54-59AE-7832-125921310DC5}"/>
              </a:ext>
            </a:extLst>
          </p:cNvPr>
          <p:cNvSpPr/>
          <p:nvPr/>
        </p:nvSpPr>
        <p:spPr>
          <a:xfrm>
            <a:off x="6753193" y="4672050"/>
            <a:ext cx="501527" cy="501527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241A7F2C-EA35-C0BB-6106-59D3F636FFF7}"/>
              </a:ext>
            </a:extLst>
          </p:cNvPr>
          <p:cNvSpPr txBox="1"/>
          <p:nvPr/>
        </p:nvSpPr>
        <p:spPr>
          <a:xfrm>
            <a:off x="4435755" y="5517044"/>
            <a:ext cx="2387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3 + 1 = 4</a:t>
            </a:r>
          </a:p>
        </p:txBody>
      </p:sp>
    </p:spTree>
    <p:extLst>
      <p:ext uri="{BB962C8B-B14F-4D97-AF65-F5344CB8AC3E}">
        <p14:creationId xmlns:p14="http://schemas.microsoft.com/office/powerpoint/2010/main" val="473779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BAFFDF-40D8-ECD4-6112-DD9DBEA97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m">
            <a:hlinkClick r:id="" action="ppaction://media"/>
            <a:extLst>
              <a:ext uri="{FF2B5EF4-FFF2-40B4-BE49-F238E27FC236}">
                <a16:creationId xmlns:a16="http://schemas.microsoft.com/office/drawing/2014/main" id="{0F4E167D-A7A7-3755-4BEE-69C038A741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4.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818" y="237067"/>
            <a:ext cx="10719825" cy="59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56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6A8F8A-0591-A346-14CB-1782146FA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4">
            <a:extLst>
              <a:ext uri="{FF2B5EF4-FFF2-40B4-BE49-F238E27FC236}">
                <a16:creationId xmlns:a16="http://schemas.microsoft.com/office/drawing/2014/main" id="{6F01A790-3598-C751-781B-8F51183F20A3}"/>
              </a:ext>
            </a:extLst>
          </p:cNvPr>
          <p:cNvGrpSpPr/>
          <p:nvPr/>
        </p:nvGrpSpPr>
        <p:grpSpPr>
          <a:xfrm>
            <a:off x="1524000" y="135468"/>
            <a:ext cx="8636000" cy="4076254"/>
            <a:chOff x="5990945" y="1408087"/>
            <a:chExt cx="5680216" cy="2846125"/>
          </a:xfrm>
        </p:grpSpPr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D73BC705-9F19-CA24-4C17-E7B83E4B2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4"/>
            <a:stretch/>
          </p:blipFill>
          <p:spPr>
            <a:xfrm>
              <a:off x="5990945" y="1408087"/>
              <a:ext cx="5680216" cy="2846125"/>
            </a:xfrm>
            <a:prstGeom prst="rect">
              <a:avLst/>
            </a:prstGeom>
          </p:spPr>
        </p:pic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D490511E-C148-B928-E5D7-73131616E01B}"/>
                </a:ext>
              </a:extLst>
            </p:cNvPr>
            <p:cNvSpPr/>
            <p:nvPr/>
          </p:nvSpPr>
          <p:spPr>
            <a:xfrm>
              <a:off x="10617579" y="3912534"/>
              <a:ext cx="1053582" cy="34167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2" name="Group 21">
            <a:extLst>
              <a:ext uri="{FF2B5EF4-FFF2-40B4-BE49-F238E27FC236}">
                <a16:creationId xmlns:a16="http://schemas.microsoft.com/office/drawing/2014/main" id="{A9707AFA-21F2-FA8D-5DF7-09553595007A}"/>
              </a:ext>
            </a:extLst>
          </p:cNvPr>
          <p:cNvGrpSpPr/>
          <p:nvPr/>
        </p:nvGrpSpPr>
        <p:grpSpPr>
          <a:xfrm>
            <a:off x="3540495" y="4729831"/>
            <a:ext cx="2555505" cy="501527"/>
            <a:chOff x="7130091" y="4773106"/>
            <a:chExt cx="2555505" cy="50152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985B0B8-98ED-8364-F89C-8AEBDAF8CAE8}"/>
                </a:ext>
              </a:extLst>
            </p:cNvPr>
            <p:cNvGrpSpPr/>
            <p:nvPr/>
          </p:nvGrpSpPr>
          <p:grpSpPr>
            <a:xfrm>
              <a:off x="7130091" y="4773106"/>
              <a:ext cx="1870846" cy="501527"/>
              <a:chOff x="1399886" y="1410400"/>
              <a:chExt cx="2387690" cy="640080"/>
            </a:xfrm>
          </p:grpSpPr>
          <p:sp>
            <p:nvSpPr>
              <p:cNvPr id="15" name="Oval 13">
                <a:extLst>
                  <a:ext uri="{FF2B5EF4-FFF2-40B4-BE49-F238E27FC236}">
                    <a16:creationId xmlns:a16="http://schemas.microsoft.com/office/drawing/2014/main" id="{4FB8E18A-DF77-088B-B22E-0F24FFBF0B2D}"/>
                  </a:ext>
                </a:extLst>
              </p:cNvPr>
              <p:cNvSpPr/>
              <p:nvPr/>
            </p:nvSpPr>
            <p:spPr>
              <a:xfrm>
                <a:off x="314749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6" name="Oval 14">
                <a:extLst>
                  <a:ext uri="{FF2B5EF4-FFF2-40B4-BE49-F238E27FC236}">
                    <a16:creationId xmlns:a16="http://schemas.microsoft.com/office/drawing/2014/main" id="{4C39DEC4-D5E5-9CA0-05BE-1C978F978937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7" name="Oval 15">
                <a:extLst>
                  <a:ext uri="{FF2B5EF4-FFF2-40B4-BE49-F238E27FC236}">
                    <a16:creationId xmlns:a16="http://schemas.microsoft.com/office/drawing/2014/main" id="{40EDD223-729A-25EA-A3BC-AB85A0EC364B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14" name="Oval 20">
              <a:extLst>
                <a:ext uri="{FF2B5EF4-FFF2-40B4-BE49-F238E27FC236}">
                  <a16:creationId xmlns:a16="http://schemas.microsoft.com/office/drawing/2014/main" id="{97F13FCC-289A-D241-2FFC-6F65458578CD}"/>
                </a:ext>
              </a:extLst>
            </p:cNvPr>
            <p:cNvSpPr/>
            <p:nvPr/>
          </p:nvSpPr>
          <p:spPr>
            <a:xfrm>
              <a:off x="9184069" y="4773106"/>
              <a:ext cx="501527" cy="501527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05580A1D-9394-6493-F3BC-10985830EE94}"/>
              </a:ext>
            </a:extLst>
          </p:cNvPr>
          <p:cNvGrpSpPr/>
          <p:nvPr/>
        </p:nvGrpSpPr>
        <p:grpSpPr>
          <a:xfrm>
            <a:off x="7582517" y="4729830"/>
            <a:ext cx="1186186" cy="501527"/>
            <a:chOff x="5166777" y="1410400"/>
            <a:chExt cx="1513885" cy="640080"/>
          </a:xfrm>
        </p:grpSpPr>
        <p:sp>
          <p:nvSpPr>
            <p:cNvPr id="19" name="Oval 17">
              <a:extLst>
                <a:ext uri="{FF2B5EF4-FFF2-40B4-BE49-F238E27FC236}">
                  <a16:creationId xmlns:a16="http://schemas.microsoft.com/office/drawing/2014/main" id="{1A582B5E-0948-58C1-633E-795A62D85AF5}"/>
                </a:ext>
              </a:extLst>
            </p:cNvPr>
            <p:cNvSpPr/>
            <p:nvPr/>
          </p:nvSpPr>
          <p:spPr>
            <a:xfrm>
              <a:off x="6040582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0" name="Oval 18">
              <a:extLst>
                <a:ext uri="{FF2B5EF4-FFF2-40B4-BE49-F238E27FC236}">
                  <a16:creationId xmlns:a16="http://schemas.microsoft.com/office/drawing/2014/main" id="{FC90EA95-BDF5-EB92-18C1-6721AF3D7496}"/>
                </a:ext>
              </a:extLst>
            </p:cNvPr>
            <p:cNvSpPr/>
            <p:nvPr/>
          </p:nvSpPr>
          <p:spPr>
            <a:xfrm>
              <a:off x="5166777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21" name="TextBox 19">
            <a:extLst>
              <a:ext uri="{FF2B5EF4-FFF2-40B4-BE49-F238E27FC236}">
                <a16:creationId xmlns:a16="http://schemas.microsoft.com/office/drawing/2014/main" id="{51DDDAF5-61AC-194D-F822-A29507BBA1AE}"/>
              </a:ext>
            </a:extLst>
          </p:cNvPr>
          <p:cNvSpPr txBox="1"/>
          <p:nvPr/>
        </p:nvSpPr>
        <p:spPr>
          <a:xfrm>
            <a:off x="5195325" y="5572324"/>
            <a:ext cx="2387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/>
                </a:solidFill>
                <a:latin typeface="UTM Avo"/>
                <a:cs typeface="Times New Roman" panose="02020603050405020304" pitchFamily="18" charset="0"/>
              </a:rPr>
              <a:t>4 + 2 = 6</a:t>
            </a:r>
          </a:p>
        </p:txBody>
      </p:sp>
    </p:spTree>
    <p:extLst>
      <p:ext uri="{BB962C8B-B14F-4D97-AF65-F5344CB8AC3E}">
        <p14:creationId xmlns:p14="http://schemas.microsoft.com/office/powerpoint/2010/main" val="3087120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</TotalTime>
  <Words>474</Words>
  <Application>Microsoft Office PowerPoint</Application>
  <PresentationFormat>Widescreen</PresentationFormat>
  <Paragraphs>204</Paragraphs>
  <Slides>22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Times New Roman</vt:lpstr>
      <vt:lpstr>UTM Avo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My PC</cp:lastModifiedBy>
  <cp:revision>66</cp:revision>
  <dcterms:created xsi:type="dcterms:W3CDTF">2021-11-14T16:15:22Z</dcterms:created>
  <dcterms:modified xsi:type="dcterms:W3CDTF">2025-03-01T10:38:07Z</dcterms:modified>
</cp:coreProperties>
</file>