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70" r:id="rId4"/>
    <p:sldId id="282" r:id="rId5"/>
    <p:sldId id="292" r:id="rId6"/>
    <p:sldId id="295" r:id="rId7"/>
    <p:sldId id="294" r:id="rId8"/>
    <p:sldId id="288" r:id="rId9"/>
    <p:sldId id="291" r:id="rId10"/>
    <p:sldId id="290" r:id="rId11"/>
    <p:sldId id="289" r:id="rId12"/>
    <p:sldId id="278" r:id="rId13"/>
    <p:sldId id="272" r:id="rId14"/>
    <p:sldId id="283" r:id="rId15"/>
    <p:sldId id="285" r:id="rId16"/>
    <p:sldId id="286" r:id="rId17"/>
    <p:sldId id="277" r:id="rId18"/>
    <p:sldId id="281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33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6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2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4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7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6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87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01838"/>
            <a:ext cx="12044217" cy="25329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7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6CE76-B303-F284-CE68-E21A7F7E9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80" y="441325"/>
            <a:ext cx="2606040" cy="132556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1219200" y="2651999"/>
            <a:ext cx="10104120" cy="1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0250" y="2486025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8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9" y="199346"/>
            <a:ext cx="2375263" cy="62765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01" t="42512" r="15282"/>
          <a:stretch/>
        </p:blipFill>
        <p:spPr>
          <a:xfrm>
            <a:off x="2029096" y="3486891"/>
            <a:ext cx="7228115" cy="32267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542" y="748938"/>
            <a:ext cx="94988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nệm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ấm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vì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tấm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UTM Avo" panose="02040603050506020204" pitchFamily="18" charset="0"/>
              </a:rPr>
              <a:t>nếm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cũ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tướp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ra.</a:t>
            </a:r>
            <a:endParaRPr lang="en-US" dirty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>
                <a:latin typeface="UTM Avo" panose="02040603050506020204" pitchFamily="18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Mi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nằm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ngủ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thầm</a:t>
            </a:r>
            <a:r>
              <a:rPr lang="en-US" sz="2800" dirty="0"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Mi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quá</a:t>
            </a:r>
            <a:r>
              <a:rPr lang="en-US" dirty="0">
                <a:latin typeface="UTM Avo" panose="02040603050506020204" pitchFamily="18" charset="0"/>
              </a:rPr>
              <a:t>! </a:t>
            </a:r>
            <a:r>
              <a:rPr lang="en-US" dirty="0" err="1">
                <a:latin typeface="UTM Avo" panose="02040603050506020204" pitchFamily="18" charset="0"/>
              </a:rPr>
              <a:t>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lửa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đượm</a:t>
            </a:r>
            <a:r>
              <a:rPr lang="en-US" dirty="0"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None/>
            </a:pPr>
            <a:r>
              <a:rPr lang="en-US" sz="2000" dirty="0">
                <a:latin typeface="UTM Avo" panose="02040603050506020204" pitchFamily="18" charset="0"/>
              </a:rPr>
              <a:t>Theo MAI THỊ MINH HUỆ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30240" y="1672045"/>
            <a:ext cx="15414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29857" y="2184476"/>
            <a:ext cx="7663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96212" y="3164877"/>
            <a:ext cx="128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160168" y="3164877"/>
            <a:ext cx="11756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07029" y="1672045"/>
            <a:ext cx="13672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0" y="2612571"/>
            <a:ext cx="1402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4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1" y="-815184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03126" y="1688629"/>
            <a:ext cx="8922756" cy="2653051"/>
            <a:chOff x="5617562" y="1814754"/>
            <a:chExt cx="4433051" cy="1981657"/>
          </a:xfrm>
        </p:grpSpPr>
        <p:sp>
          <p:nvSpPr>
            <p:cNvPr id="9" name="TextBox 8"/>
            <p:cNvSpPr txBox="1"/>
            <p:nvPr/>
          </p:nvSpPr>
          <p:spPr>
            <a:xfrm>
              <a:off x="5617562" y="1814754"/>
              <a:ext cx="1479894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gió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3736" y="1907694"/>
              <a:ext cx="1616877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tấm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nệm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2967" y="3106109"/>
              <a:ext cx="877009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tướp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0371" y="3106743"/>
              <a:ext cx="1464762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thì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thầm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84802" y="5033181"/>
            <a:ext cx="280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bếp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lửa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9996" y="4833005"/>
            <a:ext cx="3304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đỏ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đượm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548" y="99988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9" y="199346"/>
            <a:ext cx="2375263" cy="62765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01" t="42512" r="15282"/>
          <a:stretch/>
        </p:blipFill>
        <p:spPr>
          <a:xfrm>
            <a:off x="2029096" y="3486891"/>
            <a:ext cx="7228115" cy="32267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542" y="748938"/>
            <a:ext cx="94988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nệm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ấm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vì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tấm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UTM Avo" panose="02040603050506020204" pitchFamily="18" charset="0"/>
              </a:rPr>
              <a:t>nếm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cũ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tướp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ra.</a:t>
            </a:r>
            <a:endParaRPr lang="en-US" dirty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>
                <a:latin typeface="UTM Avo" panose="02040603050506020204" pitchFamily="18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Mi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nằm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ngủ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thầm</a:t>
            </a:r>
            <a:r>
              <a:rPr lang="en-US" sz="2800" dirty="0"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Mi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quá</a:t>
            </a:r>
            <a:r>
              <a:rPr lang="en-US" dirty="0">
                <a:latin typeface="UTM Avo" panose="02040603050506020204" pitchFamily="18" charset="0"/>
              </a:rPr>
              <a:t>! </a:t>
            </a:r>
            <a:r>
              <a:rPr lang="en-US" dirty="0" err="1">
                <a:latin typeface="UTM Avo" panose="02040603050506020204" pitchFamily="18" charset="0"/>
              </a:rPr>
              <a:t>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lửa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đượm</a:t>
            </a:r>
            <a:r>
              <a:rPr lang="en-US" dirty="0"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None/>
            </a:pPr>
            <a:r>
              <a:rPr lang="en-US" sz="2000" dirty="0">
                <a:latin typeface="UTM Avo" panose="02040603050506020204" pitchFamily="18" charset="0"/>
              </a:rPr>
              <a:t>Theo MAI THỊ MINH HUỆ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499013" y="1201783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29344" y="1201783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754294" y="1231576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267194" y="1681917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97525" y="1681917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02018" y="2167645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58976" y="2167645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17037" y="2167645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29344" y="2651791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99013" y="2651791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62773" y="2678931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652997" y="2700934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1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17" t="51333" r="19917" b="18296"/>
          <a:stretch/>
        </p:blipFill>
        <p:spPr>
          <a:xfrm>
            <a:off x="548640" y="1242060"/>
            <a:ext cx="11094720" cy="48463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75760" y="3429000"/>
            <a:ext cx="1264920" cy="164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175760" y="3429000"/>
            <a:ext cx="126492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4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946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8479" y="2649220"/>
            <a:ext cx="60350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566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81300" y="3006653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387" y="3645560"/>
            <a:ext cx="3130776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</a:rPr>
              <a:t>on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81354" y="2914649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2246" y="3527842"/>
            <a:ext cx="2698085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>
                <a:solidFill>
                  <a:srgbClr val="FF0000"/>
                </a:solidFill>
                <a:latin typeface="UTM Avo" panose="02040603050506020204" pitchFamily="18" charset="0"/>
              </a:rPr>
              <a:t>ot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1300" y="1490264"/>
            <a:ext cx="5772150" cy="979942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67: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 -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5402" y="2034699"/>
            <a:ext cx="234260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</a:rPr>
              <a:t>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05402" y="3237505"/>
            <a:ext cx="1189102" cy="866333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94504" y="3232536"/>
            <a:ext cx="1175657" cy="871302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73460" y="4600540"/>
            <a:ext cx="5442087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o - </a:t>
            </a:r>
            <a:r>
              <a:rPr lang="en-US" sz="5400" dirty="0" err="1">
                <a:latin typeface="UTM Avo" panose="02040603050506020204" pitchFamily="18" charset="0"/>
              </a:rPr>
              <a:t>nờ</a:t>
            </a:r>
            <a:r>
              <a:rPr lang="en-US" sz="5400" dirty="0">
                <a:latin typeface="UTM Avo" panose="02040603050506020204" pitchFamily="18" charset="0"/>
              </a:rPr>
              <a:t> - on</a:t>
            </a:r>
          </a:p>
        </p:txBody>
      </p:sp>
    </p:spTree>
    <p:extLst>
      <p:ext uri="{BB962C8B-B14F-4D97-AF65-F5344CB8AC3E}">
        <p14:creationId xmlns:p14="http://schemas.microsoft.com/office/powerpoint/2010/main" val="32017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479DA7-4B0F-E5A0-2D53-FB410882E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35A2A-73B2-90F7-A6E7-84F637E8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18" y="-1"/>
            <a:ext cx="65579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22C1B-1792-31BC-ECE2-A9A921804B37}"/>
              </a:ext>
            </a:extLst>
          </p:cNvPr>
          <p:cNvSpPr txBox="1"/>
          <p:nvPr/>
        </p:nvSpPr>
        <p:spPr>
          <a:xfrm>
            <a:off x="7694015" y="4275742"/>
            <a:ext cx="4497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ẹ</a:t>
            </a:r>
            <a:r>
              <a:rPr lang="en-US" sz="5867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867" b="1" dirty="0">
                <a:solidFill>
                  <a:prstClr val="black"/>
                </a:solidFill>
                <a:latin typeface=".VnAvant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394590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B2C126-3CBE-6043-44EA-2053834E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0"/>
            <a:ext cx="9982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7A89AB-3F4F-C6CC-1839-E7E2E87FF115}"/>
              </a:ext>
            </a:extLst>
          </p:cNvPr>
          <p:cNvSpPr txBox="1"/>
          <p:nvPr/>
        </p:nvSpPr>
        <p:spPr>
          <a:xfrm>
            <a:off x="7099300" y="5575300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0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chim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</a:rPr>
              <a:t>h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ó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</a:rPr>
              <a:t>t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ED715-0494-D7D5-F61D-918B76B4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BD1E9D-8742-211F-E7CB-4CEACABB4993}"/>
              </a:ext>
            </a:extLst>
          </p:cNvPr>
          <p:cNvSpPr txBox="1"/>
          <p:nvPr/>
        </p:nvSpPr>
        <p:spPr>
          <a:xfrm>
            <a:off x="4995435" y="2065562"/>
            <a:ext cx="2333897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C258C6-386C-2A86-EB1E-51CB894B254B}"/>
              </a:ext>
            </a:extLst>
          </p:cNvPr>
          <p:cNvSpPr/>
          <p:nvPr/>
        </p:nvSpPr>
        <p:spPr>
          <a:xfrm>
            <a:off x="4995435" y="3230052"/>
            <a:ext cx="1249550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9EDFB4-BE26-0D85-EED7-AF4BC253CC75}"/>
              </a:ext>
            </a:extLst>
          </p:cNvPr>
          <p:cNvSpPr/>
          <p:nvPr/>
        </p:nvSpPr>
        <p:spPr>
          <a:xfrm>
            <a:off x="6244985" y="3221604"/>
            <a:ext cx="1106501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0CFEB1-44A9-4572-1826-E29A3AC28377}"/>
              </a:ext>
            </a:extLst>
          </p:cNvPr>
          <p:cNvSpPr/>
          <p:nvPr/>
        </p:nvSpPr>
        <p:spPr>
          <a:xfrm>
            <a:off x="3943212" y="4347993"/>
            <a:ext cx="509317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 - tờ - ot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807" y="5279042"/>
            <a:ext cx="4497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ẹ</a:t>
            </a:r>
            <a:r>
              <a:rPr lang="en-US" sz="5867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867" b="1" dirty="0">
                <a:latin typeface=".VnAvant" pitchFamily="34" charset="0"/>
              </a:rPr>
              <a:t>con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07200" y="5359400"/>
            <a:ext cx="36576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 dirty="0" err="1">
                <a:solidFill>
                  <a:prstClr val="black"/>
                </a:solidFill>
                <a:latin typeface=".VnAvant" pitchFamily="34" charset="0"/>
              </a:rPr>
              <a:t>chim</a:t>
            </a:r>
            <a:r>
              <a:rPr lang="en-US" sz="5867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5867" b="1" dirty="0" err="1">
                <a:solidFill>
                  <a:srgbClr val="FF0000"/>
                </a:solidFill>
                <a:latin typeface="+mj-lt"/>
              </a:rPr>
              <a:t>ó</a:t>
            </a:r>
            <a:r>
              <a:rPr lang="en-US" sz="5867" b="1" dirty="0" err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5867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0000" y="4283833"/>
            <a:ext cx="201235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>
                <a:solidFill>
                  <a:srgbClr val="FF0000"/>
                </a:solidFill>
                <a:latin typeface=".VnAvant" pitchFamily="34" charset="0"/>
              </a:rPr>
              <a:t>con</a:t>
            </a:r>
            <a:endParaRPr lang="en-US" sz="5867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2850" y="3377884"/>
            <a:ext cx="201235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>
                <a:solidFill>
                  <a:srgbClr val="FF0000"/>
                </a:solidFill>
                <a:latin typeface=".VnAvant" pitchFamily="34" charset="0"/>
              </a:rPr>
              <a:t>on</a:t>
            </a:r>
            <a:endParaRPr lang="en-US" sz="5867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1959" y="4283833"/>
            <a:ext cx="230719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>
                <a:solidFill>
                  <a:srgbClr val="FF0000"/>
                </a:solidFill>
                <a:latin typeface=".VnAvant" pitchFamily="34" charset="0"/>
              </a:rPr>
              <a:t> h</a:t>
            </a:r>
            <a:r>
              <a:rPr lang="en-US" sz="5867" b="1">
                <a:solidFill>
                  <a:srgbClr val="FF0000"/>
                </a:solidFill>
              </a:rPr>
              <a:t>ó</a:t>
            </a:r>
            <a:r>
              <a:rPr lang="en-US" sz="5867" b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5867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87192" y="3365184"/>
            <a:ext cx="145200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5867" b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5867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800" y="-25400"/>
            <a:ext cx="53848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 defTabSz="1219048"/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1. </a:t>
            </a:r>
            <a:r>
              <a:rPr lang="en-US" sz="58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Kh¸m</a:t>
            </a:r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 </a:t>
            </a:r>
            <a:r>
              <a:rPr lang="en-US" sz="58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ph</a:t>
            </a:r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112951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B6FA2F-B0BA-F7AF-8081-54DBD2BE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9" y="152400"/>
            <a:ext cx="11265061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D4AF8-36C2-C6B5-F686-5E10626AE8B7}"/>
              </a:ext>
            </a:extLst>
          </p:cNvPr>
          <p:cNvCxnSpPr/>
          <p:nvPr/>
        </p:nvCxnSpPr>
        <p:spPr>
          <a:xfrm flipV="1">
            <a:off x="2374900" y="2476500"/>
            <a:ext cx="2209800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231CF9-11E0-84BB-E499-6BCD609E23C3}"/>
              </a:ext>
            </a:extLst>
          </p:cNvPr>
          <p:cNvCxnSpPr/>
          <p:nvPr/>
        </p:nvCxnSpPr>
        <p:spPr>
          <a:xfrm flipH="1">
            <a:off x="7937500" y="3835400"/>
            <a:ext cx="15748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217BB1-6450-1B09-4A00-558C8D7D5ABA}"/>
              </a:ext>
            </a:extLst>
          </p:cNvPr>
          <p:cNvCxnSpPr/>
          <p:nvPr/>
        </p:nvCxnSpPr>
        <p:spPr>
          <a:xfrm flipH="1">
            <a:off x="3695700" y="3797300"/>
            <a:ext cx="660400" cy="977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8C5FB0-FE16-064A-3526-77C266A359A4}"/>
              </a:ext>
            </a:extLst>
          </p:cNvPr>
          <p:cNvCxnSpPr/>
          <p:nvPr/>
        </p:nvCxnSpPr>
        <p:spPr>
          <a:xfrm flipH="1" flipV="1">
            <a:off x="3314700" y="2336800"/>
            <a:ext cx="2781300" cy="109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147D5C-B33E-C620-4537-1BF94B9FA65C}"/>
              </a:ext>
            </a:extLst>
          </p:cNvPr>
          <p:cNvCxnSpPr/>
          <p:nvPr/>
        </p:nvCxnSpPr>
        <p:spPr>
          <a:xfrm flipV="1">
            <a:off x="7937500" y="2387600"/>
            <a:ext cx="1117600" cy="104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9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14CE6-CE03-8CB1-2DF1-57E56E3F5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C28D8D6-22B6-3447-42AF-9E2515BE0974}"/>
              </a:ext>
            </a:extLst>
          </p:cNvPr>
          <p:cNvSpPr/>
          <p:nvPr/>
        </p:nvSpPr>
        <p:spPr>
          <a:xfrm>
            <a:off x="2781300" y="3006653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8C87D-A107-16FC-6398-A31BA9766ECD}"/>
              </a:ext>
            </a:extLst>
          </p:cNvPr>
          <p:cNvSpPr txBox="1"/>
          <p:nvPr/>
        </p:nvSpPr>
        <p:spPr>
          <a:xfrm>
            <a:off x="2730387" y="3645560"/>
            <a:ext cx="3130776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3FA0CB-6339-1F46-A40C-1041C1CAD0A5}"/>
              </a:ext>
            </a:extLst>
          </p:cNvPr>
          <p:cNvSpPr/>
          <p:nvPr/>
        </p:nvSpPr>
        <p:spPr>
          <a:xfrm>
            <a:off x="6481354" y="2914649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40570-79A1-0575-7D5A-A4ADF220AA8D}"/>
              </a:ext>
            </a:extLst>
          </p:cNvPr>
          <p:cNvSpPr txBox="1"/>
          <p:nvPr/>
        </p:nvSpPr>
        <p:spPr>
          <a:xfrm>
            <a:off x="6742246" y="3527842"/>
            <a:ext cx="2698085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7B4180-A4C2-26C2-85B0-48FD52933DAE}"/>
              </a:ext>
            </a:extLst>
          </p:cNvPr>
          <p:cNvSpPr txBox="1"/>
          <p:nvPr/>
        </p:nvSpPr>
        <p:spPr>
          <a:xfrm>
            <a:off x="2975088" y="1178082"/>
            <a:ext cx="5772150" cy="979942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200</Words>
  <Application>Microsoft Office PowerPoint</Application>
  <PresentationFormat>Widescreen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HP001 4 hàng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PowerPoint Presentation</vt:lpstr>
      <vt:lpstr>Tập đọc</vt:lpstr>
      <vt:lpstr>PowerPoint Presentation</vt:lpstr>
      <vt:lpstr>Tập đọc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My PC</cp:lastModifiedBy>
  <cp:revision>42</cp:revision>
  <dcterms:created xsi:type="dcterms:W3CDTF">2018-04-07T09:22:02Z</dcterms:created>
  <dcterms:modified xsi:type="dcterms:W3CDTF">2025-03-01T17:12:10Z</dcterms:modified>
</cp:coreProperties>
</file>