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  <p:sldMasterId id="2147483703" r:id="rId4"/>
    <p:sldMasterId id="2147483727" r:id="rId5"/>
    <p:sldMasterId id="2147483739" r:id="rId6"/>
  </p:sldMasterIdLst>
  <p:notesMasterIdLst>
    <p:notesMasterId r:id="rId38"/>
  </p:notesMasterIdLst>
  <p:sldIdLst>
    <p:sldId id="310" r:id="rId7"/>
    <p:sldId id="356" r:id="rId8"/>
    <p:sldId id="339" r:id="rId9"/>
    <p:sldId id="573" r:id="rId10"/>
    <p:sldId id="315" r:id="rId11"/>
    <p:sldId id="340" r:id="rId12"/>
    <p:sldId id="341" r:id="rId13"/>
    <p:sldId id="567" r:id="rId14"/>
    <p:sldId id="568" r:id="rId15"/>
    <p:sldId id="569" r:id="rId16"/>
    <p:sldId id="575" r:id="rId17"/>
    <p:sldId id="375" r:id="rId18"/>
    <p:sldId id="576" r:id="rId19"/>
    <p:sldId id="577" r:id="rId20"/>
    <p:sldId id="578" r:id="rId21"/>
    <p:sldId id="579" r:id="rId22"/>
    <p:sldId id="343" r:id="rId23"/>
    <p:sldId id="557" r:id="rId24"/>
    <p:sldId id="560" r:id="rId25"/>
    <p:sldId id="561" r:id="rId26"/>
    <p:sldId id="562" r:id="rId27"/>
    <p:sldId id="563" r:id="rId28"/>
    <p:sldId id="565" r:id="rId29"/>
    <p:sldId id="581" r:id="rId30"/>
    <p:sldId id="566" r:id="rId31"/>
    <p:sldId id="559" r:id="rId32"/>
    <p:sldId id="584" r:id="rId33"/>
    <p:sldId id="582" r:id="rId34"/>
    <p:sldId id="580" r:id="rId35"/>
    <p:sldId id="585" r:id="rId36"/>
    <p:sldId id="353" r:id="rId3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2" autoAdjust="0"/>
    <p:restoredTop sz="87634" autoAdjust="0"/>
  </p:normalViewPr>
  <p:slideViewPr>
    <p:cSldViewPr>
      <p:cViewPr varScale="1">
        <p:scale>
          <a:sx n="74" d="100"/>
          <a:sy n="74" d="100"/>
        </p:scale>
        <p:origin x="11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02/03/2025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7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3824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12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99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5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4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045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61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07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42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84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53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23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21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5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056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30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71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97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36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30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28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328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40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05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0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02/03/2025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4866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62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73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63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33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30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79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2004"/>
            <a:ext cx="912437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8076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90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963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2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02/03/2025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5617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53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833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87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529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271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873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208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102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989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15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02/03/2025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7415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639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909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37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17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226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242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100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341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9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02/03/2025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84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02/03/2025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99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02/03/2025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9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48F1D-35A5-4DE7-B2B9-502D748A8073}" type="datetimeFigureOut">
              <a:rPr lang="vi-VN" smtClean="0"/>
              <a:pPr/>
              <a:t>02/03/2025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2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3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8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2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8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webp"/><Relationship Id="rId5" Type="http://schemas.openxmlformats.org/officeDocument/2006/relationships/image" Target="../media/image32.tmp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ebp"/><Relationship Id="rId3" Type="http://schemas.microsoft.com/office/2007/relationships/media" Target="../media/media2.mp3"/><Relationship Id="rId7" Type="http://schemas.openxmlformats.org/officeDocument/2006/relationships/image" Target="../media/image30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0981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4040981"/>
            <a:ext cx="2591991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872728"/>
            <a:ext cx="7695019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TỚI DỰ GIỜ THĂM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1D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ĐẠO ĐỨC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2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6"/>
    </mc:Choice>
    <mc:Fallback xmlns="">
      <p:transition spd="slow" advTm="1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7" b="10527"/>
          <a:stretch/>
        </p:blipFill>
        <p:spPr>
          <a:xfrm>
            <a:off x="-20770" y="167013"/>
            <a:ext cx="9144000" cy="668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5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8948057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6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BE6CAB-B5EF-DF6B-FC74-E6B3E70A818F}"/>
              </a:ext>
            </a:extLst>
          </p:cNvPr>
          <p:cNvSpPr txBox="1"/>
          <p:nvPr/>
        </p:nvSpPr>
        <p:spPr>
          <a:xfrm>
            <a:off x="1187624" y="2598003"/>
            <a:ext cx="7351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A20D6-422F-FBE5-B6F8-5D665896B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77072"/>
            <a:ext cx="3312368" cy="22094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BE6CAB-B5EF-DF6B-FC74-E6B3E70A818F}"/>
              </a:ext>
            </a:extLst>
          </p:cNvPr>
          <p:cNvSpPr txBox="1"/>
          <p:nvPr/>
        </p:nvSpPr>
        <p:spPr>
          <a:xfrm>
            <a:off x="711007" y="1412776"/>
            <a:ext cx="7721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C6B2D-BBFB-5297-C64C-5711F7484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52936"/>
            <a:ext cx="2285714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35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BE6CAB-B5EF-DF6B-FC74-E6B3E70A818F}"/>
              </a:ext>
            </a:extLst>
          </p:cNvPr>
          <p:cNvSpPr txBox="1"/>
          <p:nvPr/>
        </p:nvSpPr>
        <p:spPr>
          <a:xfrm>
            <a:off x="1187624" y="1772816"/>
            <a:ext cx="6590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1976C-D808-06FD-80D4-2A8FD37ED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573016"/>
            <a:ext cx="3312368" cy="220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89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BE6CAB-B5EF-DF6B-FC74-E6B3E70A818F}"/>
              </a:ext>
            </a:extLst>
          </p:cNvPr>
          <p:cNvSpPr txBox="1"/>
          <p:nvPr/>
        </p:nvSpPr>
        <p:spPr>
          <a:xfrm>
            <a:off x="1043608" y="1556792"/>
            <a:ext cx="6384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777A6-1433-4DBB-362F-045F23474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52936"/>
            <a:ext cx="2285714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40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BE6CAB-B5EF-DF6B-FC74-E6B3E70A818F}"/>
              </a:ext>
            </a:extLst>
          </p:cNvPr>
          <p:cNvSpPr txBox="1"/>
          <p:nvPr/>
        </p:nvSpPr>
        <p:spPr>
          <a:xfrm>
            <a:off x="132323" y="1340768"/>
            <a:ext cx="8879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A3361-3493-58FE-0BCF-7A8035CB02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573016"/>
            <a:ext cx="3312368" cy="220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7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5BFA8F8-4FB4-4E93-B66B-D378A22EC755}"/>
              </a:ext>
            </a:extLst>
          </p:cNvPr>
          <p:cNvSpPr txBox="1"/>
          <p:nvPr/>
        </p:nvSpPr>
        <p:spPr>
          <a:xfrm>
            <a:off x="323528" y="4763223"/>
            <a:ext cx="907300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CAB487-3F63-4507-958A-FD66F58F2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640074"/>
            <a:ext cx="4495800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1E66DF-A77D-4A53-85BD-6DA0BEAC8A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7788" y="900044"/>
            <a:ext cx="4439140" cy="1981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48DC94-6AEB-48AD-B41E-433F4E9C83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00" y="2881244"/>
            <a:ext cx="4212468" cy="18457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66DA5A-E44D-40FD-961D-661CAD8311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5996" y="3068960"/>
            <a:ext cx="4212467" cy="1815881"/>
          </a:xfrm>
          <a:prstGeom prst="rect">
            <a:avLst/>
          </a:prstGeom>
        </p:spPr>
      </p:pic>
      <p:pic>
        <p:nvPicPr>
          <p:cNvPr id="2" name="ChiecBungDoi-ThanhNganTheVoiceKids-5237837 (mp3cut.net).mp3">
            <a:hlinkClick r:id="" action="ppaction://media"/>
            <a:extLst>
              <a:ext uri="{FF2B5EF4-FFF2-40B4-BE49-F238E27FC236}">
                <a16:creationId xmlns:a16="http://schemas.microsoft.com/office/drawing/2014/main" id="{9CD137EA-E17A-AC34-875C-1BA112A73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76256" y="5967727"/>
            <a:ext cx="583406" cy="437555"/>
          </a:xfrm>
          <a:prstGeom prst="rect">
            <a:avLst/>
          </a:prstGeom>
        </p:spPr>
      </p:pic>
      <p:pic>
        <p:nvPicPr>
          <p:cNvPr id="3" name="Toy Piano - Wayne Jones">
            <a:hlinkClick r:id="" action="ppaction://media"/>
            <a:extLst>
              <a:ext uri="{FF2B5EF4-FFF2-40B4-BE49-F238E27FC236}">
                <a16:creationId xmlns:a16="http://schemas.microsoft.com/office/drawing/2014/main" id="{1957C75D-8286-B7CA-733A-001AD0FE6F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65680" y="2840359"/>
            <a:ext cx="457200" cy="45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34B287-2B27-618F-3F72-398D126AB326}"/>
              </a:ext>
            </a:extLst>
          </p:cNvPr>
          <p:cNvSpPr txBox="1"/>
          <p:nvPr/>
        </p:nvSpPr>
        <p:spPr>
          <a:xfrm>
            <a:off x="321925" y="344897"/>
            <a:ext cx="8426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iecBungDoi-ThanhNganTheVoiceKids-5237837 (mp3cut.net).mp3">
            <a:hlinkClick r:id="" action="ppaction://media"/>
            <a:extLst>
              <a:ext uri="{FF2B5EF4-FFF2-40B4-BE49-F238E27FC236}">
                <a16:creationId xmlns:a16="http://schemas.microsoft.com/office/drawing/2014/main" id="{8A00B018-2ABA-5925-F743-06959D14D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37066" y="5967727"/>
            <a:ext cx="583406" cy="4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2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28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mute="1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545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mute="1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BA8106-3046-432A-9408-4AAE18FEA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849694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2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BC0F4-925C-4CFC-AA54-6CF289FFB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640960" cy="63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cuments\Canh-dieu-dao-du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85725"/>
            <a:ext cx="47625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622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B29DA-5084-4E3D-85E6-F1D65CC79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64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59629-A8B9-4115-B4C0-9D84F0A2A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712968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9333D1FE-E26B-49AC-8842-6E1357372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" y="76642"/>
            <a:ext cx="9082518" cy="666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F070129A-8FFB-43A0-90B2-B8205B475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642"/>
            <a:ext cx="8640960" cy="666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03161-3576-D1F8-0A61-C023141E2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4437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F0457-5E13-290C-4297-5A66A5B89BB2}"/>
              </a:ext>
            </a:extLst>
          </p:cNvPr>
          <p:cNvSpPr txBox="1"/>
          <p:nvPr/>
        </p:nvSpPr>
        <p:spPr>
          <a:xfrm rot="10800000" flipV="1">
            <a:off x="251106" y="4643845"/>
            <a:ext cx="8572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</a:rPr>
              <a:t>Các nghiên cứu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</a:rPr>
              <a:t>đã chứng minh rằng có đến 40.000 vi khuẩn trên 1cm2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ở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+mj-lt"/>
              </a:rPr>
              <a:t>da của người bình thường mà chúng ta không nhìn thấy được. Con số này còn cao hơn nhiều ở bàn tay - đặc biệt là ở lòng bàn tay, chỉ tay, kẽ tay, móng tay... Từ tay, vi khuẩn sẽ được đưa vào cơ thể và gây ra các dịch bệnh.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932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89C02BFA-23B0-4275-A8AB-43C7408AE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64096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9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6" y="116632"/>
            <a:ext cx="8769988" cy="65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5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CAB487-3F63-4507-958A-FD66F58F2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40074"/>
            <a:ext cx="4495800" cy="3220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1E66DF-A77D-4A53-85BD-6DA0BEAC8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25252"/>
            <a:ext cx="4439140" cy="2808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48DC94-6AEB-48AD-B41E-433F4E9C8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0" y="3933056"/>
            <a:ext cx="4212468" cy="2924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66DA5A-E44D-40FD-961D-661CAD831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933056"/>
            <a:ext cx="421246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8A058F-8387-772A-99BC-2D845B081C77}"/>
              </a:ext>
            </a:extLst>
          </p:cNvPr>
          <p:cNvSpPr txBox="1"/>
          <p:nvPr/>
        </p:nvSpPr>
        <p:spPr>
          <a:xfrm>
            <a:off x="323528" y="836712"/>
            <a:ext cx="86409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09550" algn="l"/>
              </a:tabLst>
            </a:pP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09550" algn="l"/>
              </a:tabLst>
            </a:pPr>
            <a:r>
              <a:rPr lang="en-US" sz="4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09550" algn="l"/>
              </a:tabLs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gàng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Thơm</a:t>
            </a:r>
            <a:r>
              <a:rPr lang="en-GB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</a:t>
            </a:r>
            <a:r>
              <a:rPr lang="en-GB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GB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GB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GB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GB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GB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GB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GB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GB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61365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594A3-EB3B-F676-1DFA-20B338CF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4D932C-E899-2F2D-E993-DDB1CE8F7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0501"/>
            <a:ext cx="3721596" cy="30003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FDE605-E416-9CF1-8C0E-FB935301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42" y="103188"/>
            <a:ext cx="4145707" cy="3177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7BB23-9950-0954-A08E-C6AE0D16E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3121152" cy="3000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A53287-B48C-9D19-6D13-19A470285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52815"/>
            <a:ext cx="2376264" cy="2976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98484F-228B-7DF8-0489-583FD4C77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2" y="3429001"/>
            <a:ext cx="2611760" cy="306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9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4726" y="91441"/>
            <a:ext cx="8765706" cy="78377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111">
            <a:hlinkClick r:id="" action="ppaction://media"/>
            <a:extLst>
              <a:ext uri="{FF2B5EF4-FFF2-40B4-BE49-F238E27FC236}">
                <a16:creationId xmlns:a16="http://schemas.microsoft.com/office/drawing/2014/main" id="{B37D7E1A-CB27-D3D4-C85F-94537AC128E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124744"/>
            <a:ext cx="8424936" cy="5001419"/>
          </a:xfrm>
        </p:spPr>
      </p:pic>
    </p:spTree>
    <p:extLst>
      <p:ext uri="{BB962C8B-B14F-4D97-AF65-F5344CB8AC3E}">
        <p14:creationId xmlns:p14="http://schemas.microsoft.com/office/powerpoint/2010/main" val="24045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594A3-EB3B-F676-1DFA-20B338CF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4D932C-E899-2F2D-E993-DDB1CE8F7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0501"/>
            <a:ext cx="3721596" cy="30003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FDE605-E416-9CF1-8C0E-FB935301F3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42" y="103188"/>
            <a:ext cx="4145707" cy="3177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98484F-228B-7DF8-0489-583FD4C775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09" y="3365501"/>
            <a:ext cx="4705793" cy="3389311"/>
          </a:xfrm>
          <a:prstGeom prst="rect">
            <a:avLst/>
          </a:prstGeom>
        </p:spPr>
      </p:pic>
      <p:pic>
        <p:nvPicPr>
          <p:cNvPr id="3" name="Toy Piano - Wayne Jones">
            <a:hlinkClick r:id="" action="ppaction://media"/>
            <a:extLst>
              <a:ext uri="{FF2B5EF4-FFF2-40B4-BE49-F238E27FC236}">
                <a16:creationId xmlns:a16="http://schemas.microsoft.com/office/drawing/2014/main" id="{E4C66207-3800-B954-E170-8F26B75A5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65680" y="2840359"/>
            <a:ext cx="457200" cy="457200"/>
          </a:xfrm>
          <a:prstGeom prst="rect">
            <a:avLst/>
          </a:prstGeom>
        </p:spPr>
      </p:pic>
      <p:pic>
        <p:nvPicPr>
          <p:cNvPr id="4" name="ChiecBungDoi-ThanhNganTheVoiceKids-5237837 (mp3cut.net).mp3">
            <a:hlinkClick r:id="" action="ppaction://media"/>
            <a:extLst>
              <a:ext uri="{FF2B5EF4-FFF2-40B4-BE49-F238E27FC236}">
                <a16:creationId xmlns:a16="http://schemas.microsoft.com/office/drawing/2014/main" id="{8BDC6093-37F2-29E8-1978-5A88D96633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46103" y="5661248"/>
            <a:ext cx="583406" cy="4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2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mute="1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inh nen 38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8153400" cy="449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424448" y="2028616"/>
            <a:ext cx="8363271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và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tốt;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học sinh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35198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9A30-05CB-BE41-0CAC-AC7D26362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4A6BE-94F3-C415-466E-DCA9CE8F0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ell\Pictures\Camera Roll\Ảnh 1.jpg">
            <a:extLst>
              <a:ext uri="{FF2B5EF4-FFF2-40B4-BE49-F238E27FC236}">
                <a16:creationId xmlns:a16="http://schemas.microsoft.com/office/drawing/2014/main" id="{5C3159BA-C36C-3412-CFBA-6606EDCB2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99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5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3720733"/>
            <a:ext cx="8507288" cy="1252734"/>
          </a:xfrm>
        </p:spPr>
        <p:txBody>
          <a:bodyPr/>
          <a:lstStyle/>
          <a:p>
            <a:pPr marL="342900" lvl="1" indent="0">
              <a:buNone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SẠCH SẼ , GỌN GÀNG</a:t>
            </a:r>
            <a:endParaRPr lang="vi-VN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569060" y="2555295"/>
            <a:ext cx="2448272" cy="9144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4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579C5-AE1E-4AA1-BFCD-081870F03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60648"/>
            <a:ext cx="6858000" cy="20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8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9" y="1484784"/>
            <a:ext cx="8909682" cy="516283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731DFA3-986A-D702-F494-86F2D1215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00" y="5706964"/>
            <a:ext cx="648072" cy="612583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4DF2BC-892D-CB49-B061-120DFAF87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46139"/>
            <a:ext cx="648072" cy="61258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3E711-A273-2A7F-4CBD-67D41312A65F}"/>
              </a:ext>
            </a:extLst>
          </p:cNvPr>
          <p:cNvSpPr txBox="1"/>
          <p:nvPr/>
        </p:nvSpPr>
        <p:spPr>
          <a:xfrm>
            <a:off x="702650" y="287043"/>
            <a:ext cx="5865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63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8948057" cy="5112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E7E1E-6127-8236-803F-59067BD82338}"/>
              </a:ext>
            </a:extLst>
          </p:cNvPr>
          <p:cNvSpPr txBox="1"/>
          <p:nvPr/>
        </p:nvSpPr>
        <p:spPr>
          <a:xfrm>
            <a:off x="0" y="332656"/>
            <a:ext cx="88790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7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r="63324" b="12752"/>
          <a:stretch/>
        </p:blipFill>
        <p:spPr>
          <a:xfrm>
            <a:off x="179512" y="260648"/>
            <a:ext cx="8640960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4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r="32675" b="10527"/>
          <a:stretch/>
        </p:blipFill>
        <p:spPr>
          <a:xfrm>
            <a:off x="683568" y="0"/>
            <a:ext cx="79208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3058</TotalTime>
  <Words>276</Words>
  <Application>Microsoft Office PowerPoint</Application>
  <PresentationFormat>On-screen Show (4:3)</PresentationFormat>
  <Paragraphs>30</Paragraphs>
  <Slides>31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.VnTime</vt:lpstr>
      <vt:lpstr>Arial</vt:lpstr>
      <vt:lpstr>Calibri</vt:lpstr>
      <vt:lpstr>Calibri Light</vt:lpstr>
      <vt:lpstr>Times New Roman</vt:lpstr>
      <vt:lpstr>Office Theme</vt:lpstr>
      <vt:lpstr>Default Design</vt:lpstr>
      <vt:lpstr>1_Office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My PC</cp:lastModifiedBy>
  <cp:revision>226</cp:revision>
  <dcterms:created xsi:type="dcterms:W3CDTF">2020-02-15T03:55:30Z</dcterms:created>
  <dcterms:modified xsi:type="dcterms:W3CDTF">2025-03-02T13:10:48Z</dcterms:modified>
</cp:coreProperties>
</file>