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59" r:id="rId4"/>
    <p:sldId id="258" r:id="rId5"/>
    <p:sldId id="261" r:id="rId6"/>
    <p:sldId id="262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84" r:id="rId15"/>
    <p:sldId id="272" r:id="rId16"/>
    <p:sldId id="273" r:id="rId17"/>
    <p:sldId id="283" r:id="rId18"/>
    <p:sldId id="285" r:id="rId19"/>
    <p:sldId id="274" r:id="rId20"/>
    <p:sldId id="275" r:id="rId21"/>
    <p:sldId id="276" r:id="rId22"/>
    <p:sldId id="277" r:id="rId23"/>
    <p:sldId id="281" r:id="rId24"/>
    <p:sldId id="280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086B-53FF-469D-9960-5668CB4E1C0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67AA-2A38-41D5-86E1-AA38CC67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3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086B-53FF-469D-9960-5668CB4E1C0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67AA-2A38-41D5-86E1-AA38CC67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9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086B-53FF-469D-9960-5668CB4E1C0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67AA-2A38-41D5-86E1-AA38CC67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5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086B-53FF-469D-9960-5668CB4E1C0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67AA-2A38-41D5-86E1-AA38CC67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2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086B-53FF-469D-9960-5668CB4E1C0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67AA-2A38-41D5-86E1-AA38CC67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6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086B-53FF-469D-9960-5668CB4E1C0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67AA-2A38-41D5-86E1-AA38CC67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0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086B-53FF-469D-9960-5668CB4E1C0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67AA-2A38-41D5-86E1-AA38CC67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29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086B-53FF-469D-9960-5668CB4E1C0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67AA-2A38-41D5-86E1-AA38CC67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8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086B-53FF-469D-9960-5668CB4E1C0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67AA-2A38-41D5-86E1-AA38CC67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0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086B-53FF-469D-9960-5668CB4E1C0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67AA-2A38-41D5-86E1-AA38CC67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4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086B-53FF-469D-9960-5668CB4E1C0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67AA-2A38-41D5-86E1-AA38CC67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3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086B-53FF-469D-9960-5668CB4E1C0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C67AA-2A38-41D5-86E1-AA38CC67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3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giao%20an%20thao%20giang\H&#204;NH%20&#7842;NH,%20&#194;M%20THANH%20-tnxh%20m&#244;i%20tr&#432;&#7901;ng%20TV-&#272;V\video%20n&#417;i%20s&#7889;ng%20con%20v&#7853;t.mp4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giao%20an%20thao%20giang\H&#204;NH%20&#7842;NH,%20&#194;M%20THANH%20-tnxh%20m&#244;i%20tr&#432;&#7901;ng%20TV-&#272;V\Ch&#250;%20M&#232;o%20Con.mp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73F7F4B54C444E3EA61C054A11BBF17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C:\Users\Giang\Desktop\HKII\Giáo án lớp2\Anhdong\DNA-01-ju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" descr="C:\Users\Giang\Desktop\HKII\Giáo án lớp2\Anhdong\DNA-01-ju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533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C:\Users\Giang\Desktop\HKII\Giáo án lớp2\Anhdong\DNA-01-ju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33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C:\Users\Giang\Desktop\HKII\Giáo án lớp2\Anhdong\DNA-01-ju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33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2133600"/>
            <a:ext cx="6841018" cy="30480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80000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spc="50" dirty="0" err="1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4000" spc="50" dirty="0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spc="50" dirty="0" err="1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mừng</a:t>
            </a:r>
            <a:r>
              <a:rPr lang="en-US" sz="4000" spc="50" dirty="0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spc="50" dirty="0" err="1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thầy</a:t>
            </a:r>
            <a:r>
              <a:rPr lang="en-US" sz="4000" spc="50" dirty="0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spc="50" dirty="0" err="1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4000" spc="50" dirty="0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spc="50" dirty="0" err="1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4000" spc="50" dirty="0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spc="50" dirty="0" err="1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4000" spc="50" dirty="0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spc="50" dirty="0" err="1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endParaRPr lang="en-US" sz="4000" spc="50" dirty="0">
              <a:ln w="11430">
                <a:solidFill>
                  <a:srgbClr val="FF0000"/>
                </a:solidFill>
              </a:ln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4000" spc="50" dirty="0" err="1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4000" spc="50" dirty="0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spc="50" dirty="0" err="1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4000" spc="50" dirty="0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spc="50" dirty="0" err="1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giờ</a:t>
            </a:r>
            <a:r>
              <a:rPr lang="en-US" sz="4000" spc="50" dirty="0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spc="50" dirty="0" err="1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4000" spc="50" dirty="0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spc="50" dirty="0" err="1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ngày</a:t>
            </a:r>
            <a:r>
              <a:rPr lang="en-US" sz="4000" spc="50" dirty="0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spc="50" dirty="0" err="1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hôm</a:t>
            </a:r>
            <a:r>
              <a:rPr lang="en-US" sz="4000" spc="50" dirty="0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nay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8725" y="3200400"/>
            <a:ext cx="6440032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Môn</a:t>
            </a:r>
            <a:r>
              <a:rPr lang="en-US" sz="4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: </a:t>
            </a:r>
            <a:r>
              <a:rPr lang="en-US" sz="4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Tự</a:t>
            </a:r>
            <a:r>
              <a:rPr lang="en-US" sz="4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nhiên</a:t>
            </a:r>
            <a:r>
              <a:rPr lang="en-US" sz="4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và</a:t>
            </a:r>
            <a:r>
              <a:rPr lang="en-US" sz="4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Xã</a:t>
            </a:r>
            <a:r>
              <a:rPr lang="en-US" sz="4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hội</a:t>
            </a:r>
            <a:r>
              <a:rPr lang="en-US" sz="4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>
              <a:defRPr/>
            </a:pPr>
            <a:r>
              <a:rPr lang="en-US" sz="4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Lớp</a:t>
            </a:r>
            <a:r>
              <a:rPr lang="en-US" sz="4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2</a:t>
            </a:r>
          </a:p>
        </p:txBody>
      </p:sp>
      <p:pic>
        <p:nvPicPr>
          <p:cNvPr id="3082" name="Picture 2" descr="cat49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138" y="5408613"/>
            <a:ext cx="1712912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9" descr="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31763"/>
            <a:ext cx="1219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6" descr="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38113"/>
            <a:ext cx="15303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9" descr="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58800"/>
            <a:ext cx="838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" descr="cat49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5478463"/>
            <a:ext cx="122713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" descr="cat49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5824538"/>
            <a:ext cx="9302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iải Tự nhiên và Xã hội lớp 2 Bài 11: Môi trường sống của thực vật và động  vật - Hay nhất Cánh diề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1856134" y="1295400"/>
            <a:ext cx="530666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209800" y="5334000"/>
            <a:ext cx="4495800" cy="932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tx1"/>
                </a:solidFill>
              </a:rPr>
              <a:t>Trong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rừng</a:t>
            </a:r>
            <a:r>
              <a:rPr lang="en-US" sz="3500" b="1" dirty="0">
                <a:solidFill>
                  <a:schemeClr val="tx1"/>
                </a:solidFill>
              </a:rPr>
              <a:t>, </a:t>
            </a:r>
            <a:r>
              <a:rPr lang="en-US" sz="3500" b="1" dirty="0" err="1">
                <a:solidFill>
                  <a:schemeClr val="tx1"/>
                </a:solidFill>
              </a:rPr>
              <a:t>vườn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cây</a:t>
            </a:r>
            <a:endParaRPr lang="en-US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6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iải Tự nhiên và Xã hội lớp 2 Bài 11: Môi trường sống của thực vật và động  vật - Hay nhất Cánh diề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8" b="52635"/>
          <a:stretch/>
        </p:blipFill>
        <p:spPr bwMode="auto">
          <a:xfrm>
            <a:off x="1676400" y="1676400"/>
            <a:ext cx="566376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438400" y="5334000"/>
            <a:ext cx="4572000" cy="932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tx1"/>
                </a:solidFill>
              </a:rPr>
              <a:t>Ao</a:t>
            </a:r>
            <a:r>
              <a:rPr lang="en-US" sz="3500" b="1" dirty="0">
                <a:solidFill>
                  <a:schemeClr val="tx1"/>
                </a:solidFill>
              </a:rPr>
              <a:t>, </a:t>
            </a:r>
            <a:r>
              <a:rPr lang="en-US" sz="3500" b="1" dirty="0" err="1">
                <a:solidFill>
                  <a:schemeClr val="tx1"/>
                </a:solidFill>
              </a:rPr>
              <a:t>hồ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hoặc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bể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cá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cảnh</a:t>
            </a:r>
            <a:endParaRPr lang="en-US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iải Tự nhiên và Xã hội lớp 2 Bài 11: Môi trường sống của thực vật và động  vật - Hay nhất Cánh diề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1699"/>
          <a:stretch/>
        </p:blipFill>
        <p:spPr bwMode="auto">
          <a:xfrm>
            <a:off x="1821873" y="1074938"/>
            <a:ext cx="5417127" cy="41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43200" y="5334000"/>
            <a:ext cx="4114800" cy="932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tx1"/>
                </a:solidFill>
              </a:rPr>
              <a:t>Chậu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cây</a:t>
            </a:r>
            <a:r>
              <a:rPr lang="en-US" sz="3500" b="1" dirty="0">
                <a:solidFill>
                  <a:schemeClr val="tx1"/>
                </a:solidFill>
              </a:rPr>
              <a:t> ở ban </a:t>
            </a:r>
            <a:r>
              <a:rPr lang="en-US" sz="3500" b="1" dirty="0" err="1">
                <a:solidFill>
                  <a:schemeClr val="tx1"/>
                </a:solidFill>
              </a:rPr>
              <a:t>công</a:t>
            </a:r>
            <a:endParaRPr lang="en-US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iải Tự nhiên và Xã hội lớp 2 Bài 11: Môi trường sống của thực vật và động  vật - Hay nhất Cánh diề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2" t="46071" r="-6393" b="-2974"/>
          <a:stretch/>
        </p:blipFill>
        <p:spPr bwMode="auto">
          <a:xfrm>
            <a:off x="1752599" y="1493371"/>
            <a:ext cx="5671705" cy="39168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752599" y="5620788"/>
            <a:ext cx="5671705" cy="932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tx1"/>
                </a:solidFill>
              </a:rPr>
              <a:t>Vùng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đất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ngập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mặn</a:t>
            </a:r>
            <a:r>
              <a:rPr lang="en-US" sz="3500" b="1" dirty="0">
                <a:solidFill>
                  <a:schemeClr val="tx1"/>
                </a:solidFill>
              </a:rPr>
              <a:t>, </a:t>
            </a:r>
            <a:r>
              <a:rPr lang="en-US" sz="3500" b="1" dirty="0" err="1">
                <a:solidFill>
                  <a:schemeClr val="tx1"/>
                </a:solidFill>
              </a:rPr>
              <a:t>ven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biển</a:t>
            </a:r>
            <a:endParaRPr lang="en-US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0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áo Rừng Sư Tử Khỉ Lá động Vật Nền, Nền động Vật, Lá Cây, Trong Rừng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69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981200" y="1447800"/>
            <a:ext cx="5791200" cy="29718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24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915614"/>
              </p:ext>
            </p:extLst>
          </p:nvPr>
        </p:nvGraphicFramePr>
        <p:xfrm>
          <a:off x="381000" y="2209801"/>
          <a:ext cx="8229600" cy="3886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5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8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Hình</a:t>
                      </a:r>
                      <a:endParaRPr lang="en-US" sz="2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Tên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baseline="0" dirty="0" err="1"/>
                        <a:t>cây</a:t>
                      </a:r>
                      <a:endParaRPr lang="en-US" sz="2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Tên</a:t>
                      </a:r>
                      <a:r>
                        <a:rPr lang="en-US" sz="2200" baseline="0" dirty="0"/>
                        <a:t> con </a:t>
                      </a:r>
                      <a:r>
                        <a:rPr lang="en-US" sz="2200" baseline="0" dirty="0" err="1"/>
                        <a:t>vật</a:t>
                      </a:r>
                      <a:endParaRPr lang="en-US" sz="2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Nơi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baseline="0" dirty="0" err="1"/>
                        <a:t>sống</a:t>
                      </a:r>
                      <a:endParaRPr lang="en-US" sz="2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     Con </a:t>
                      </a:r>
                      <a:r>
                        <a:rPr lang="en-US" sz="2500" dirty="0" err="1"/>
                        <a:t>hươu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sao</a:t>
                      </a:r>
                      <a:endParaRPr lang="en-US" sz="25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/>
                        <a:t>Rừng</a:t>
                      </a:r>
                      <a:endParaRPr lang="en-US" sz="25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………………….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…………........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………………….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………………….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………………….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………………….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………………….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………………….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/>
                        <a:t>………………….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/>
                        <a:t>………………….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………………….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/>
                        <a:t>………………….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………………….</a:t>
                      </a:r>
                      <a:endParaRPr lang="en-US" sz="2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………………….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………………….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85800" y="762000"/>
            <a:ext cx="769620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</a:rPr>
              <a:t>Hoàn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thành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bảng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sau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theo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gợi</a:t>
            </a:r>
            <a:r>
              <a:rPr lang="en-US" sz="3000" dirty="0">
                <a:solidFill>
                  <a:schemeClr val="tx1"/>
                </a:solidFill>
              </a:rPr>
              <a:t> ý </a:t>
            </a:r>
            <a:r>
              <a:rPr lang="en-US" sz="3000" dirty="0" err="1">
                <a:solidFill>
                  <a:schemeClr val="tx1"/>
                </a:solidFill>
              </a:rPr>
              <a:t>dưới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đây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1251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96976"/>
              </p:ext>
            </p:extLst>
          </p:nvPr>
        </p:nvGraphicFramePr>
        <p:xfrm>
          <a:off x="228600" y="1828800"/>
          <a:ext cx="8686800" cy="4419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2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0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137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Hình</a:t>
                      </a:r>
                      <a:endParaRPr lang="en-US" sz="2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Tên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baseline="0" dirty="0" err="1"/>
                        <a:t>cây</a:t>
                      </a:r>
                      <a:endParaRPr lang="en-US" sz="2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Tên</a:t>
                      </a:r>
                      <a:r>
                        <a:rPr lang="en-US" sz="2200" baseline="0" dirty="0"/>
                        <a:t> con </a:t>
                      </a:r>
                      <a:r>
                        <a:rPr lang="en-US" sz="2200" baseline="0" dirty="0" err="1"/>
                        <a:t>vật</a:t>
                      </a:r>
                      <a:endParaRPr lang="en-US" sz="2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Nơi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baseline="0" dirty="0" err="1"/>
                        <a:t>sống</a:t>
                      </a:r>
                      <a:endParaRPr lang="en-US" sz="2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Con </a:t>
                      </a:r>
                      <a:r>
                        <a:rPr lang="en-US" sz="2500" dirty="0" err="1"/>
                        <a:t>hươu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sao</a:t>
                      </a:r>
                      <a:endParaRPr lang="en-US" sz="25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dirty="0" err="1"/>
                        <a:t>Rừng</a:t>
                      </a:r>
                      <a:endParaRPr lang="en-US" sz="25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/>
                        <a:t>Bắp</a:t>
                      </a:r>
                      <a:r>
                        <a:rPr lang="en-US" sz="2500" dirty="0"/>
                        <a:t> </a:t>
                      </a:r>
                      <a:r>
                        <a:rPr lang="en-US" sz="2500" dirty="0" err="1"/>
                        <a:t>cải</a:t>
                      </a:r>
                      <a:endParaRPr lang="en-US" sz="25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dirty="0" err="1"/>
                        <a:t>Cánh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dirty="0"/>
                        <a:t> </a:t>
                      </a:r>
                      <a:r>
                        <a:rPr lang="en-US" sz="2500" dirty="0" err="1"/>
                        <a:t>đồng</a:t>
                      </a:r>
                      <a:r>
                        <a:rPr lang="en-US" sz="2500" dirty="0"/>
                        <a:t>,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vườn</a:t>
                      </a:r>
                      <a:endParaRPr lang="en-US" sz="25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/>
                        <a:t>Chim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chào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mào</a:t>
                      </a:r>
                      <a:endParaRPr lang="en-US" sz="25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dirty="0" err="1"/>
                        <a:t>Rừng</a:t>
                      </a:r>
                      <a:r>
                        <a:rPr lang="en-US" sz="2500" dirty="0"/>
                        <a:t> , </a:t>
                      </a:r>
                      <a:r>
                        <a:rPr lang="en-US" sz="2500" dirty="0" err="1"/>
                        <a:t>vườn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cây</a:t>
                      </a:r>
                      <a:endParaRPr lang="en-US" sz="25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/>
                        <a:t>Hoa</a:t>
                      </a:r>
                      <a:r>
                        <a:rPr lang="en-US" sz="2500" dirty="0"/>
                        <a:t> </a:t>
                      </a:r>
                      <a:r>
                        <a:rPr lang="en-US" sz="2500" dirty="0" err="1"/>
                        <a:t>súng</a:t>
                      </a:r>
                      <a:endParaRPr lang="en-US" sz="25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Con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cá</a:t>
                      </a:r>
                      <a:endParaRPr lang="en-US" sz="25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/>
                        <a:t>Ao</a:t>
                      </a:r>
                      <a:r>
                        <a:rPr lang="en-US" sz="2500" dirty="0"/>
                        <a:t>, </a:t>
                      </a:r>
                      <a:r>
                        <a:rPr lang="en-US" sz="2500" dirty="0" err="1"/>
                        <a:t>hồ</a:t>
                      </a:r>
                      <a:r>
                        <a:rPr lang="en-US" sz="2500" dirty="0"/>
                        <a:t>,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bể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cá</a:t>
                      </a:r>
                      <a:endParaRPr lang="en-US" sz="25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/>
                        <a:t>Hoa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hồng</a:t>
                      </a:r>
                      <a:endParaRPr lang="en-US" sz="25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/>
                        <a:t>Chậu</a:t>
                      </a:r>
                      <a:r>
                        <a:rPr lang="en-US" sz="2500" dirty="0"/>
                        <a:t> </a:t>
                      </a:r>
                      <a:r>
                        <a:rPr lang="en-US" sz="2500" dirty="0" err="1"/>
                        <a:t>cây</a:t>
                      </a:r>
                      <a:endParaRPr lang="en-US" sz="25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/>
                        <a:t>Cây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đước</a:t>
                      </a:r>
                      <a:endParaRPr lang="en-US" sz="2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/>
                        <a:t>Tôm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sú</a:t>
                      </a:r>
                      <a:endParaRPr lang="en-US" sz="2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dirty="0" err="1"/>
                        <a:t>Vùng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ngập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mặn</a:t>
                      </a:r>
                      <a:r>
                        <a:rPr lang="en-US" sz="2500" baseline="0" dirty="0"/>
                        <a:t>, </a:t>
                      </a:r>
                      <a:r>
                        <a:rPr lang="en-US" sz="2500" baseline="0" dirty="0" err="1"/>
                        <a:t>ven</a:t>
                      </a:r>
                      <a:r>
                        <a:rPr lang="en-US" sz="2500" baseline="0" dirty="0"/>
                        <a:t> </a:t>
                      </a:r>
                      <a:r>
                        <a:rPr lang="en-US" sz="2500" baseline="0" dirty="0" err="1"/>
                        <a:t>biển</a:t>
                      </a:r>
                      <a:endParaRPr lang="en-US" sz="2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85800" y="533400"/>
            <a:ext cx="769620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</a:rPr>
              <a:t>Hoàn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thành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bảng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sau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theo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gợi</a:t>
            </a:r>
            <a:r>
              <a:rPr lang="en-US" sz="3000" dirty="0">
                <a:solidFill>
                  <a:schemeClr val="tx1"/>
                </a:solidFill>
              </a:rPr>
              <a:t> ý </a:t>
            </a:r>
            <a:r>
              <a:rPr lang="en-US" sz="3000" dirty="0" err="1">
                <a:solidFill>
                  <a:schemeClr val="tx1"/>
                </a:solidFill>
              </a:rPr>
              <a:t>dưới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đây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1111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ải +999 Hình Nền Powerpoint Cute Đẹp Nhất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76199"/>
            <a:ext cx="9150927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1524000"/>
            <a:ext cx="66294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      </a:t>
            </a:r>
            <a:r>
              <a:rPr lang="en-US" sz="2800" dirty="0" err="1">
                <a:solidFill>
                  <a:schemeClr val="tx1"/>
                </a:solidFill>
              </a:rPr>
              <a:t>Mỗi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loài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sống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như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nhà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vườn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ngoài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ruộng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rừng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dưới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ao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sông</a:t>
            </a:r>
            <a:r>
              <a:rPr lang="en-US" sz="280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hồ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biển</a:t>
            </a:r>
            <a:r>
              <a:rPr lang="en-US" sz="28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48633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áo Rừng Sư Tử Khỉ Lá động Vật Nền, Nền động Vật, Lá Cây, Trong Rừng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69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981200" y="1447800"/>
            <a:ext cx="5791200" cy="29718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44082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áo Rừng Sư Tử Khỉ Lá động Vật Nền, Nền động Vật, Lá Cây, Trong Rừng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69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áo Rừng Sư Tử Khỉ Lá động Vật Nền, Nền động Vật, Lá Cây, Trong Rừng Hình  nền Vector để tải xuống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áo Rừng Sư Tử Khỉ Lá động Vật Nền, Nền động Vật, Lá Cây, Trong Rừng Hình  nền Vector để tải xuống miễn phí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Cáo Rừng Sư Tử Khỉ Lá động Vật Nền, Nền động Vật, Lá Cây, Trong Rừng Hình  nền Vector để tải xuống miễn phí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76400" y="1524000"/>
            <a:ext cx="6324600" cy="1905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Hãy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tên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nơi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của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một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cây</a:t>
            </a:r>
            <a:r>
              <a:rPr lang="en-US" sz="3200" dirty="0">
                <a:solidFill>
                  <a:schemeClr val="tx1"/>
                </a:solidFill>
              </a:rPr>
              <a:t>, con </a:t>
            </a:r>
            <a:r>
              <a:rPr lang="en-US" sz="3200" dirty="0" err="1">
                <a:solidFill>
                  <a:schemeClr val="tx1"/>
                </a:solidFill>
              </a:rPr>
              <a:t>vật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xung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quanh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em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877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ảnh chủ đ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0"/>
            <a:ext cx="6629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00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228600"/>
            <a:ext cx="48768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 err="1">
                <a:solidFill>
                  <a:srgbClr val="FF0000"/>
                </a:solidFill>
              </a:rPr>
              <a:t>Nhóm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loài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cây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cối</a:t>
            </a:r>
            <a:r>
              <a:rPr lang="en-US" sz="25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sz="2500" dirty="0">
                <a:solidFill>
                  <a:schemeClr val="tx1"/>
                </a:solidFill>
              </a:rPr>
              <a:t>- </a:t>
            </a:r>
            <a:r>
              <a:rPr lang="en-US" sz="2500" dirty="0" err="1">
                <a:solidFill>
                  <a:schemeClr val="tx1"/>
                </a:solidFill>
              </a:rPr>
              <a:t>Cây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sống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dưới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nước</a:t>
            </a:r>
            <a:r>
              <a:rPr lang="en-US" sz="2500" dirty="0">
                <a:solidFill>
                  <a:schemeClr val="tx1"/>
                </a:solidFill>
              </a:rPr>
              <a:t>(</a:t>
            </a:r>
            <a:r>
              <a:rPr lang="en-US" sz="2500" dirty="0" err="1">
                <a:solidFill>
                  <a:schemeClr val="tx1"/>
                </a:solidFill>
              </a:rPr>
              <a:t>ao</a:t>
            </a:r>
            <a:r>
              <a:rPr lang="en-US" sz="2500" dirty="0">
                <a:solidFill>
                  <a:schemeClr val="tx1"/>
                </a:solidFill>
              </a:rPr>
              <a:t>, </a:t>
            </a:r>
            <a:r>
              <a:rPr lang="en-US" sz="2500" dirty="0" err="1">
                <a:solidFill>
                  <a:schemeClr val="tx1"/>
                </a:solidFill>
              </a:rPr>
              <a:t>hồ</a:t>
            </a:r>
            <a:r>
              <a:rPr lang="en-US" sz="2500" dirty="0">
                <a:solidFill>
                  <a:schemeClr val="tx1"/>
                </a:solidFill>
              </a:rPr>
              <a:t>).</a:t>
            </a:r>
          </a:p>
        </p:txBody>
      </p:sp>
      <p:pic>
        <p:nvPicPr>
          <p:cNvPr id="6146" name="Picture 2" descr="Hoa súng và #7 ý nghĩa #10+ tác dụng tuyệt vời trong dân g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771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7" name="Picture 23" descr="Top 8 những cây sống dưới nước hoặc trong nướ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768" y="1295400"/>
            <a:ext cx="3629942" cy="226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Picture 25" descr="Giảm giá Hạt giống: Rau muống nước - BeeCo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399"/>
            <a:ext cx="3771900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1" name="Picture 27" descr="Dùng lục bình để chữa bệnh liệu bạn đã biết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767" y="3990108"/>
            <a:ext cx="36530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33400" y="3200400"/>
            <a:ext cx="1752600" cy="360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Cây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hoa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súng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026840" y="3221182"/>
            <a:ext cx="1219200" cy="360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Cây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rong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026840" y="6116782"/>
            <a:ext cx="1602560" cy="360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Cây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lục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bình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33400" y="6116782"/>
            <a:ext cx="2057400" cy="360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Cây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rau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muống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59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228600"/>
            <a:ext cx="48768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 err="1">
                <a:solidFill>
                  <a:srgbClr val="FF0000"/>
                </a:solidFill>
              </a:rPr>
              <a:t>Nhóm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loài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cây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cối</a:t>
            </a:r>
            <a:r>
              <a:rPr lang="en-US" sz="25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sz="2500" dirty="0">
                <a:solidFill>
                  <a:schemeClr val="tx1"/>
                </a:solidFill>
              </a:rPr>
              <a:t>- </a:t>
            </a:r>
            <a:r>
              <a:rPr lang="en-US" sz="2500" dirty="0" err="1">
                <a:solidFill>
                  <a:schemeClr val="tx1"/>
                </a:solidFill>
              </a:rPr>
              <a:t>Cây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sống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trong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vườn</a:t>
            </a:r>
            <a:r>
              <a:rPr lang="en-US" sz="25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71600" y="3532909"/>
            <a:ext cx="1447800" cy="360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Cây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xoài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941240" y="6345382"/>
            <a:ext cx="1602560" cy="360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Cây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cà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chua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9200" y="6345382"/>
            <a:ext cx="2057400" cy="360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Cây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khoai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lang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Những thông tin thú vị về phong thủy cây xoài | Tập đoàn Trần Anh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1295400"/>
            <a:ext cx="321425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Cây rau cả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Cây rau cả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Cây rau cả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Cây rau cả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2" name="Picture 14" descr="TOP 11 bài Thuyết minh về cây chuối - Văn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54" y="1378526"/>
            <a:ext cx="3186546" cy="20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6096000" y="3532909"/>
            <a:ext cx="1307451" cy="360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Cây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chuối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184" name="Picture 16" descr="ĐIỂM DANH 5 LOẠI PHÂN BÓN VÔ CƠ CHO CÂY KHOAI LANG NÊN DÙNG - Agriviet.o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856" y="4353790"/>
            <a:ext cx="3214544" cy="188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TRỒNG CÀ CHUA TRONG NHÀ MÀNG - Vườn thông m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33010"/>
            <a:ext cx="3200400" cy="190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03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228600"/>
            <a:ext cx="48768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 err="1">
                <a:solidFill>
                  <a:srgbClr val="FF0000"/>
                </a:solidFill>
              </a:rPr>
              <a:t>Nhóm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loài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cây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cối</a:t>
            </a:r>
            <a:r>
              <a:rPr lang="en-US" sz="25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sz="2500" dirty="0">
                <a:solidFill>
                  <a:schemeClr val="tx1"/>
                </a:solidFill>
              </a:rPr>
              <a:t>- </a:t>
            </a:r>
            <a:r>
              <a:rPr lang="en-US" sz="2500" dirty="0" err="1">
                <a:solidFill>
                  <a:schemeClr val="tx1"/>
                </a:solidFill>
              </a:rPr>
              <a:t>Cây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sống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trong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chậu</a:t>
            </a:r>
            <a:r>
              <a:rPr lang="en-US" sz="2500" dirty="0">
                <a:solidFill>
                  <a:schemeClr val="tx1"/>
                </a:solidFill>
              </a:rPr>
              <a:t> (</a:t>
            </a:r>
            <a:r>
              <a:rPr lang="en-US" sz="2500" dirty="0" err="1">
                <a:solidFill>
                  <a:schemeClr val="tx1"/>
                </a:solidFill>
              </a:rPr>
              <a:t>cây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cảnh</a:t>
            </a:r>
            <a:r>
              <a:rPr lang="en-US" sz="25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8200" y="5181600"/>
            <a:ext cx="1828800" cy="360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Cây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hoa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cúc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10000" y="5181600"/>
            <a:ext cx="1602560" cy="360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Cây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hoa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lan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AutoShape 4" descr="Cây rau cả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Cây rau cả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Cây rau cả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Cây rau cả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858000" y="5181600"/>
            <a:ext cx="1828800" cy="360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Cây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sen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đá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194" name="Picture 2" descr="Chậu Cây Hoa Cúc Vàng Để Bàn | T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65552"/>
            <a:ext cx="2667000" cy="273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Cách chăm sóc hoa lan tại nhà xinh đẹp lâu hơ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Cách chăm sóc hoa lan tại nhà xinh đẹp lâu hơ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Cách chăm sóc hoa lan tại nhà xinh đẹp lâu hơ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2" name="Picture 10" descr="Tất tần tật về cách chăm sóc lan hồ điệp từ A đến Z – Mẹo hay cuộc s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65553"/>
            <a:ext cx="2661083" cy="272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ách trồng sen đá chuẩn, chia sẻ của người 7 năm trồng sen đá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65552"/>
            <a:ext cx="2843049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90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op 123+] Hình nền Powerpoint “ĐẸP NHỨC NÁCH” - Công ty Chống thấm Tín Ph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261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hlinkClick r:id="rId3" action="ppaction://hlinkfile"/>
          </p:cNvPr>
          <p:cNvSpPr/>
          <p:nvPr/>
        </p:nvSpPr>
        <p:spPr>
          <a:xfrm>
            <a:off x="1905000" y="2209800"/>
            <a:ext cx="5410200" cy="2743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</a:rPr>
              <a:t>Nơi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sống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của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động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vật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40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743200" y="449580"/>
            <a:ext cx="6019800" cy="29794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Kính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chúc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sức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khỏe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quý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thầy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cô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và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các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em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học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sinh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Trân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trọng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kính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chào</a:t>
            </a:r>
            <a:r>
              <a:rPr lang="en-US" sz="2800" b="1" dirty="0">
                <a:solidFill>
                  <a:srgbClr val="FF0000"/>
                </a:solidFill>
              </a:rPr>
              <a:t> ! </a:t>
            </a:r>
          </a:p>
        </p:txBody>
      </p:sp>
    </p:spTree>
    <p:extLst>
      <p:ext uri="{BB962C8B-B14F-4D97-AF65-F5344CB8AC3E}">
        <p14:creationId xmlns:p14="http://schemas.microsoft.com/office/powerpoint/2010/main" val="275330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hững hình nền powerpoint dễ thương, đáng yêu và ngộ nghĩ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16"/>
            <a:ext cx="9144000" cy="679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3" action="ppaction://hlinkfile"/>
          </p:cNvPr>
          <p:cNvSpPr/>
          <p:nvPr/>
        </p:nvSpPr>
        <p:spPr>
          <a:xfrm>
            <a:off x="838200" y="2514600"/>
            <a:ext cx="7467600" cy="2133600"/>
          </a:xfrm>
          <a:prstGeom prst="roundRect">
            <a:avLst/>
          </a:prstGeom>
          <a:solidFill>
            <a:schemeClr val="bg1"/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C00000"/>
                </a:solidFill>
              </a:rPr>
              <a:t>KHỞI ĐỘNG </a:t>
            </a:r>
          </a:p>
          <a:p>
            <a:pPr algn="ctr"/>
            <a:endParaRPr lang="en-US" sz="3500" b="1" dirty="0">
              <a:solidFill>
                <a:srgbClr val="C00000"/>
              </a:solidFill>
            </a:endParaRPr>
          </a:p>
          <a:p>
            <a:pPr algn="ctr"/>
            <a:r>
              <a:rPr lang="en-US" sz="3000" b="1" dirty="0" err="1">
                <a:solidFill>
                  <a:schemeClr val="tx1"/>
                </a:solidFill>
              </a:rPr>
              <a:t>Các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em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hãy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quan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sát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bài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hát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sau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xuất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hiện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những</a:t>
            </a:r>
            <a:r>
              <a:rPr lang="en-US" sz="3000" b="1" dirty="0">
                <a:solidFill>
                  <a:schemeClr val="tx1"/>
                </a:solidFill>
              </a:rPr>
              <a:t> con </a:t>
            </a:r>
            <a:r>
              <a:rPr lang="en-US" sz="3000" b="1" dirty="0" err="1">
                <a:solidFill>
                  <a:schemeClr val="tx1"/>
                </a:solidFill>
              </a:rPr>
              <a:t>vật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nào</a:t>
            </a:r>
            <a:r>
              <a:rPr lang="en-US" sz="3000" b="1" dirty="0">
                <a:solidFill>
                  <a:schemeClr val="tx1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47607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ên các con vật bằng tiếng 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55073" y="1839191"/>
            <a:ext cx="7620000" cy="28194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tx1"/>
                </a:solidFill>
              </a:rPr>
              <a:t>Bài</a:t>
            </a:r>
            <a:r>
              <a:rPr lang="en-US" sz="3500" b="1" dirty="0">
                <a:solidFill>
                  <a:schemeClr val="tx1"/>
                </a:solidFill>
              </a:rPr>
              <a:t> 11. </a:t>
            </a:r>
            <a:r>
              <a:rPr lang="en-US" sz="3500" b="1" dirty="0" err="1">
                <a:solidFill>
                  <a:schemeClr val="tx1"/>
                </a:solidFill>
              </a:rPr>
              <a:t>Môi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trường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sống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của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thực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vật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500" b="1" dirty="0" err="1">
                <a:solidFill>
                  <a:schemeClr val="tx1"/>
                </a:solidFill>
              </a:rPr>
              <a:t>và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động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vật</a:t>
            </a:r>
            <a:r>
              <a:rPr lang="en-US" sz="3500" b="1" dirty="0">
                <a:solidFill>
                  <a:schemeClr val="tx1"/>
                </a:solidFill>
              </a:rPr>
              <a:t>  (</a:t>
            </a:r>
            <a:r>
              <a:rPr lang="en-US" sz="3500" b="1" dirty="0" err="1">
                <a:solidFill>
                  <a:schemeClr val="tx1"/>
                </a:solidFill>
              </a:rPr>
              <a:t>tiết</a:t>
            </a:r>
            <a:r>
              <a:rPr lang="en-US" sz="3500" b="1" dirty="0">
                <a:solidFill>
                  <a:schemeClr val="tx1"/>
                </a:solidFill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82857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áo Rừng Sư Tử Khỉ Lá động Vật Nền, Nền động Vật, Lá Cây, Trong Rừng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69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981200" y="1447800"/>
            <a:ext cx="5791200" cy="29718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108208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39091" y="457200"/>
            <a:ext cx="6352309" cy="914400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1"/>
                </a:solidFill>
              </a:rPr>
              <a:t>1. </a:t>
            </a:r>
            <a:r>
              <a:rPr lang="en-US" sz="3000" b="1" dirty="0" err="1">
                <a:solidFill>
                  <a:schemeClr val="tx1"/>
                </a:solidFill>
              </a:rPr>
              <a:t>Nơi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sống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của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thực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vật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và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động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vật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5" name="AutoShape 2" descr="Giải Tự nhiên và Xã hội lớp 2 Bài 11: Môi trường sống của thực vật và động  vật - Hay nhất Cánh diề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iải Tự nhiên và Xã hội lớp 2 Bài 11: Môi trường sống của thực vật và động  vật - Hay nhất Cánh diề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Giải Tự nhiên và Xã hội lớp 2 Bài 11: Môi trường sống của thực vật và động  vật - Hay nhất Cánh diề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6024130" cy="43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13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ài 11: Môi trường sống của thực vật và động vật hay nhất Bai 11 Moi Truong Song Cua Thuc Vat Va Dong Vat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ài 11: Môi trường sống của thực vật và động vật hay nhất Bai 11 Moi Truong Song Cua Thuc Vat Va Dong Vat 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iải Tự nhiên và Xã hội lớp 2 Bài 11: Môi trường sống của thực vật và động  vật - Hay nhất Cánh diề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Giải Tự nhiên và Xã hội lớp 2 Bài 11: Môi trường sống của thực vật và động  vật - Hay nhất Cánh diề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Giải Tự nhiên và Xã hội lớp 2 Bài 11: Môi trường sống của thực vật và động  vật - Hay nhất Cánh diề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7" y="2496588"/>
            <a:ext cx="5851525" cy="428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iải Tự nhiên và Xã hội lớp 2 Bài 11: Môi trường sống của thực vật và động  vật - Hay nhất Cánh diề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5" b="1"/>
          <a:stretch/>
        </p:blipFill>
        <p:spPr bwMode="auto">
          <a:xfrm>
            <a:off x="3048001" y="76200"/>
            <a:ext cx="6019799" cy="228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07975" y="2057400"/>
            <a:ext cx="2511425" cy="3048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solidFill>
                  <a:schemeClr val="tx1"/>
                </a:solidFill>
              </a:rPr>
              <a:t>Em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hãy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nêu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tên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những</a:t>
            </a:r>
            <a:r>
              <a:rPr lang="en-US" sz="2700" dirty="0">
                <a:solidFill>
                  <a:schemeClr val="tx1"/>
                </a:solidFill>
              </a:rPr>
              <a:t> con </a:t>
            </a:r>
            <a:r>
              <a:rPr lang="en-US" sz="2700" dirty="0" err="1">
                <a:solidFill>
                  <a:schemeClr val="tx1"/>
                </a:solidFill>
              </a:rPr>
              <a:t>vật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và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cây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xuất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hiện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trong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mỗi</a:t>
            </a:r>
            <a:r>
              <a:rPr lang="en-US" sz="2700" dirty="0">
                <a:solidFill>
                  <a:schemeClr val="tx1"/>
                </a:solidFill>
              </a:rPr>
              <a:t>  </a:t>
            </a:r>
            <a:r>
              <a:rPr lang="en-US" sz="2700" dirty="0" err="1">
                <a:solidFill>
                  <a:schemeClr val="tx1"/>
                </a:solidFill>
              </a:rPr>
              <a:t>hình</a:t>
            </a:r>
            <a:r>
              <a:rPr lang="en-US" sz="27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124200" y="1925781"/>
            <a:ext cx="1295400" cy="4309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Hươu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71755" y="1919593"/>
            <a:ext cx="1295400" cy="4309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Bắp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cải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0" y="4038600"/>
            <a:ext cx="1828800" cy="4309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Chim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chào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mào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43600" y="4038600"/>
            <a:ext cx="2133600" cy="4309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 </a:t>
            </a:r>
            <a:r>
              <a:rPr lang="en-US" dirty="0" err="1">
                <a:solidFill>
                  <a:schemeClr val="tx1"/>
                </a:solidFill>
              </a:rPr>
              <a:t>cá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hoa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súng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03418" y="6343901"/>
            <a:ext cx="1295400" cy="4309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Hoa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hồng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0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ài 11: Môi trường sống của thực vật và động vật hay nhất Bai 11 Moi Truong Song Cua Thuc Vat Va Dong Vat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ài 11: Môi trường sống của thực vật và động vật hay nhất Bai 11 Moi Truong Song Cua Thuc Vat Va Dong Vat 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iải Tự nhiên và Xã hội lớp 2 Bài 11: Môi trường sống của thực vật và động  vật - Hay nhất Cánh diề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Giải Tự nhiên và Xã hội lớp 2 Bài 11: Môi trường sống của thực vật và động  vật - Hay nhất Cánh diề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Giải Tự nhiên và Xã hội lớp 2 Bài 11: Môi trường sống của thực vật và động  vật - Hay nhất Cánh diề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7" y="2496588"/>
            <a:ext cx="5851525" cy="428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iải Tự nhiên và Xã hội lớp 2 Bài 11: Môi trường sống của thực vật và động  vật - Hay nhất Cánh diề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5" b="1"/>
          <a:stretch/>
        </p:blipFill>
        <p:spPr bwMode="auto">
          <a:xfrm>
            <a:off x="3048001" y="76200"/>
            <a:ext cx="6019799" cy="228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07975" y="2496588"/>
            <a:ext cx="2511425" cy="26088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chemeClr val="tx1"/>
                </a:solidFill>
              </a:rPr>
              <a:t>Hỏi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đáp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cùng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bạn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về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nơi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sống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của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cây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và</a:t>
            </a:r>
            <a:r>
              <a:rPr lang="en-US" sz="2700" b="1" dirty="0">
                <a:solidFill>
                  <a:schemeClr val="tx1"/>
                </a:solidFill>
              </a:rPr>
              <a:t> con </a:t>
            </a:r>
            <a:r>
              <a:rPr lang="en-US" sz="2700" b="1" dirty="0" err="1">
                <a:solidFill>
                  <a:schemeClr val="tx1"/>
                </a:solidFill>
              </a:rPr>
              <a:t>vật</a:t>
            </a:r>
            <a:r>
              <a:rPr lang="en-US" sz="27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8324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iải Tự nhiên và Xã hội lớp 2 Bài 11: Môi trường sống của thực vật và động  vật - Hay nhất Cánh diề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5" r="50000" b="1"/>
          <a:stretch/>
        </p:blipFill>
        <p:spPr bwMode="auto">
          <a:xfrm>
            <a:off x="15241" y="1600200"/>
            <a:ext cx="4495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5334000"/>
            <a:ext cx="2667000" cy="932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tx1"/>
                </a:solidFill>
              </a:rPr>
              <a:t>Rừng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Cánh Diều] Giải tự nhiên và xã hội 2 bài 11: Môi trường sống của thực vật  và động vật | Giải sách cánh diều tự nhiên và xã hội 2 - Tech12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5" t="50000" r="3010"/>
          <a:stretch/>
        </p:blipFill>
        <p:spPr bwMode="auto">
          <a:xfrm>
            <a:off x="4778295" y="1878588"/>
            <a:ext cx="4441905" cy="315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257800" y="5239788"/>
            <a:ext cx="3657600" cy="932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tx1"/>
                </a:solidFill>
              </a:rPr>
              <a:t>Vườn</a:t>
            </a:r>
            <a:r>
              <a:rPr lang="en-US" sz="3500" b="1" dirty="0">
                <a:solidFill>
                  <a:schemeClr val="tx1"/>
                </a:solidFill>
              </a:rPr>
              <a:t>, </a:t>
            </a:r>
            <a:r>
              <a:rPr lang="en-US" sz="3500" b="1" dirty="0" err="1">
                <a:solidFill>
                  <a:schemeClr val="tx1"/>
                </a:solidFill>
              </a:rPr>
              <a:t>cánh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đồng</a:t>
            </a:r>
            <a:endParaRPr lang="en-US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4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2112&quot;&gt;&lt;property id=&quot;20148&quot; value=&quot;5&quot;/&gt;&lt;property id=&quot;20300&quot; value=&quot;Slide 1&quot;/&gt;&lt;property id=&quot;20307&quot; value=&quot;257&quot;/&gt;&lt;/object&gt;&lt;object type=&quot;3&quot; unique_id=&quot;12113&quot;&gt;&lt;property id=&quot;20148&quot; value=&quot;5&quot;/&gt;&lt;property id=&quot;20300&quot; value=&quot;Slide 4&quot;/&gt;&lt;property id=&quot;20307&quot; value=&quot;258&quot;/&gt;&lt;/object&gt;&lt;object type=&quot;3&quot; unique_id=&quot;12114&quot;&gt;&lt;property id=&quot;20148&quot; value=&quot;5&quot;/&gt;&lt;property id=&quot;20300&quot; value=&quot;Slide 3&quot;/&gt;&lt;property id=&quot;20307&quot; value=&quot;259&quot;/&gt;&lt;/object&gt;&lt;object type=&quot;3&quot; unique_id=&quot;12184&quot;&gt;&lt;property id=&quot;20148&quot; value=&quot;5&quot;/&gt;&lt;property id=&quot;20300&quot; value=&quot;Slide 5&quot;/&gt;&lt;property id=&quot;20307&quot; value=&quot;261&quot;/&gt;&lt;/object&gt;&lt;object type=&quot;3&quot; unique_id=&quot;12185&quot;&gt;&lt;property id=&quot;20148&quot; value=&quot;5&quot;/&gt;&lt;property id=&quot;20300&quot; value=&quot;Slide 6&quot;/&gt;&lt;property id=&quot;20307&quot; value=&quot;262&quot;/&gt;&lt;/object&gt;&lt;object type=&quot;3&quot; unique_id=&quot;12186&quot;&gt;&lt;property id=&quot;20148&quot; value=&quot;5&quot;/&gt;&lt;property id=&quot;20300&quot; value=&quot;Slide 7&quot;/&gt;&lt;property id=&quot;20307&quot; value=&quot;264&quot;/&gt;&lt;/object&gt;&lt;object type=&quot;3&quot; unique_id=&quot;12277&quot;&gt;&lt;property id=&quot;20148&quot; value=&quot;5&quot;/&gt;&lt;property id=&quot;20300&quot; value=&quot;Slide 8&quot;/&gt;&lt;property id=&quot;20307&quot; value=&quot;265&quot;/&gt;&lt;/object&gt;&lt;object type=&quot;3&quot; unique_id=&quot;12278&quot;&gt;&lt;property id=&quot;20148&quot; value=&quot;5&quot;/&gt;&lt;property id=&quot;20300&quot; value=&quot;Slide 9&quot;/&gt;&lt;property id=&quot;20307&quot; value=&quot;266&quot;/&gt;&lt;/object&gt;&lt;object type=&quot;3&quot; unique_id=&quot;12280&quot;&gt;&lt;property id=&quot;20148&quot; value=&quot;5&quot;/&gt;&lt;property id=&quot;20300&quot; value=&quot;Slide 10&quot;/&gt;&lt;property id=&quot;20307&quot; value=&quot;268&quot;/&gt;&lt;/object&gt;&lt;object type=&quot;3&quot; unique_id=&quot;12281&quot;&gt;&lt;property id=&quot;20148&quot; value=&quot;5&quot;/&gt;&lt;property id=&quot;20300&quot; value=&quot;Slide 11&quot;/&gt;&lt;property id=&quot;20307&quot; value=&quot;269&quot;/&gt;&lt;/object&gt;&lt;object type=&quot;3&quot; unique_id=&quot;12282&quot;&gt;&lt;property id=&quot;20148&quot; value=&quot;5&quot;/&gt;&lt;property id=&quot;20300&quot; value=&quot;Slide 12&quot;/&gt;&lt;property id=&quot;20307&quot; value=&quot;270&quot;/&gt;&lt;/object&gt;&lt;object type=&quot;3&quot; unique_id=&quot;12283&quot;&gt;&lt;property id=&quot;20148&quot; value=&quot;5&quot;/&gt;&lt;property id=&quot;20300&quot; value=&quot;Slide 13&quot;/&gt;&lt;property id=&quot;20307&quot; value=&quot;271&quot;/&gt;&lt;/object&gt;&lt;object type=&quot;3&quot; unique_id=&quot;12332&quot;&gt;&lt;property id=&quot;20148&quot; value=&quot;5&quot;/&gt;&lt;property id=&quot;20300&quot; value=&quot;Slide 15&quot;/&gt;&lt;property id=&quot;20307&quot; value=&quot;272&quot;/&gt;&lt;/object&gt;&lt;object type=&quot;3&quot; unique_id=&quot;12401&quot;&gt;&lt;property id=&quot;20148&quot; value=&quot;5&quot;/&gt;&lt;property id=&quot;20300&quot; value=&quot;Slide 16&quot;/&gt;&lt;property id=&quot;20307&quot; value=&quot;273&quot;/&gt;&lt;/object&gt;&lt;object type=&quot;3&quot; unique_id=&quot;12564&quot;&gt;&lt;property id=&quot;20148&quot; value=&quot;5&quot;/&gt;&lt;property id=&quot;20300&quot; value=&quot;Slide 19&quot;/&gt;&lt;property id=&quot;20307&quot; value=&quot;274&quot;/&gt;&lt;/object&gt;&lt;object type=&quot;3&quot; unique_id=&quot;12565&quot;&gt;&lt;property id=&quot;20148&quot; value=&quot;5&quot;/&gt;&lt;property id=&quot;20300&quot; value=&quot;Slide 20&quot;/&gt;&lt;property id=&quot;20307&quot; value=&quot;275&quot;/&gt;&lt;/object&gt;&lt;object type=&quot;3&quot; unique_id=&quot;12566&quot;&gt;&lt;property id=&quot;20148&quot; value=&quot;5&quot;/&gt;&lt;property id=&quot;20300&quot; value=&quot;Slide 21&quot;/&gt;&lt;property id=&quot;20307&quot; value=&quot;276&quot;/&gt;&lt;/object&gt;&lt;object type=&quot;3&quot; unique_id=&quot;12567&quot;&gt;&lt;property id=&quot;20148&quot; value=&quot;5&quot;/&gt;&lt;property id=&quot;20300&quot; value=&quot;Slide 22&quot;/&gt;&lt;property id=&quot;20307&quot; value=&quot;277&quot;/&gt;&lt;/object&gt;&lt;object type=&quot;3&quot; unique_id=&quot;12570&quot;&gt;&lt;property id=&quot;20148&quot; value=&quot;5&quot;/&gt;&lt;property id=&quot;20300&quot; value=&quot;Slide 24&quot;/&gt;&lt;property id=&quot;20307&quot; value=&quot;280&quot;/&gt;&lt;/object&gt;&lt;object type=&quot;3&quot; unique_id=&quot;12746&quot;&gt;&lt;property id=&quot;20148&quot; value=&quot;5&quot;/&gt;&lt;property id=&quot;20300&quot; value=&quot;Slide 2&quot;/&gt;&lt;property id=&quot;20307&quot; value=&quot;282&quot;/&gt;&lt;/object&gt;&lt;object type=&quot;3&quot; unique_id=&quot;12747&quot;&gt;&lt;property id=&quot;20148&quot; value=&quot;5&quot;/&gt;&lt;property id=&quot;20300&quot; value=&quot;Slide 23&quot;/&gt;&lt;property id=&quot;20307&quot; value=&quot;281&quot;/&gt;&lt;/object&gt;&lt;object type=&quot;3&quot; unique_id=&quot;12940&quot;&gt;&lt;property id=&quot;20148&quot; value=&quot;5&quot;/&gt;&lt;property id=&quot;20300&quot; value=&quot;Slide 17&quot;/&gt;&lt;property id=&quot;20307&quot; value=&quot;283&quot;/&gt;&lt;/object&gt;&lt;object type=&quot;3&quot; unique_id=&quot;12989&quot;&gt;&lt;property id=&quot;20148&quot; value=&quot;5&quot;/&gt;&lt;property id=&quot;20300&quot; value=&quot;Slide 14&quot;/&gt;&lt;property id=&quot;20307&quot; value=&quot;284&quot;/&gt;&lt;/object&gt;&lt;object type=&quot;3&quot; unique_id=&quot;12990&quot;&gt;&lt;property id=&quot;20148&quot; value=&quot;5&quot;/&gt;&lt;property id=&quot;20300&quot; value=&quot;Slide 18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413</Words>
  <Application>Microsoft Office PowerPoint</Application>
  <PresentationFormat>On-screen Show (4:3)</PresentationFormat>
  <Paragraphs>101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49</cp:revision>
  <dcterms:created xsi:type="dcterms:W3CDTF">2022-03-17T14:04:22Z</dcterms:created>
  <dcterms:modified xsi:type="dcterms:W3CDTF">2025-03-03T16:28:36Z</dcterms:modified>
</cp:coreProperties>
</file>