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11"/>
  </p:notesMasterIdLst>
  <p:sldIdLst>
    <p:sldId id="291" r:id="rId3"/>
    <p:sldId id="304" r:id="rId4"/>
    <p:sldId id="316" r:id="rId5"/>
    <p:sldId id="317" r:id="rId6"/>
    <p:sldId id="310" r:id="rId7"/>
    <p:sldId id="305" r:id="rId8"/>
    <p:sldId id="303" r:id="rId9"/>
    <p:sldId id="28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81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1463-38AD-44D0-82E0-22F178E5D11E}" type="datetimeFigureOut">
              <a:rPr lang="en-US" smtClean="0"/>
              <a:pPr/>
              <a:t>3/2/2025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5E7F-62A9-4701-BFC2-BAF91B9808FB}" type="slidenum">
              <a:rPr lang="en-US" smtClean="0"/>
              <a:pPr/>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17019-9FE0-48DA-B0D8-117C5813B5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4377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pPr/>
              <a:t>2025/3/2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40758497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pPr/>
              <a:t>2025/3/2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42265602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pPr/>
              <a:t>2025/3/2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38199499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56205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7839230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28024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2307413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15150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979421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49479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93128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97B5FA-0921-464F-AAE1-844C04324D75}" type="datetimeFigureOut">
              <a:rPr lang="zh-CN" altLang="en-US" smtClean="0"/>
              <a:pPr/>
              <a:t>2025/3/2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1246416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23799639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9478396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68954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56752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97B5FA-0921-464F-AAE1-844C04324D75}" type="datetimeFigureOut">
              <a:rPr lang="zh-CN" altLang="en-US" smtClean="0"/>
              <a:pPr/>
              <a:t>2025/3/2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9280160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97B5FA-0921-464F-AAE1-844C04324D75}" type="datetimeFigureOut">
              <a:rPr lang="zh-CN" altLang="en-US" smtClean="0"/>
              <a:pPr/>
              <a:t>2025/3/2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31332938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97B5FA-0921-464F-AAE1-844C04324D75}" type="datetimeFigureOut">
              <a:rPr lang="zh-CN" altLang="en-US" smtClean="0"/>
              <a:pPr/>
              <a:t>2025/3/2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41603414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997B5FA-0921-464F-AAE1-844C04324D75}" type="datetimeFigureOut">
              <a:rPr lang="zh-CN" altLang="en-US" smtClean="0"/>
              <a:pPr/>
              <a:t>2025/3/2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8730318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97B5FA-0921-464F-AAE1-844C04324D75}" type="datetimeFigureOut">
              <a:rPr lang="zh-CN" altLang="en-US" smtClean="0"/>
              <a:pPr/>
              <a:t>2025/3/2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8162144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pPr/>
              <a:t>2025/3/2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39877416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97B5FA-0921-464F-AAE1-844C04324D75}" type="datetimeFigureOut">
              <a:rPr lang="zh-CN" altLang="en-US" smtClean="0"/>
              <a:pPr/>
              <a:t>2025/3/2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6647805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D54D79-588C-414F-9935-D85D26666345}" type="datetimeFigureOut">
              <a:rPr lang="zh-CN" altLang="en-US" smtClean="0"/>
              <a:pPr/>
              <a:t>2025/3/2</a:t>
            </a:fld>
            <a:endParaRPr lang="zh-CN"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EC328-9116-4993-92C0-623125586BFE}" type="slidenum">
              <a:rPr lang="zh-CN" altLang="en-US" smtClean="0"/>
              <a:pPr/>
              <a:t>‹#›</a:t>
            </a:fld>
            <a:endParaRPr lang="zh-CN" altLang="en-US"/>
          </a:p>
        </p:txBody>
      </p:sp>
      <p:pic>
        <p:nvPicPr>
          <p:cNvPr id="7" name="图片 7" descr="444"/>
          <p:cNvPicPr>
            <a:picLocks noChangeAspect="1"/>
          </p:cNvPicPr>
          <p:nvPr userDrawn="1"/>
        </p:nvPicPr>
        <p:blipFill>
          <a:blip r:embed="rId14"/>
          <a:stretch>
            <a:fillRect/>
          </a:stretch>
        </p:blipFill>
        <p:spPr>
          <a:xfrm>
            <a:off x="-8256" y="3810"/>
            <a:ext cx="12208511" cy="6851015"/>
          </a:xfrm>
          <a:prstGeom prst="rect">
            <a:avLst/>
          </a:prstGeom>
        </p:spPr>
      </p:pic>
    </p:spTree>
    <p:extLst>
      <p:ext uri="{BB962C8B-B14F-4D97-AF65-F5344CB8AC3E}">
        <p14:creationId xmlns:p14="http://schemas.microsoft.com/office/powerpoint/2010/main" val="3338013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7" r:id="rId12"/>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8236719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gif"/><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3.xml"/><Relationship Id="rId7" Type="http://schemas.openxmlformats.org/officeDocument/2006/relationships/image" Target="../media/image1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rcRect t="5244" b="10434"/>
          <a:stretch>
            <a:fillRect/>
          </a:stretch>
        </p:blipFill>
        <p:spPr bwMode="auto">
          <a:xfrm>
            <a:off x="0"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t="35313" b="20813"/>
          <a:stretch>
            <a:fillRect/>
          </a:stretch>
        </p:blipFill>
        <p:spPr bwMode="auto">
          <a:xfrm>
            <a:off x="0" y="-202512"/>
            <a:ext cx="12207876" cy="3030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a:spLocks noChangeArrowheads="1"/>
          </p:cNvSpPr>
          <p:nvPr/>
        </p:nvSpPr>
        <p:spPr bwMode="auto">
          <a:xfrm>
            <a:off x="527050" y="3615397"/>
            <a:ext cx="1140235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ctr" eaLnBrk="1" hangingPunct="1"/>
            <a:r>
              <a:rPr lang="en-US" altLang="zh-CN" sz="6000" b="1" dirty="0">
                <a:latin typeface="Times New Roman" pitchFamily="18" charset="0"/>
                <a:ea typeface="字魂17号-萌趣果冻体"/>
                <a:cs typeface="Times New Roman" pitchFamily="18" charset="0"/>
              </a:rPr>
              <a:t>Xin </a:t>
            </a:r>
            <a:r>
              <a:rPr lang="en-US" altLang="zh-CN" sz="6000" b="1" dirty="0" err="1">
                <a:latin typeface="Times New Roman" pitchFamily="18" charset="0"/>
                <a:ea typeface="字魂17号-萌趣果冻体"/>
                <a:cs typeface="Times New Roman" pitchFamily="18" charset="0"/>
              </a:rPr>
              <a:t>chào</a:t>
            </a:r>
            <a:r>
              <a:rPr lang="en-US" altLang="zh-CN" sz="6000" b="1" dirty="0">
                <a:latin typeface="Times New Roman" pitchFamily="18" charset="0"/>
                <a:ea typeface="字魂17号-萌趣果冻体"/>
                <a:cs typeface="Times New Roman" pitchFamily="18" charset="0"/>
              </a:rPr>
              <a:t> </a:t>
            </a:r>
            <a:r>
              <a:rPr lang="en-US" altLang="zh-CN" sz="6000" b="1" dirty="0" err="1">
                <a:latin typeface="Times New Roman" pitchFamily="18" charset="0"/>
                <a:ea typeface="字魂17号-萌趣果冻体"/>
                <a:cs typeface="Times New Roman" pitchFamily="18" charset="0"/>
              </a:rPr>
              <a:t>tất</a:t>
            </a:r>
            <a:r>
              <a:rPr lang="en-US" altLang="zh-CN" sz="6000" b="1" dirty="0">
                <a:latin typeface="Times New Roman" pitchFamily="18" charset="0"/>
                <a:ea typeface="字魂17号-萌趣果冻体"/>
                <a:cs typeface="Times New Roman" pitchFamily="18" charset="0"/>
              </a:rPr>
              <a:t> </a:t>
            </a:r>
            <a:r>
              <a:rPr lang="en-US" altLang="zh-CN" sz="6000" b="1" dirty="0" err="1">
                <a:latin typeface="Times New Roman" pitchFamily="18" charset="0"/>
                <a:ea typeface="字魂17号-萌趣果冻体"/>
                <a:cs typeface="Times New Roman" pitchFamily="18" charset="0"/>
              </a:rPr>
              <a:t>cả</a:t>
            </a:r>
            <a:r>
              <a:rPr lang="en-US" altLang="zh-CN" sz="6000" b="1" dirty="0">
                <a:latin typeface="Times New Roman" pitchFamily="18" charset="0"/>
                <a:ea typeface="字魂17号-萌趣果冻体"/>
                <a:cs typeface="Times New Roman" pitchFamily="18" charset="0"/>
              </a:rPr>
              <a:t> </a:t>
            </a:r>
            <a:r>
              <a:rPr lang="en-US" altLang="zh-CN" sz="6000" b="1" dirty="0" err="1">
                <a:latin typeface="Times New Roman" pitchFamily="18" charset="0"/>
                <a:ea typeface="字魂17号-萌趣果冻体"/>
                <a:cs typeface="Times New Roman" pitchFamily="18" charset="0"/>
              </a:rPr>
              <a:t>các</a:t>
            </a:r>
            <a:r>
              <a:rPr lang="en-US" altLang="zh-CN" sz="6000" b="1" dirty="0">
                <a:latin typeface="Times New Roman" pitchFamily="18" charset="0"/>
                <a:ea typeface="字魂17号-萌趣果冻体"/>
                <a:cs typeface="Times New Roman" pitchFamily="18" charset="0"/>
              </a:rPr>
              <a:t> con!</a:t>
            </a:r>
          </a:p>
          <a:p>
            <a:pPr lvl="1" algn="ctr" eaLnBrk="1" hangingPunct="1"/>
            <a:r>
              <a:rPr lang="en-US" altLang="zh-CN" sz="6000" b="1" dirty="0" err="1">
                <a:latin typeface="Times New Roman" pitchFamily="18" charset="0"/>
                <a:ea typeface="字魂17号-萌趣果冻体"/>
                <a:cs typeface="Times New Roman" pitchFamily="18" charset="0"/>
              </a:rPr>
              <a:t>GV:Giang</a:t>
            </a:r>
            <a:r>
              <a:rPr lang="en-US" altLang="zh-CN" sz="6000" b="1" dirty="0">
                <a:latin typeface="Times New Roman" pitchFamily="18" charset="0"/>
                <a:ea typeface="字魂17号-萌趣果冻体"/>
                <a:cs typeface="Times New Roman" pitchFamily="18" charset="0"/>
              </a:rPr>
              <a:t> </a:t>
            </a:r>
            <a:r>
              <a:rPr lang="en-US" altLang="zh-CN" sz="6000" b="1" dirty="0" err="1">
                <a:latin typeface="Times New Roman" pitchFamily="18" charset="0"/>
                <a:ea typeface="字魂17号-萌趣果冻体"/>
                <a:cs typeface="Times New Roman" pitchFamily="18" charset="0"/>
              </a:rPr>
              <a:t>Thị</a:t>
            </a:r>
            <a:r>
              <a:rPr lang="en-US" altLang="zh-CN" sz="6000" b="1" dirty="0">
                <a:latin typeface="Times New Roman" pitchFamily="18" charset="0"/>
                <a:ea typeface="字魂17号-萌趣果冻体"/>
                <a:cs typeface="Times New Roman" pitchFamily="18" charset="0"/>
              </a:rPr>
              <a:t> </a:t>
            </a:r>
            <a:r>
              <a:rPr lang="en-US" altLang="zh-CN" sz="6000" b="1" dirty="0" err="1">
                <a:latin typeface="Times New Roman" pitchFamily="18" charset="0"/>
                <a:ea typeface="字魂17号-萌趣果冻体"/>
                <a:cs typeface="Times New Roman" pitchFamily="18" charset="0"/>
              </a:rPr>
              <a:t>Nhàn</a:t>
            </a:r>
            <a:endParaRPr lang="zh-CN" altLang="en-US" sz="6000" b="1" dirty="0">
              <a:latin typeface="Times New Roman" pitchFamily="18" charset="0"/>
              <a:ea typeface="字魂17号-萌趣果冻体"/>
              <a:cs typeface="Times New Roman" pitchFamily="18" charset="0"/>
            </a:endParaRPr>
          </a:p>
        </p:txBody>
      </p:sp>
      <p:pic>
        <p:nvPicPr>
          <p:cNvPr id="6" name="Picture 2" descr="Kết nối tri thức với cuộc số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169449"/>
            <a:ext cx="2250831" cy="17168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7" name="Group 273"/>
          <p:cNvGrpSpPr>
            <a:grpSpLocks/>
          </p:cNvGrpSpPr>
          <p:nvPr/>
        </p:nvGrpSpPr>
        <p:grpSpPr bwMode="auto">
          <a:xfrm>
            <a:off x="-1" y="-152400"/>
            <a:ext cx="13223631" cy="6629400"/>
            <a:chOff x="0" y="-24"/>
            <a:chExt cx="5760" cy="4368"/>
          </a:xfrm>
        </p:grpSpPr>
        <p:grpSp>
          <p:nvGrpSpPr>
            <p:cNvPr id="8" name="Group 274"/>
            <p:cNvGrpSpPr>
              <a:grpSpLocks/>
            </p:cNvGrpSpPr>
            <p:nvPr/>
          </p:nvGrpSpPr>
          <p:grpSpPr bwMode="auto">
            <a:xfrm>
              <a:off x="0" y="-24"/>
              <a:ext cx="5760" cy="4368"/>
              <a:chOff x="0" y="-24"/>
              <a:chExt cx="5760" cy="4368"/>
            </a:xfrm>
          </p:grpSpPr>
          <p:pic>
            <p:nvPicPr>
              <p:cNvPr id="18" name="Picture 275" descr="ttrtrtr1151380670"/>
              <p:cNvPicPr>
                <a:picLocks noChangeAspect="1" noChangeArrowheads="1" noCrop="1"/>
              </p:cNvPicPr>
              <p:nvPr/>
            </p:nvPicPr>
            <p:blipFill>
              <a:blip r:embed="rId5"/>
              <a:srcRect/>
              <a:stretch>
                <a:fillRect/>
              </a:stretch>
            </p:blipFill>
            <p:spPr bwMode="auto">
              <a:xfrm>
                <a:off x="0" y="-24"/>
                <a:ext cx="5760" cy="144"/>
              </a:xfrm>
              <a:prstGeom prst="rect">
                <a:avLst/>
              </a:prstGeom>
              <a:noFill/>
              <a:ln w="9525">
                <a:noFill/>
                <a:miter lim="800000"/>
                <a:headEnd/>
                <a:tailEnd/>
              </a:ln>
            </p:spPr>
          </p:pic>
          <p:pic>
            <p:nvPicPr>
              <p:cNvPr id="19" name="Picture 276" descr="ttrtrtr1151380670"/>
              <p:cNvPicPr>
                <a:picLocks noChangeAspect="1" noChangeArrowheads="1" noCrop="1"/>
              </p:cNvPicPr>
              <p:nvPr/>
            </p:nvPicPr>
            <p:blipFill>
              <a:blip r:embed="rId5"/>
              <a:srcRect/>
              <a:stretch>
                <a:fillRect/>
              </a:stretch>
            </p:blipFill>
            <p:spPr bwMode="auto">
              <a:xfrm rot="5400000">
                <a:off x="3504" y="2064"/>
                <a:ext cx="4320" cy="192"/>
              </a:xfrm>
              <a:prstGeom prst="rect">
                <a:avLst/>
              </a:prstGeom>
              <a:noFill/>
              <a:ln w="9525">
                <a:noFill/>
                <a:miter lim="800000"/>
                <a:headEnd/>
                <a:tailEnd/>
              </a:ln>
            </p:spPr>
          </p:pic>
          <p:pic>
            <p:nvPicPr>
              <p:cNvPr id="20" name="Picture 277" descr="ttrtrtr1151380670"/>
              <p:cNvPicPr>
                <a:picLocks noChangeAspect="1" noChangeArrowheads="1" noCrop="1"/>
              </p:cNvPicPr>
              <p:nvPr/>
            </p:nvPicPr>
            <p:blipFill>
              <a:blip r:embed="rId5"/>
              <a:srcRect/>
              <a:stretch>
                <a:fillRect/>
              </a:stretch>
            </p:blipFill>
            <p:spPr bwMode="auto">
              <a:xfrm rot="-5400000">
                <a:off x="-2088" y="2088"/>
                <a:ext cx="4320" cy="144"/>
              </a:xfrm>
              <a:prstGeom prst="rect">
                <a:avLst/>
              </a:prstGeom>
              <a:noFill/>
              <a:ln w="9525">
                <a:noFill/>
                <a:miter lim="800000"/>
                <a:headEnd/>
                <a:tailEnd/>
              </a:ln>
            </p:spPr>
          </p:pic>
          <p:pic>
            <p:nvPicPr>
              <p:cNvPr id="21" name="Picture 278" descr="ttrtrtr1151380670"/>
              <p:cNvPicPr>
                <a:picLocks noChangeAspect="1" noChangeArrowheads="1" noCrop="1"/>
              </p:cNvPicPr>
              <p:nvPr/>
            </p:nvPicPr>
            <p:blipFill>
              <a:blip r:embed="rId5"/>
              <a:srcRect/>
              <a:stretch>
                <a:fillRect/>
              </a:stretch>
            </p:blipFill>
            <p:spPr bwMode="auto">
              <a:xfrm>
                <a:off x="0" y="4200"/>
                <a:ext cx="5760" cy="144"/>
              </a:xfrm>
              <a:prstGeom prst="rect">
                <a:avLst/>
              </a:prstGeom>
              <a:noFill/>
              <a:ln w="9525">
                <a:noFill/>
                <a:miter lim="800000"/>
                <a:headEnd/>
                <a:tailEnd/>
              </a:ln>
            </p:spPr>
          </p:pic>
        </p:grpSp>
        <p:grpSp>
          <p:nvGrpSpPr>
            <p:cNvPr id="9" name="Group 279"/>
            <p:cNvGrpSpPr>
              <a:grpSpLocks/>
            </p:cNvGrpSpPr>
            <p:nvPr/>
          </p:nvGrpSpPr>
          <p:grpSpPr bwMode="auto">
            <a:xfrm>
              <a:off x="0" y="0"/>
              <a:ext cx="5760" cy="4320"/>
              <a:chOff x="0" y="0"/>
              <a:chExt cx="5760" cy="4320"/>
            </a:xfrm>
          </p:grpSpPr>
          <p:pic>
            <p:nvPicPr>
              <p:cNvPr id="10" name="Picture 280" descr="flower[1][1][1][1]"/>
              <p:cNvPicPr>
                <a:picLocks noChangeAspect="1" noChangeArrowheads="1" noCrop="1"/>
              </p:cNvPicPr>
              <p:nvPr/>
            </p:nvPicPr>
            <p:blipFill>
              <a:blip r:embed="rId6"/>
              <a:srcRect/>
              <a:stretch>
                <a:fillRect/>
              </a:stretch>
            </p:blipFill>
            <p:spPr bwMode="auto">
              <a:xfrm>
                <a:off x="0" y="0"/>
                <a:ext cx="5760" cy="378"/>
              </a:xfrm>
              <a:prstGeom prst="rect">
                <a:avLst/>
              </a:prstGeom>
              <a:noFill/>
              <a:ln w="9525">
                <a:noFill/>
                <a:miter lim="800000"/>
                <a:headEnd/>
                <a:tailEnd/>
              </a:ln>
            </p:spPr>
          </p:pic>
          <p:pic>
            <p:nvPicPr>
              <p:cNvPr id="11" name="Picture 281" descr="flower[1][1][1][1]"/>
              <p:cNvPicPr>
                <a:picLocks noChangeAspect="1" noChangeArrowheads="1" noCrop="1"/>
              </p:cNvPicPr>
              <p:nvPr/>
            </p:nvPicPr>
            <p:blipFill>
              <a:blip r:embed="rId6"/>
              <a:srcRect/>
              <a:stretch>
                <a:fillRect/>
              </a:stretch>
            </p:blipFill>
            <p:spPr bwMode="auto">
              <a:xfrm>
                <a:off x="0" y="3942"/>
                <a:ext cx="5760" cy="378"/>
              </a:xfrm>
              <a:prstGeom prst="rect">
                <a:avLst/>
              </a:prstGeom>
              <a:noFill/>
              <a:ln w="9525">
                <a:noFill/>
                <a:miter lim="800000"/>
                <a:headEnd/>
                <a:tailEnd/>
              </a:ln>
            </p:spPr>
          </p:pic>
          <p:pic>
            <p:nvPicPr>
              <p:cNvPr id="12" name="Picture 282" descr="flower[1][1][1][1]"/>
              <p:cNvPicPr>
                <a:picLocks noChangeAspect="1" noChangeArrowheads="1" noCrop="1"/>
              </p:cNvPicPr>
              <p:nvPr/>
            </p:nvPicPr>
            <p:blipFill>
              <a:blip r:embed="rId6"/>
              <a:srcRect/>
              <a:stretch>
                <a:fillRect/>
              </a:stretch>
            </p:blipFill>
            <p:spPr bwMode="auto">
              <a:xfrm rot="-5400000">
                <a:off x="-1971" y="1971"/>
                <a:ext cx="4320" cy="378"/>
              </a:xfrm>
              <a:prstGeom prst="rect">
                <a:avLst/>
              </a:prstGeom>
              <a:noFill/>
              <a:ln w="9525">
                <a:noFill/>
                <a:miter lim="800000"/>
                <a:headEnd/>
                <a:tailEnd/>
              </a:ln>
            </p:spPr>
          </p:pic>
          <p:pic>
            <p:nvPicPr>
              <p:cNvPr id="13" name="Picture 283" descr="flower[1][1][1][1]"/>
              <p:cNvPicPr>
                <a:picLocks noChangeAspect="1" noChangeArrowheads="1" noCrop="1"/>
              </p:cNvPicPr>
              <p:nvPr/>
            </p:nvPicPr>
            <p:blipFill>
              <a:blip r:embed="rId6"/>
              <a:srcRect/>
              <a:stretch>
                <a:fillRect/>
              </a:stretch>
            </p:blipFill>
            <p:spPr bwMode="auto">
              <a:xfrm rot="-5400000">
                <a:off x="3411" y="1971"/>
                <a:ext cx="4320" cy="378"/>
              </a:xfrm>
              <a:prstGeom prst="rect">
                <a:avLst/>
              </a:prstGeom>
              <a:noFill/>
              <a:ln w="9525">
                <a:noFill/>
                <a:miter lim="800000"/>
                <a:headEnd/>
                <a:tailEnd/>
              </a:ln>
            </p:spPr>
          </p:pic>
          <p:pic>
            <p:nvPicPr>
              <p:cNvPr id="14" name="Picture 284" descr="012"/>
              <p:cNvPicPr>
                <a:picLocks noChangeAspect="1" noChangeArrowheads="1" noCrop="1"/>
              </p:cNvPicPr>
              <p:nvPr/>
            </p:nvPicPr>
            <p:blipFill>
              <a:blip r:embed="rId7"/>
              <a:srcRect/>
              <a:stretch>
                <a:fillRect/>
              </a:stretch>
            </p:blipFill>
            <p:spPr bwMode="auto">
              <a:xfrm>
                <a:off x="0" y="0"/>
                <a:ext cx="816" cy="723"/>
              </a:xfrm>
              <a:prstGeom prst="rect">
                <a:avLst/>
              </a:prstGeom>
              <a:noFill/>
              <a:ln w="9525">
                <a:noFill/>
                <a:miter lim="800000"/>
                <a:headEnd/>
                <a:tailEnd/>
              </a:ln>
            </p:spPr>
          </p:pic>
          <p:pic>
            <p:nvPicPr>
              <p:cNvPr id="15" name="Picture 285" descr="012"/>
              <p:cNvPicPr>
                <a:picLocks noChangeAspect="1" noChangeArrowheads="1" noCrop="1"/>
              </p:cNvPicPr>
              <p:nvPr/>
            </p:nvPicPr>
            <p:blipFill>
              <a:blip r:embed="rId7"/>
              <a:srcRect/>
              <a:stretch>
                <a:fillRect/>
              </a:stretch>
            </p:blipFill>
            <p:spPr bwMode="auto">
              <a:xfrm>
                <a:off x="0" y="3597"/>
                <a:ext cx="816" cy="723"/>
              </a:xfrm>
              <a:prstGeom prst="rect">
                <a:avLst/>
              </a:prstGeom>
              <a:noFill/>
              <a:ln w="9525">
                <a:noFill/>
                <a:miter lim="800000"/>
                <a:headEnd/>
                <a:tailEnd/>
              </a:ln>
            </p:spPr>
          </p:pic>
          <p:pic>
            <p:nvPicPr>
              <p:cNvPr id="16" name="Picture 286" descr="012"/>
              <p:cNvPicPr>
                <a:picLocks noChangeAspect="1" noChangeArrowheads="1" noCrop="1"/>
              </p:cNvPicPr>
              <p:nvPr/>
            </p:nvPicPr>
            <p:blipFill>
              <a:blip r:embed="rId7"/>
              <a:srcRect/>
              <a:stretch>
                <a:fillRect/>
              </a:stretch>
            </p:blipFill>
            <p:spPr bwMode="auto">
              <a:xfrm rot="10800000">
                <a:off x="4944" y="0"/>
                <a:ext cx="816" cy="723"/>
              </a:xfrm>
              <a:prstGeom prst="rect">
                <a:avLst/>
              </a:prstGeom>
              <a:noFill/>
              <a:ln w="9525">
                <a:noFill/>
                <a:miter lim="800000"/>
                <a:headEnd/>
                <a:tailEnd/>
              </a:ln>
            </p:spPr>
          </p:pic>
          <p:pic>
            <p:nvPicPr>
              <p:cNvPr id="17" name="Picture 287" descr="012"/>
              <p:cNvPicPr>
                <a:picLocks noChangeAspect="1" noChangeArrowheads="1" noCrop="1"/>
              </p:cNvPicPr>
              <p:nvPr/>
            </p:nvPicPr>
            <p:blipFill>
              <a:blip r:embed="rId7"/>
              <a:srcRect/>
              <a:stretch>
                <a:fillRect/>
              </a:stretch>
            </p:blipFill>
            <p:spPr bwMode="auto">
              <a:xfrm rot="10800000">
                <a:off x="4944" y="3597"/>
                <a:ext cx="816" cy="723"/>
              </a:xfrm>
              <a:prstGeom prst="rect">
                <a:avLst/>
              </a:prstGeom>
              <a:noFill/>
              <a:ln w="9525">
                <a:noFill/>
                <a:miter lim="800000"/>
                <a:headEnd/>
                <a:tailEnd/>
              </a:ln>
            </p:spPr>
          </p:pic>
        </p:grpSp>
      </p:grpSp>
    </p:spTree>
    <p:extLst>
      <p:ext uri="{BB962C8B-B14F-4D97-AF65-F5344CB8AC3E}">
        <p14:creationId xmlns:p14="http://schemas.microsoft.com/office/powerpoint/2010/main" val="24917076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1"/>
            <a:ext cx="12108873" cy="1690690"/>
          </a:xfrm>
        </p:spPr>
        <p:txBody>
          <a:bodyPr/>
          <a:lstStyle/>
          <a:p>
            <a:r>
              <a:rPr lang="en-US">
                <a:latin typeface="HP001 4 hàng" pitchFamily="34" charset="0"/>
              </a:rPr>
              <a:t>        </a:t>
            </a:r>
            <a:br>
              <a:rPr lang="en-US" dirty="0">
                <a:latin typeface="HP001 4 hàng" pitchFamily="34" charset="0"/>
              </a:rPr>
            </a:br>
            <a:r>
              <a:rPr lang="en-US" dirty="0" err="1">
                <a:latin typeface="HP001 4 hàng" pitchFamily="34" charset="0"/>
              </a:rPr>
              <a:t>Bài</a:t>
            </a:r>
            <a:r>
              <a:rPr lang="en-US" dirty="0">
                <a:latin typeface="HP001 4 hàng" pitchFamily="34" charset="0"/>
              </a:rPr>
              <a:t> </a:t>
            </a:r>
            <a:r>
              <a:rPr lang="en-US" dirty="0" err="1">
                <a:latin typeface="HP001 4 hàng" pitchFamily="34" charset="0"/>
              </a:rPr>
              <a:t>viết</a:t>
            </a:r>
            <a:r>
              <a:rPr lang="en-US" dirty="0">
                <a:latin typeface="HP001 4 hàng" pitchFamily="34" charset="0"/>
              </a:rPr>
              <a:t> 2:   </a:t>
            </a:r>
            <a:r>
              <a:rPr lang="en-US" dirty="0" err="1">
                <a:latin typeface="HP001 4 hàng" pitchFamily="34" charset="0"/>
              </a:rPr>
              <a:t>Viết</a:t>
            </a:r>
            <a:r>
              <a:rPr lang="en-US" dirty="0">
                <a:latin typeface="HP001 4 hàng" pitchFamily="34" charset="0"/>
              </a:rPr>
              <a:t> </a:t>
            </a:r>
            <a:r>
              <a:rPr lang="en-US" dirty="0" err="1">
                <a:latin typeface="HP001 4 hàng" pitchFamily="34" charset="0"/>
              </a:rPr>
              <a:t>về</a:t>
            </a:r>
            <a:r>
              <a:rPr lang="en-US" dirty="0">
                <a:latin typeface="HP001 4 hàng" pitchFamily="34" charset="0"/>
              </a:rPr>
              <a:t> </a:t>
            </a:r>
            <a:r>
              <a:rPr lang="en-US" dirty="0" err="1">
                <a:latin typeface="HP001 4 hàng" pitchFamily="34" charset="0"/>
              </a:rPr>
              <a:t>thầy</a:t>
            </a:r>
            <a:r>
              <a:rPr lang="en-US" dirty="0">
                <a:latin typeface="HP001 4 hàng" pitchFamily="34" charset="0"/>
              </a:rPr>
              <a:t> </a:t>
            </a:r>
            <a:r>
              <a:rPr lang="en-US" dirty="0" err="1">
                <a:latin typeface="HP001 4 hàng" pitchFamily="34" charset="0"/>
              </a:rPr>
              <a:t>cô</a:t>
            </a:r>
            <a:r>
              <a:rPr lang="en-US" dirty="0">
                <a:latin typeface="HP001 4 hàng" pitchFamily="34" charset="0"/>
              </a:rPr>
              <a:t>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5564"/>
            <a:ext cx="12191999" cy="529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60639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loud Callout 3"/>
          <p:cNvSpPr/>
          <p:nvPr/>
        </p:nvSpPr>
        <p:spPr>
          <a:xfrm>
            <a:off x="7677807" y="155022"/>
            <a:ext cx="4254835" cy="1973263"/>
          </a:xfrm>
          <a:prstGeom prst="cloudCallout">
            <a:avLst>
              <a:gd name="adj1" fmla="val -40883"/>
              <a:gd name="adj2" fmla="val 167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000000"/>
                </a:solidFill>
                <a:latin typeface="OpenSans"/>
              </a:rPr>
              <a:t> </a:t>
            </a:r>
            <a:r>
              <a:rPr lang="vi-VN" b="1" dirty="0">
                <a:solidFill>
                  <a:schemeClr val="bg1"/>
                </a:solidFill>
                <a:latin typeface="OpenSans"/>
              </a:rPr>
              <a:t> </a:t>
            </a:r>
            <a:endParaRPr lang="en-US" b="1" dirty="0">
              <a:solidFill>
                <a:schemeClr val="bg1"/>
              </a:solidFill>
              <a:latin typeface="OpenSans"/>
            </a:endParaRPr>
          </a:p>
          <a:p>
            <a:pPr algn="ctr"/>
            <a:endParaRPr lang="en-US" b="1" dirty="0">
              <a:solidFill>
                <a:schemeClr val="bg1"/>
              </a:solidFill>
              <a:latin typeface="OpenSans"/>
            </a:endParaRPr>
          </a:p>
          <a:p>
            <a:pPr algn="ctr"/>
            <a:r>
              <a:rPr lang="vi-VN" sz="2400" b="1" dirty="0">
                <a:solidFill>
                  <a:schemeClr val="bg1"/>
                </a:solidFill>
                <a:latin typeface="+mj-lt"/>
              </a:rPr>
              <a:t> </a:t>
            </a:r>
            <a:r>
              <a:rPr lang="en-US" sz="2400" dirty="0" err="1">
                <a:solidFill>
                  <a:srgbClr val="FF0000"/>
                </a:solidFill>
                <a:latin typeface="Times New Roman" pitchFamily="18" charset="0"/>
                <a:cs typeface="Times New Roman" pitchFamily="18" charset="0"/>
              </a:rPr>
              <a:t>Cô</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có</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tóc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dài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xoăn</a:t>
            </a:r>
            <a:r>
              <a:rPr lang="en-US" sz="2400" dirty="0">
                <a:solidFill>
                  <a:srgbClr val="FF0000"/>
                </a:solidFill>
                <a:latin typeface="Times New Roman" pitchFamily="18" charset="0"/>
                <a:cs typeface="Times New Roman" pitchFamily="18" charset="0"/>
              </a:rPr>
              <a:t> . </a:t>
            </a:r>
            <a:r>
              <a:rPr lang="en-US" sz="2400" dirty="0" err="1">
                <a:solidFill>
                  <a:srgbClr val="FF0000"/>
                </a:solidFill>
                <a:latin typeface="Times New Roman" pitchFamily="18" charset="0"/>
                <a:cs typeface="Times New Roman" pitchFamily="18" charset="0"/>
              </a:rPr>
              <a:t>Giọng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của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cô</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rất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nhẹ</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nhàng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ấm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áp</a:t>
            </a:r>
            <a:r>
              <a:rPr lang="en-US" sz="2400" dirty="0">
                <a:solidFill>
                  <a:srgbClr val="FF0000"/>
                </a:solidFill>
                <a:latin typeface="Times New Roman" pitchFamily="18" charset="0"/>
                <a:cs typeface="Times New Roman" pitchFamily="18" charset="0"/>
              </a:rPr>
              <a:t>…</a:t>
            </a:r>
            <a:endParaRPr lang="en-US" dirty="0">
              <a:solidFill>
                <a:srgbClr val="FF0000"/>
              </a:solidFill>
            </a:endParaRPr>
          </a:p>
        </p:txBody>
      </p:sp>
      <p:sp>
        <p:nvSpPr>
          <p:cNvPr id="5" name="Rounded Rectangular Callout 4"/>
          <p:cNvSpPr/>
          <p:nvPr/>
        </p:nvSpPr>
        <p:spPr>
          <a:xfrm>
            <a:off x="9528050" y="3981938"/>
            <a:ext cx="2594678" cy="2876061"/>
          </a:xfrm>
          <a:prstGeom prst="wedgeRoundRectCallout">
            <a:avLst>
              <a:gd name="adj1" fmla="val -106605"/>
              <a:gd name="adj2" fmla="val -4987"/>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OpenSans"/>
            </a:endParaRPr>
          </a:p>
          <a:p>
            <a:pPr algn="ctr"/>
            <a:endParaRPr lang="en-US" dirty="0">
              <a:solidFill>
                <a:schemeClr val="bg1"/>
              </a:solidFill>
              <a:latin typeface="OpenSans"/>
            </a:endParaRPr>
          </a:p>
          <a:p>
            <a:pPr algn="ct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yêu</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rất</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thích</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nghe</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giảng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bài</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nhấtlà</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trong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giờ</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Tiếng</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Việt</a:t>
            </a:r>
            <a:endParaRPr lang="en-US" dirty="0"/>
          </a:p>
        </p:txBody>
      </p:sp>
      <p:sp>
        <p:nvSpPr>
          <p:cNvPr id="6" name="Oval Callout 5"/>
          <p:cNvSpPr/>
          <p:nvPr/>
        </p:nvSpPr>
        <p:spPr>
          <a:xfrm>
            <a:off x="0" y="-144463"/>
            <a:ext cx="5230977" cy="2385638"/>
          </a:xfrm>
          <a:prstGeom prst="wedgeEllipseCallout">
            <a:avLst>
              <a:gd name="adj1" fmla="val 34611"/>
              <a:gd name="adj2" fmla="val 134213"/>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Times New Roman" pitchFamily="18" charset="0"/>
              <a:cs typeface="Times New Roman" pitchFamily="18" charset="0"/>
            </a:endParaRPr>
          </a:p>
          <a:p>
            <a:pPr algn="ctr"/>
            <a:endParaRPr lang="en-US" sz="2000" dirty="0">
              <a:solidFill>
                <a:schemeClr val="tx1"/>
              </a:solidFill>
              <a:latin typeface="Times New Roman" pitchFamily="18" charset="0"/>
              <a:cs typeface="Times New Roman" pitchFamily="18" charset="0"/>
            </a:endParaRPr>
          </a:p>
          <a:p>
            <a:pPr algn="ctr"/>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dạy</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năm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lớp</a:t>
            </a:r>
            <a:r>
              <a:rPr lang="en-US" sz="2400" dirty="0">
                <a:solidFill>
                  <a:srgbClr val="000000"/>
                </a:solidFill>
                <a:latin typeface="Times New Roman" pitchFamily="18" charset="0"/>
                <a:cs typeface="Times New Roman" pitchFamily="18" charset="0"/>
              </a:rPr>
              <a:t> ..…..</a:t>
            </a:r>
            <a:br>
              <a:rPr lang="vi-VN" sz="2000" dirty="0">
                <a:solidFill>
                  <a:srgbClr val="000000"/>
                </a:solidFill>
                <a:latin typeface="OpenSans"/>
              </a:rPr>
            </a:br>
            <a:endParaRPr lang="en-US" dirty="0"/>
          </a:p>
        </p:txBody>
      </p:sp>
      <p:sp>
        <p:nvSpPr>
          <p:cNvPr id="7" name="Cloud Callout 6"/>
          <p:cNvSpPr/>
          <p:nvPr/>
        </p:nvSpPr>
        <p:spPr>
          <a:xfrm>
            <a:off x="-1" y="2620575"/>
            <a:ext cx="3939833" cy="2902246"/>
          </a:xfrm>
          <a:prstGeom prst="cloudCallout">
            <a:avLst>
              <a:gd name="adj1" fmla="val 47363"/>
              <a:gd name="adj2" fmla="val 6477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latin typeface="OpenSans"/>
            </a:endParaRPr>
          </a:p>
          <a:p>
            <a:pPr algn="ctr"/>
            <a:endParaRPr lang="en-US" dirty="0">
              <a:solidFill>
                <a:srgbClr val="000000"/>
              </a:solidFill>
              <a:latin typeface="OpenSans"/>
            </a:endParaRPr>
          </a:p>
          <a:p>
            <a:pPr algn="ctr"/>
            <a:endParaRPr lang="en-US" sz="2000" dirty="0">
              <a:solidFill>
                <a:schemeClr val="bg1"/>
              </a:solidFill>
              <a:latin typeface="Times New Roman" pitchFamily="18" charset="0"/>
              <a:cs typeface="Times New Roman" pitchFamily="18" charset="0"/>
            </a:endParaRPr>
          </a:p>
          <a:p>
            <a:pPr algn="just"/>
            <a:endParaRPr lang="en-US" sz="2400" dirty="0">
              <a:solidFill>
                <a:srgbClr val="000000"/>
              </a:solidFill>
              <a:latin typeface="Times New Roman" pitchFamily="18" charset="0"/>
              <a:cs typeface="Times New Roman" pitchFamily="18" charset="0"/>
            </a:endParaRPr>
          </a:p>
          <a:p>
            <a:pPr algn="just"/>
            <a:r>
              <a:rPr lang="en-US" sz="2400" dirty="0" err="1">
                <a:solidFill>
                  <a:srgbClr val="000000"/>
                </a:solidFill>
                <a:latin typeface="Times New Roman" pitchFamily="18" charset="0"/>
                <a:cs typeface="Times New Roman" pitchFamily="18" charset="0"/>
              </a:rPr>
              <a:t>Cô</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giáo</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em</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tên</a:t>
            </a:r>
            <a:r>
              <a:rPr lang="en-US" sz="2400" dirty="0">
                <a:solidFill>
                  <a:srgbClr val="000000"/>
                </a:solidFill>
                <a:latin typeface="Times New Roman" pitchFamily="18" charset="0"/>
                <a:cs typeface="Times New Roman" pitchFamily="18" charset="0"/>
              </a:rPr>
              <a:t> </a:t>
            </a:r>
            <a:r>
              <a:rPr lang="en-US" sz="2400" dirty="0" err="1">
                <a:solidFill>
                  <a:srgbClr val="000000"/>
                </a:solidFill>
                <a:latin typeface="Times New Roman" pitchFamily="18" charset="0"/>
                <a:cs typeface="Times New Roman" pitchFamily="18" charset="0"/>
              </a:rPr>
              <a:t>là</a:t>
            </a:r>
            <a:r>
              <a:rPr lang="en-US" sz="2400" dirty="0">
                <a:solidFill>
                  <a:srgbClr val="000000"/>
                </a:solidFill>
                <a:latin typeface="Times New Roman" pitchFamily="18" charset="0"/>
                <a:cs typeface="Times New Roman" pitchFamily="18" charset="0"/>
              </a:rPr>
              <a:t> : ….. </a:t>
            </a:r>
            <a:endParaRPr lang="vi-VN" sz="2000" dirty="0">
              <a:solidFill>
                <a:srgbClr val="000000"/>
              </a:solidFill>
              <a:latin typeface="OpenSans"/>
            </a:endParaRPr>
          </a:p>
          <a:p>
            <a:br>
              <a:rPr lang="vi-VN" sz="2000" dirty="0">
                <a:solidFill>
                  <a:srgbClr val="000000"/>
                </a:solidFill>
                <a:latin typeface="OpenSans"/>
              </a:rPr>
            </a:br>
            <a:br>
              <a:rPr lang="vi-VN" sz="2000" dirty="0">
                <a:solidFill>
                  <a:srgbClr val="000000"/>
                </a:solidFill>
                <a:latin typeface="OpenSans"/>
              </a:rPr>
            </a:b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832" y="2076793"/>
            <a:ext cx="4788532" cy="457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58635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0005" y="1"/>
            <a:ext cx="12089081" cy="1690690"/>
          </a:xfrm>
        </p:spPr>
        <p:txBody>
          <a:bodyPr>
            <a:normAutofit/>
          </a:bodyPr>
          <a:lstStyle/>
          <a:p>
            <a:r>
              <a:rPr lang="en-US">
                <a:latin typeface="HP001 4 hàng" pitchFamily="34" charset="0"/>
              </a:rPr>
              <a:t>         </a:t>
            </a:r>
            <a:br>
              <a:rPr lang="en-US" dirty="0">
                <a:latin typeface="HP001 4 hàng" pitchFamily="34" charset="0"/>
              </a:rPr>
            </a:br>
            <a:r>
              <a:rPr lang="en-US" dirty="0" err="1">
                <a:latin typeface="HP001 4 hàng" pitchFamily="34" charset="0"/>
              </a:rPr>
              <a:t>Bài</a:t>
            </a:r>
            <a:r>
              <a:rPr lang="en-US" dirty="0">
                <a:latin typeface="HP001 4 hàng" pitchFamily="34" charset="0"/>
              </a:rPr>
              <a:t> </a:t>
            </a:r>
            <a:r>
              <a:rPr lang="en-US" dirty="0" err="1">
                <a:latin typeface="HP001 4 hàng" pitchFamily="34" charset="0"/>
              </a:rPr>
              <a:t>viết</a:t>
            </a:r>
            <a:r>
              <a:rPr lang="en-US" dirty="0">
                <a:latin typeface="HP001 4 hàng" pitchFamily="34" charset="0"/>
              </a:rPr>
              <a:t> 2:   </a:t>
            </a:r>
            <a:r>
              <a:rPr lang="en-US" dirty="0" err="1">
                <a:latin typeface="HP001 4 hàng" pitchFamily="34" charset="0"/>
              </a:rPr>
              <a:t>Viết</a:t>
            </a:r>
            <a:r>
              <a:rPr lang="en-US" dirty="0">
                <a:latin typeface="HP001 4 hàng" pitchFamily="34" charset="0"/>
              </a:rPr>
              <a:t> </a:t>
            </a:r>
            <a:r>
              <a:rPr lang="en-US" dirty="0" err="1">
                <a:latin typeface="HP001 4 hàng" pitchFamily="34" charset="0"/>
              </a:rPr>
              <a:t>về</a:t>
            </a:r>
            <a:r>
              <a:rPr lang="en-US" dirty="0">
                <a:latin typeface="HP001 4 hàng" pitchFamily="34" charset="0"/>
              </a:rPr>
              <a:t> </a:t>
            </a:r>
            <a:r>
              <a:rPr lang="en-US" dirty="0" err="1">
                <a:latin typeface="HP001 4 hàng" pitchFamily="34" charset="0"/>
              </a:rPr>
              <a:t>thầy</a:t>
            </a:r>
            <a:r>
              <a:rPr lang="en-US" dirty="0">
                <a:latin typeface="HP001 4 hàng" pitchFamily="34" charset="0"/>
              </a:rPr>
              <a:t> </a:t>
            </a:r>
            <a:r>
              <a:rPr lang="en-US" dirty="0" err="1">
                <a:latin typeface="HP001 4 hàng" pitchFamily="34" charset="0"/>
              </a:rPr>
              <a:t>cô</a:t>
            </a:r>
            <a:endParaRPr lang="en-US" dirty="0">
              <a:latin typeface="HP001 4 hàng" pitchFamily="34" charset="0"/>
            </a:endParaRPr>
          </a:p>
        </p:txBody>
      </p:sp>
      <p:sp>
        <p:nvSpPr>
          <p:cNvPr id="8" name="TextBox 7">
            <a:extLst>
              <a:ext uri="{FF2B5EF4-FFF2-40B4-BE49-F238E27FC236}">
                <a16:creationId xmlns:a16="http://schemas.microsoft.com/office/drawing/2014/main" id="{5C56F526-8363-4E00-81FD-FB4C2CFD3E3E}"/>
              </a:ext>
            </a:extLst>
          </p:cNvPr>
          <p:cNvSpPr txBox="1"/>
          <p:nvPr/>
        </p:nvSpPr>
        <p:spPr>
          <a:xfrm>
            <a:off x="0" y="1537758"/>
            <a:ext cx="11582400" cy="1323439"/>
          </a:xfrm>
          <a:prstGeom prst="rect">
            <a:avLst/>
          </a:prstGeom>
          <a:noFill/>
        </p:spPr>
        <p:txBody>
          <a:bodyPr wrap="square" rtlCol="0">
            <a:spAutoFit/>
          </a:bodyPr>
          <a:lstStyle/>
          <a:p>
            <a:pPr algn="just"/>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4-5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điều</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vừa</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4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724222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021" y="2534462"/>
            <a:ext cx="3849948" cy="38499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2518778" y="1846961"/>
            <a:ext cx="7154436" cy="809965"/>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Học sinh viết bài vào vở ô li</a:t>
            </a:r>
            <a:endParaRPr kumimoji="0" 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2518775" y="730882"/>
            <a:ext cx="7154436" cy="1168718"/>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vi-VN" sz="54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VIẾT BÀI</a:t>
            </a:r>
            <a:endParaRPr kumimoji="0" lang="en-US" sz="5400" b="1" i="0" u="none" strike="noStrike" kern="0" cap="none" spc="0" normalizeH="0" baseline="0" noProof="0" dirty="0">
              <a:ln>
                <a:noFill/>
              </a:ln>
              <a:solidFill>
                <a:srgbClr val="FFAB4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9689301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535" y="51910"/>
            <a:ext cx="12192000" cy="6858000"/>
          </a:xfrm>
          <a:prstGeom prst="rect">
            <a:avLst/>
          </a:prstGeom>
        </p:spPr>
      </p:pic>
      <p:sp>
        <p:nvSpPr>
          <p:cNvPr id="5" name="TextBox 4"/>
          <p:cNvSpPr txBox="1"/>
          <p:nvPr/>
        </p:nvSpPr>
        <p:spPr>
          <a:xfrm>
            <a:off x="-19267" y="618978"/>
            <a:ext cx="10787269" cy="584775"/>
          </a:xfrm>
          <a:prstGeom prst="rect">
            <a:avLst/>
          </a:prstGeom>
          <a:noFill/>
        </p:spPr>
        <p:txBody>
          <a:bodyPr wrap="square" rtlCol="0">
            <a:spAutoFit/>
          </a:bodyPr>
          <a:lstStyle/>
          <a:p>
            <a:r>
              <a:rPr lang="en-US" sz="3200" dirty="0" err="1">
                <a:solidFill>
                  <a:schemeClr val="bg1"/>
                </a:solidFill>
                <a:latin typeface="HP001 4 hàng" pitchFamily="34" charset="0"/>
              </a:rPr>
              <a:t>Bài</a:t>
            </a:r>
            <a:r>
              <a:rPr lang="en-US" sz="3200" dirty="0">
                <a:solidFill>
                  <a:schemeClr val="bg1"/>
                </a:solidFill>
                <a:latin typeface="HP001 4 hàng" pitchFamily="34" charset="0"/>
              </a:rPr>
              <a:t> </a:t>
            </a:r>
            <a:r>
              <a:rPr lang="en-US" sz="3200" dirty="0" err="1">
                <a:solidFill>
                  <a:schemeClr val="bg1"/>
                </a:solidFill>
                <a:latin typeface="HP001 4 hàng" pitchFamily="34" charset="0"/>
              </a:rPr>
              <a:t>viết</a:t>
            </a:r>
            <a:r>
              <a:rPr lang="en-US" sz="3200" dirty="0">
                <a:solidFill>
                  <a:schemeClr val="bg1"/>
                </a:solidFill>
                <a:latin typeface="HP001 4 hàng" pitchFamily="34" charset="0"/>
              </a:rPr>
              <a:t> 2:           </a:t>
            </a:r>
            <a:r>
              <a:rPr lang="en-US" sz="3200" dirty="0" err="1">
                <a:solidFill>
                  <a:schemeClr val="bg1"/>
                </a:solidFill>
                <a:latin typeface="HP001 4 hàng" pitchFamily="34" charset="0"/>
              </a:rPr>
              <a:t>Viết</a:t>
            </a:r>
            <a:r>
              <a:rPr lang="en-US" sz="3200" dirty="0">
                <a:solidFill>
                  <a:schemeClr val="bg1"/>
                </a:solidFill>
                <a:latin typeface="HP001 4 hàng" pitchFamily="34" charset="0"/>
              </a:rPr>
              <a:t> </a:t>
            </a:r>
            <a:r>
              <a:rPr lang="en-US" sz="3200" dirty="0" err="1">
                <a:solidFill>
                  <a:schemeClr val="bg1"/>
                </a:solidFill>
                <a:latin typeface="HP001 4 hàng" pitchFamily="34" charset="0"/>
              </a:rPr>
              <a:t>về</a:t>
            </a:r>
            <a:r>
              <a:rPr lang="en-US" sz="3200" dirty="0">
                <a:solidFill>
                  <a:schemeClr val="bg1"/>
                </a:solidFill>
                <a:latin typeface="HP001 4 hàng" pitchFamily="34" charset="0"/>
              </a:rPr>
              <a:t> </a:t>
            </a:r>
            <a:r>
              <a:rPr lang="en-US" sz="3200" dirty="0" err="1">
                <a:solidFill>
                  <a:schemeClr val="bg1"/>
                </a:solidFill>
                <a:latin typeface="HP001 4 hàng" pitchFamily="34" charset="0"/>
              </a:rPr>
              <a:t>thầy</a:t>
            </a:r>
            <a:r>
              <a:rPr lang="en-US" sz="3200" dirty="0">
                <a:solidFill>
                  <a:schemeClr val="bg1"/>
                </a:solidFill>
                <a:latin typeface="HP001 4 hàng" pitchFamily="34" charset="0"/>
              </a:rPr>
              <a:t> </a:t>
            </a:r>
            <a:r>
              <a:rPr lang="en-US" sz="3200" dirty="0" err="1">
                <a:solidFill>
                  <a:schemeClr val="bg1"/>
                </a:solidFill>
                <a:latin typeface="HP001 4 hàng" pitchFamily="34" charset="0"/>
              </a:rPr>
              <a:t>cô</a:t>
            </a:r>
            <a:r>
              <a:rPr lang="en-US" sz="3200" dirty="0">
                <a:solidFill>
                  <a:schemeClr val="bg1"/>
                </a:solidFill>
                <a:latin typeface="HP001 4 hàng" pitchFamily="34" charset="0"/>
              </a:rPr>
              <a:t> </a:t>
            </a:r>
          </a:p>
        </p:txBody>
      </p:sp>
      <p:sp>
        <p:nvSpPr>
          <p:cNvPr id="8" name="Rectangle 7"/>
          <p:cNvSpPr/>
          <p:nvPr/>
        </p:nvSpPr>
        <p:spPr>
          <a:xfrm>
            <a:off x="0" y="1617786"/>
            <a:ext cx="11937513" cy="4031873"/>
          </a:xfrm>
          <a:prstGeom prst="rect">
            <a:avLst/>
          </a:prstGeom>
        </p:spPr>
        <p:txBody>
          <a:bodyPr wrap="square">
            <a:spAutoFit/>
          </a:bodyPr>
          <a:lstStyle/>
          <a:p>
            <a:pPr lvl="0" algn="just">
              <a:defRPr/>
            </a:pPr>
            <a:r>
              <a:rPr lang="vi-VN" sz="3200" b="1">
                <a:solidFill>
                  <a:srgbClr val="FFFF00"/>
                </a:solidFill>
                <a:latin typeface="HP001 4 hàng" pitchFamily="34" charset="0"/>
              </a:rPr>
              <a:t>Cô giáo của em tên là </a:t>
            </a:r>
            <a:r>
              <a:rPr lang="en-US" sz="3200" b="1">
                <a:solidFill>
                  <a:srgbClr val="FFFF00"/>
                </a:solidFill>
                <a:latin typeface="HP001 4 hàng" pitchFamily="34" charset="0"/>
              </a:rPr>
              <a:t>……Năm nay, em đã lên lớp 2 rồi nhưng hình ảnh của cô vẫn đọng mãi trong tâm trí em. </a:t>
            </a:r>
            <a:r>
              <a:rPr lang="vi-VN" sz="3200" b="1">
                <a:solidFill>
                  <a:srgbClr val="FFFF00"/>
                </a:solidFill>
                <a:latin typeface="HP001 4 hàng" pitchFamily="34" charset="0"/>
              </a:rPr>
              <a:t>Cô có </a:t>
            </a:r>
            <a:r>
              <a:rPr lang="en-US" sz="3200" b="1">
                <a:solidFill>
                  <a:srgbClr val="FFFF00"/>
                </a:solidFill>
                <a:latin typeface="HP001 4 hàng" pitchFamily="34" charset="0"/>
              </a:rPr>
              <a:t>mái tóc đen mượt, làn da hồng hào, g</a:t>
            </a:r>
            <a:r>
              <a:rPr lang="vi-VN" sz="3200" b="1">
                <a:solidFill>
                  <a:srgbClr val="FFFF00"/>
                </a:solidFill>
                <a:latin typeface="HP001 4 hàng" pitchFamily="34" charset="0"/>
              </a:rPr>
              <a:t>iọng nói của của cô rất nhẹ nhàng</a:t>
            </a:r>
            <a:r>
              <a:rPr lang="en-US" sz="3200" b="1">
                <a:solidFill>
                  <a:srgbClr val="FFFF00"/>
                </a:solidFill>
                <a:latin typeface="HP001 4 hàng" pitchFamily="34" charset="0"/>
              </a:rPr>
              <a:t>, truyền cảm. </a:t>
            </a:r>
            <a:r>
              <a:rPr lang="vi-VN" sz="3200" b="1">
                <a:solidFill>
                  <a:srgbClr val="FFFF00"/>
                </a:solidFill>
                <a:latin typeface="HP001 4 hàng" pitchFamily="34" charset="0"/>
              </a:rPr>
              <a:t>Cô rất thương yêu chúng</a:t>
            </a:r>
            <a:r>
              <a:rPr lang="en-US" sz="3200" b="1">
                <a:solidFill>
                  <a:srgbClr val="FFFF00"/>
                </a:solidFill>
                <a:latin typeface="HP001 4 hàng" pitchFamily="34" charset="0"/>
              </a:rPr>
              <a:t> em, xem chúng em như con của mình. Em rất yêu quý và biết ơn cô giáo của mình. Em sẽ cố gắng học tập thật giỏi để không phụ lòng tin yêu của cô. Sau này lớn lên dù đi đâu, làm gì em cũng không bao giờ quên được công ơn dạy bảo của cô.</a:t>
            </a:r>
            <a:endParaRPr lang="en-US" sz="3200" b="1" dirty="0">
              <a:solidFill>
                <a:srgbClr val="FFFF00"/>
              </a:solidFill>
              <a:latin typeface="HP001 4 hàng" pitchFamily="34" charset="0"/>
              <a:cs typeface="HP001 4 hang 1 ô ly" panose="020B0603050302020204" charset="0"/>
            </a:endParaRPr>
          </a:p>
        </p:txBody>
      </p:sp>
    </p:spTree>
    <p:extLst>
      <p:ext uri="{BB962C8B-B14F-4D97-AF65-F5344CB8AC3E}">
        <p14:creationId xmlns:p14="http://schemas.microsoft.com/office/powerpoint/2010/main" val="38504314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A_图片 13" descr="图片包含 轮子&#10;&#10;已生成高可信度的说明">
            <a:extLst>
              <a:ext uri="{FF2B5EF4-FFF2-40B4-BE49-F238E27FC236}">
                <a16:creationId xmlns:a16="http://schemas.microsoft.com/office/drawing/2014/main" id="{D503F71A-BC92-416A-840E-AB61F69DA1E0}"/>
              </a:ext>
            </a:extLst>
          </p:cNvPr>
          <p:cNvPicPr>
            <a:picLocks noChangeAspect="1"/>
          </p:cNvPicPr>
          <p:nvPr>
            <p:custDataLst>
              <p:tags r:id="rId1"/>
            </p:custDataLst>
          </p:nvPr>
        </p:nvPicPr>
        <p:blipFill>
          <a:blip r:embed="rId7">
            <a:extLst>
              <a:ext uri="{28A0092B-C50C-407E-A947-70E740481C1C}">
                <a14:useLocalDpi xmlns:a14="http://schemas.microsoft.com/office/drawing/2010/main"/>
              </a:ext>
            </a:extLst>
          </a:blip>
          <a:stretch>
            <a:fillRect/>
          </a:stretch>
        </p:blipFill>
        <p:spPr>
          <a:xfrm>
            <a:off x="963079" y="465193"/>
            <a:ext cx="7204193" cy="1757120"/>
          </a:xfrm>
          <a:prstGeom prst="rect">
            <a:avLst/>
          </a:prstGeom>
        </p:spPr>
      </p:pic>
      <p:pic>
        <p:nvPicPr>
          <p:cNvPr id="7" name="PA_图片 6">
            <a:extLst>
              <a:ext uri="{FF2B5EF4-FFF2-40B4-BE49-F238E27FC236}">
                <a16:creationId xmlns:a16="http://schemas.microsoft.com/office/drawing/2014/main" id="{444D52FE-8165-4300-A967-CA134A5378D6}"/>
              </a:ext>
            </a:extLst>
          </p:cNvPr>
          <p:cNvPicPr>
            <a:picLocks noChangeAspect="1"/>
          </p:cNvPicPr>
          <p:nvPr>
            <p:custDataLst>
              <p:tags r:id="rId2"/>
            </p:custDataLst>
          </p:nvPr>
        </p:nvPicPr>
        <p:blipFill>
          <a:blip r:embed="rId8">
            <a:extLst>
              <a:ext uri="{28A0092B-C50C-407E-A947-70E740481C1C}">
                <a14:useLocalDpi xmlns:a14="http://schemas.microsoft.com/office/drawing/2010/main"/>
              </a:ext>
            </a:extLst>
          </a:blip>
          <a:stretch>
            <a:fillRect/>
          </a:stretch>
        </p:blipFill>
        <p:spPr>
          <a:xfrm>
            <a:off x="323170" y="690109"/>
            <a:ext cx="8410575" cy="5419725"/>
          </a:xfrm>
          <a:prstGeom prst="rect">
            <a:avLst/>
          </a:prstGeom>
        </p:spPr>
      </p:pic>
      <p:sp>
        <p:nvSpPr>
          <p:cNvPr id="8" name="PA_文本框 9">
            <a:extLst>
              <a:ext uri="{FF2B5EF4-FFF2-40B4-BE49-F238E27FC236}">
                <a16:creationId xmlns:a16="http://schemas.microsoft.com/office/drawing/2014/main" id="{A77DE055-20FC-46C4-BA35-162A84AC7BBF}"/>
              </a:ext>
            </a:extLst>
          </p:cNvPr>
          <p:cNvSpPr txBox="1"/>
          <p:nvPr>
            <p:custDataLst>
              <p:tags r:id="rId3"/>
            </p:custDataLst>
          </p:nvPr>
        </p:nvSpPr>
        <p:spPr>
          <a:xfrm>
            <a:off x="1846557" y="2573560"/>
            <a:ext cx="516883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Củng</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cố</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dặn</a:t>
            </a:r>
            <a:r>
              <a:rPr kumimoji="0" lang="en-US" altLang="zh-CN"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rPr>
              <a:t> </a:t>
            </a:r>
            <a:r>
              <a:rPr kumimoji="0" lang="en-US" altLang="zh-CN" sz="5400" b="1" i="0" u="none" strike="noStrike" kern="1200" cap="none" spc="0" normalizeH="0" baseline="0" noProof="0" dirty="0" err="1">
                <a:ln>
                  <a:noFill/>
                </a:ln>
                <a:solidFill>
                  <a:srgbClr val="44546A"/>
                </a:solidFill>
                <a:effectLst/>
                <a:uLnTx/>
                <a:uFillTx/>
                <a:latin typeface="Arial" panose="020B0604020202020204" pitchFamily="34" charset="0"/>
                <a:ea typeface="黑体" panose="02010609060101010101" pitchFamily="49" charset="-122"/>
                <a:cs typeface="+mn-ea"/>
                <a:sym typeface="+mn-lt"/>
              </a:rPr>
              <a:t>dò</a:t>
            </a:r>
            <a:endParaRPr kumimoji="0" lang="zh-CN" altLang="en-US" sz="5400" b="1" i="0" u="none" strike="noStrike" kern="1200" cap="none" spc="0" normalizeH="0" baseline="0" noProof="0" dirty="0">
              <a:ln>
                <a:noFill/>
              </a:ln>
              <a:solidFill>
                <a:srgbClr val="44546A"/>
              </a:solidFill>
              <a:effectLst/>
              <a:uLnTx/>
              <a:uFillTx/>
              <a:latin typeface="Arial" panose="020B0604020202020204" pitchFamily="34" charset="0"/>
              <a:ea typeface="黑体" panose="02010609060101010101" pitchFamily="49" charset="-122"/>
              <a:cs typeface="+mn-ea"/>
              <a:sym typeface="+mn-lt"/>
            </a:endParaRPr>
          </a:p>
        </p:txBody>
      </p:sp>
      <p:pic>
        <p:nvPicPr>
          <p:cNvPr id="11" name="PA_图片 7">
            <a:extLst>
              <a:ext uri="{FF2B5EF4-FFF2-40B4-BE49-F238E27FC236}">
                <a16:creationId xmlns:a16="http://schemas.microsoft.com/office/drawing/2014/main" id="{EAC6A015-BDF6-4D4D-A23E-6E68F30F2A39}"/>
              </a:ext>
            </a:extLst>
          </p:cNvPr>
          <p:cNvPicPr>
            <a:picLocks noChangeAspect="1"/>
          </p:cNvPicPr>
          <p:nvPr>
            <p:custDataLst>
              <p:tags r:id="rId4"/>
            </p:custDataLst>
          </p:nvPr>
        </p:nvPicPr>
        <p:blipFill>
          <a:blip r:embed="rId9" cstate="screen">
            <a:extLst>
              <a:ext uri="{28A0092B-C50C-407E-A947-70E740481C1C}">
                <a14:useLocalDpi xmlns:a14="http://schemas.microsoft.com/office/drawing/2010/main"/>
              </a:ext>
            </a:extLst>
          </a:blip>
          <a:stretch>
            <a:fillRect/>
          </a:stretch>
        </p:blipFill>
        <p:spPr>
          <a:xfrm>
            <a:off x="6926615" y="1041356"/>
            <a:ext cx="5818605" cy="5518590"/>
          </a:xfrm>
          <a:prstGeom prst="rect">
            <a:avLst/>
          </a:prstGeom>
        </p:spPr>
      </p:pic>
    </p:spTree>
    <p:extLst>
      <p:ext uri="{BB962C8B-B14F-4D97-AF65-F5344CB8AC3E}">
        <p14:creationId xmlns:p14="http://schemas.microsoft.com/office/powerpoint/2010/main" val="21827390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1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20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22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rcRect l="10271" t="27847" r="5032" b="7510"/>
          <a:stretch>
            <a:fillRect/>
          </a:stretch>
        </p:blipFill>
        <p:spPr bwMode="auto">
          <a:xfrm>
            <a:off x="-141288" y="536575"/>
            <a:ext cx="13023851" cy="6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TextBox 9"/>
          <p:cNvSpPr txBox="1">
            <a:spLocks noChangeArrowheads="1"/>
          </p:cNvSpPr>
          <p:nvPr/>
        </p:nvSpPr>
        <p:spPr bwMode="auto">
          <a:xfrm>
            <a:off x="3517105" y="3886886"/>
            <a:ext cx="57070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b="1">
                <a:solidFill>
                  <a:schemeClr val="tx1"/>
                </a:solidFill>
                <a:latin typeface=".VnAvant" panose="020B7200000000000000" pitchFamily="34" charset="0"/>
                <a:ea typeface="SimSun" panose="02010600030101010101" pitchFamily="2" charset="-122"/>
              </a:defRPr>
            </a:lvl1pPr>
            <a:lvl2pPr marL="742950" indent="-285750" defTabSz="457200">
              <a:defRPr b="1">
                <a:solidFill>
                  <a:schemeClr val="tx1"/>
                </a:solidFill>
                <a:latin typeface=".VnAvant" panose="020B7200000000000000" pitchFamily="34" charset="0"/>
                <a:ea typeface="SimSun" panose="02010600030101010101" pitchFamily="2" charset="-122"/>
              </a:defRPr>
            </a:lvl2pPr>
            <a:lvl3pPr marL="1143000" indent="-228600" defTabSz="457200">
              <a:defRPr b="1">
                <a:solidFill>
                  <a:schemeClr val="tx1"/>
                </a:solidFill>
                <a:latin typeface=".VnAvant" panose="020B7200000000000000" pitchFamily="34" charset="0"/>
                <a:ea typeface="SimSun" panose="02010600030101010101" pitchFamily="2" charset="-122"/>
              </a:defRPr>
            </a:lvl3pPr>
            <a:lvl4pPr marL="1600200" indent="-228600" defTabSz="457200">
              <a:defRPr b="1">
                <a:solidFill>
                  <a:schemeClr val="tx1"/>
                </a:solidFill>
                <a:latin typeface=".VnAvant" panose="020B7200000000000000" pitchFamily="34" charset="0"/>
                <a:ea typeface="SimSun" panose="02010600030101010101" pitchFamily="2" charset="-122"/>
              </a:defRPr>
            </a:lvl4pPr>
            <a:lvl5pPr marL="2057400" indent="-228600" defTabSz="457200">
              <a:defRPr b="1">
                <a:solidFill>
                  <a:schemeClr val="tx1"/>
                </a:solidFill>
                <a:latin typeface=".VnAvant" panose="020B7200000000000000" pitchFamily="34" charset="0"/>
                <a:ea typeface="SimSun" panose="02010600030101010101" pitchFamily="2" charset="-122"/>
              </a:defRPr>
            </a:lvl5pPr>
            <a:lvl6pPr marL="25146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6pPr>
            <a:lvl7pPr marL="29718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7pPr>
            <a:lvl8pPr marL="34290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8pPr>
            <a:lvl9pPr marL="38862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9pPr>
          </a:lstStyle>
          <a:p>
            <a:pPr eaLnBrk="1" hangingPunct="1"/>
            <a:r>
              <a:rPr lang="en-US" sz="6600" dirty="0" err="1">
                <a:solidFill>
                  <a:schemeClr val="bg1"/>
                </a:solidFill>
                <a:latin typeface="UTM Avo" charset="0"/>
              </a:rPr>
              <a:t>HẸN</a:t>
            </a:r>
            <a:r>
              <a:rPr lang="en-US" sz="6600" dirty="0">
                <a:solidFill>
                  <a:schemeClr val="bg1"/>
                </a:solidFill>
                <a:latin typeface="UTM Avo" charset="0"/>
              </a:rPr>
              <a:t> </a:t>
            </a:r>
            <a:r>
              <a:rPr lang="en-US" sz="6600" dirty="0" err="1">
                <a:solidFill>
                  <a:schemeClr val="bg1"/>
                </a:solidFill>
                <a:latin typeface="UTM Avo" charset="0"/>
              </a:rPr>
              <a:t>GẶP</a:t>
            </a:r>
            <a:r>
              <a:rPr lang="en-US" sz="6600" dirty="0">
                <a:solidFill>
                  <a:schemeClr val="bg1"/>
                </a:solidFill>
                <a:latin typeface="UTM Avo" charset="0"/>
              </a:rPr>
              <a:t> </a:t>
            </a:r>
            <a:r>
              <a:rPr lang="en-US" sz="6600" dirty="0" err="1">
                <a:solidFill>
                  <a:schemeClr val="bg1"/>
                </a:solidFill>
                <a:latin typeface="UTM Avo" charset="0"/>
              </a:rPr>
              <a:t>LẠI</a:t>
            </a:r>
            <a:endParaRPr lang="en-US" sz="6600" dirty="0">
              <a:solidFill>
                <a:schemeClr val="bg1"/>
              </a:solidFill>
              <a:latin typeface="UTM Avo" charset="0"/>
            </a:endParaRPr>
          </a:p>
        </p:txBody>
      </p:sp>
      <p:pic>
        <p:nvPicPr>
          <p:cNvPr id="4" name="Picture 2" descr="Kết nối tri thức với cuộc số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826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TotalTime>
  <Words>255</Words>
  <Application>Microsoft Office PowerPoint</Application>
  <PresentationFormat>Widescreen</PresentationFormat>
  <Paragraphs>28</Paragraphs>
  <Slides>8</Slides>
  <Notes>1</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8</vt:i4>
      </vt:variant>
    </vt:vector>
  </HeadingPairs>
  <TitlesOfParts>
    <vt:vector size="23" baseType="lpstr">
      <vt:lpstr>等线</vt:lpstr>
      <vt:lpstr>黑体</vt:lpstr>
      <vt:lpstr>SimSun</vt:lpstr>
      <vt:lpstr>Arial</vt:lpstr>
      <vt:lpstr>Arial-Rounded</vt:lpstr>
      <vt:lpstr>Calibri</vt:lpstr>
      <vt:lpstr>Calibri Light</vt:lpstr>
      <vt:lpstr>HP001 4 hàng</vt:lpstr>
      <vt:lpstr>HP001 4 hang 1 ô ly</vt:lpstr>
      <vt:lpstr>OpenSans</vt:lpstr>
      <vt:lpstr>Times New Roman</vt:lpstr>
      <vt:lpstr>UTM Avo</vt:lpstr>
      <vt:lpstr>字魂17号-萌趣果冻体</vt:lpstr>
      <vt:lpstr>Office 主题</vt:lpstr>
      <vt:lpstr>2_Office Theme</vt:lpstr>
      <vt:lpstr>PowerPoint Presentation</vt:lpstr>
      <vt:lpstr>         Bài viết 2:   Viết về thầy cô </vt:lpstr>
      <vt:lpstr>PowerPoint Presentation</vt:lpstr>
      <vt:lpstr>          Bài viết 2:   Viết về thầy cô</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44</cp:revision>
  <dcterms:created xsi:type="dcterms:W3CDTF">2021-06-07T06:59:14Z</dcterms:created>
  <dcterms:modified xsi:type="dcterms:W3CDTF">2025-03-02T08:46:02Z</dcterms:modified>
</cp:coreProperties>
</file>