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32"/>
  </p:notesMasterIdLst>
  <p:sldIdLst>
    <p:sldId id="366" r:id="rId4"/>
    <p:sldId id="365" r:id="rId5"/>
    <p:sldId id="370" r:id="rId6"/>
    <p:sldId id="282" r:id="rId7"/>
    <p:sldId id="284" r:id="rId8"/>
    <p:sldId id="371" r:id="rId9"/>
    <p:sldId id="330" r:id="rId10"/>
    <p:sldId id="312" r:id="rId11"/>
    <p:sldId id="313" r:id="rId12"/>
    <p:sldId id="314" r:id="rId13"/>
    <p:sldId id="363" r:id="rId14"/>
    <p:sldId id="364" r:id="rId15"/>
    <p:sldId id="315" r:id="rId16"/>
    <p:sldId id="316" r:id="rId17"/>
    <p:sldId id="317" r:id="rId18"/>
    <p:sldId id="358" r:id="rId19"/>
    <p:sldId id="359" r:id="rId20"/>
    <p:sldId id="360" r:id="rId21"/>
    <p:sldId id="353" r:id="rId22"/>
    <p:sldId id="329" r:id="rId23"/>
    <p:sldId id="351" r:id="rId24"/>
    <p:sldId id="318" r:id="rId25"/>
    <p:sldId id="361" r:id="rId26"/>
    <p:sldId id="324" r:id="rId27"/>
    <p:sldId id="344" r:id="rId28"/>
    <p:sldId id="325" r:id="rId29"/>
    <p:sldId id="362" r:id="rId30"/>
    <p:sldId id="345" r:id="rId31"/>
  </p:sldIdLst>
  <p:sldSz cx="9144000" cy="6858000" type="screen4x3"/>
  <p:notesSz cx="6858000" cy="9144000"/>
  <p:defaultTextStyle>
    <a:defPPr>
      <a:defRPr lang="en-GB"/>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009900"/>
    <a:srgbClr val="FDF9A2"/>
    <a:srgbClr val="FF3300"/>
    <a:srgbClr val="006600"/>
    <a:srgbClr val="339966"/>
    <a:srgbClr val="FF99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8" d="100"/>
          <a:sy n="68" d="100"/>
        </p:scale>
        <p:origin x="1446" y="60"/>
      </p:cViewPr>
      <p:guideLst>
        <p:guide orient="horz" pos="215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3/2/2025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41634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D0E81-330C-46B2-B56E-5A42FC795940}" type="slidenum">
              <a:rPr lang="en-US" smtClean="0"/>
              <a:t>18</a:t>
            </a:fld>
            <a:endParaRPr lang="en-US"/>
          </a:p>
        </p:txBody>
      </p:sp>
    </p:spTree>
    <p:extLst>
      <p:ext uri="{BB962C8B-B14F-4D97-AF65-F5344CB8AC3E}">
        <p14:creationId xmlns:p14="http://schemas.microsoft.com/office/powerpoint/2010/main" val="255761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39812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86" indent="0" algn="ctr">
              <a:buNone/>
              <a:defRPr/>
            </a:lvl2pPr>
            <a:lvl3pPr marL="685773" indent="0" algn="ctr">
              <a:buNone/>
              <a:defRPr/>
            </a:lvl3pPr>
            <a:lvl4pPr marL="1028659" indent="0" algn="ctr">
              <a:buNone/>
              <a:defRPr/>
            </a:lvl4pPr>
            <a:lvl5pPr marL="1371545" indent="0" algn="ctr">
              <a:buNone/>
              <a:defRPr/>
            </a:lvl5pPr>
            <a:lvl6pPr marL="1714431" indent="0" algn="ctr">
              <a:buNone/>
              <a:defRPr/>
            </a:lvl6pPr>
            <a:lvl7pPr marL="2057318" indent="0" algn="ctr">
              <a:buNone/>
              <a:defRPr/>
            </a:lvl7pPr>
            <a:lvl8pPr marL="2400204" indent="0" algn="ctr">
              <a:buNone/>
              <a:defRPr/>
            </a:lvl8pPr>
            <a:lvl9pPr marL="274309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4532D75-8700-4996-9FDA-CF0D4CA2A5A7}" type="slidenum">
              <a:rPr lang="en-US"/>
              <a:pPr/>
              <a:t>‹#›</a:t>
            </a:fld>
            <a:endParaRPr lang="en-US"/>
          </a:p>
        </p:txBody>
      </p:sp>
    </p:spTree>
    <p:extLst>
      <p:ext uri="{BB962C8B-B14F-4D97-AF65-F5344CB8AC3E}">
        <p14:creationId xmlns:p14="http://schemas.microsoft.com/office/powerpoint/2010/main" val="857209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98AE0F-0BA2-4AA7-A579-FD42E3DDC99E}" type="slidenum">
              <a:rPr lang="en-US"/>
              <a:pPr/>
              <a:t>‹#›</a:t>
            </a:fld>
            <a:endParaRPr lang="en-US"/>
          </a:p>
        </p:txBody>
      </p:sp>
    </p:spTree>
    <p:extLst>
      <p:ext uri="{BB962C8B-B14F-4D97-AF65-F5344CB8AC3E}">
        <p14:creationId xmlns:p14="http://schemas.microsoft.com/office/powerpoint/2010/main" val="123493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86" indent="0">
              <a:buNone/>
              <a:defRPr sz="1350"/>
            </a:lvl2pPr>
            <a:lvl3pPr marL="685773" indent="0">
              <a:buNone/>
              <a:defRPr sz="1200"/>
            </a:lvl3pPr>
            <a:lvl4pPr marL="1028659" indent="0">
              <a:buNone/>
              <a:defRPr sz="1050"/>
            </a:lvl4pPr>
            <a:lvl5pPr marL="1371545" indent="0">
              <a:buNone/>
              <a:defRPr sz="1050"/>
            </a:lvl5pPr>
            <a:lvl6pPr marL="1714431" indent="0">
              <a:buNone/>
              <a:defRPr sz="1050"/>
            </a:lvl6pPr>
            <a:lvl7pPr marL="2057318" indent="0">
              <a:buNone/>
              <a:defRPr sz="1050"/>
            </a:lvl7pPr>
            <a:lvl8pPr marL="2400204" indent="0">
              <a:buNone/>
              <a:defRPr sz="1050"/>
            </a:lvl8pPr>
            <a:lvl9pPr marL="274309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075D66-4C6E-4FE1-8F2D-96B4A92FD922}" type="slidenum">
              <a:rPr lang="en-US"/>
              <a:pPr/>
              <a:t>‹#›</a:t>
            </a:fld>
            <a:endParaRPr lang="en-US"/>
          </a:p>
        </p:txBody>
      </p:sp>
    </p:spTree>
    <p:extLst>
      <p:ext uri="{BB962C8B-B14F-4D97-AF65-F5344CB8AC3E}">
        <p14:creationId xmlns:p14="http://schemas.microsoft.com/office/powerpoint/2010/main" val="1741721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0999B5B-0132-478E-B9FC-0E5A9262AA9F}" type="slidenum">
              <a:rPr lang="en-US"/>
              <a:pPr/>
              <a:t>‹#›</a:t>
            </a:fld>
            <a:endParaRPr lang="en-US"/>
          </a:p>
        </p:txBody>
      </p:sp>
    </p:spTree>
    <p:extLst>
      <p:ext uri="{BB962C8B-B14F-4D97-AF65-F5344CB8AC3E}">
        <p14:creationId xmlns:p14="http://schemas.microsoft.com/office/powerpoint/2010/main" val="98531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0" b="1"/>
            </a:lvl1pPr>
            <a:lvl2pPr marL="342886" indent="0">
              <a:buNone/>
              <a:defRPr sz="1500" b="1"/>
            </a:lvl2pPr>
            <a:lvl3pPr marL="685773" indent="0">
              <a:buNone/>
              <a:defRPr sz="1350" b="1"/>
            </a:lvl3pPr>
            <a:lvl4pPr marL="1028659" indent="0">
              <a:buNone/>
              <a:defRPr sz="1200" b="1"/>
            </a:lvl4pPr>
            <a:lvl5pPr marL="1371545" indent="0">
              <a:buNone/>
              <a:defRPr sz="1200" b="1"/>
            </a:lvl5pPr>
            <a:lvl6pPr marL="1714431" indent="0">
              <a:buNone/>
              <a:defRPr sz="1200" b="1"/>
            </a:lvl6pPr>
            <a:lvl7pPr marL="2057318" indent="0">
              <a:buNone/>
              <a:defRPr sz="1200" b="1"/>
            </a:lvl7pPr>
            <a:lvl8pPr marL="2400204" indent="0">
              <a:buNone/>
              <a:defRPr sz="1200" b="1"/>
            </a:lvl8pPr>
            <a:lvl9pPr marL="274309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886" indent="0">
              <a:buNone/>
              <a:defRPr sz="1500" b="1"/>
            </a:lvl2pPr>
            <a:lvl3pPr marL="685773" indent="0">
              <a:buNone/>
              <a:defRPr sz="1350" b="1"/>
            </a:lvl3pPr>
            <a:lvl4pPr marL="1028659" indent="0">
              <a:buNone/>
              <a:defRPr sz="1200" b="1"/>
            </a:lvl4pPr>
            <a:lvl5pPr marL="1371545" indent="0">
              <a:buNone/>
              <a:defRPr sz="1200" b="1"/>
            </a:lvl5pPr>
            <a:lvl6pPr marL="1714431" indent="0">
              <a:buNone/>
              <a:defRPr sz="1200" b="1"/>
            </a:lvl6pPr>
            <a:lvl7pPr marL="2057318" indent="0">
              <a:buNone/>
              <a:defRPr sz="1200" b="1"/>
            </a:lvl7pPr>
            <a:lvl8pPr marL="2400204" indent="0">
              <a:buNone/>
              <a:defRPr sz="1200" b="1"/>
            </a:lvl8pPr>
            <a:lvl9pPr marL="274309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042A121-0D7B-4B95-83BB-8CADAA1E2AB6}" type="slidenum">
              <a:rPr lang="en-US"/>
              <a:pPr/>
              <a:t>‹#›</a:t>
            </a:fld>
            <a:endParaRPr lang="en-US"/>
          </a:p>
        </p:txBody>
      </p:sp>
    </p:spTree>
    <p:extLst>
      <p:ext uri="{BB962C8B-B14F-4D97-AF65-F5344CB8AC3E}">
        <p14:creationId xmlns:p14="http://schemas.microsoft.com/office/powerpoint/2010/main" val="1293677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828F44D-C6D1-4317-A925-0978E162FED1}" type="slidenum">
              <a:rPr lang="en-US"/>
              <a:pPr/>
              <a:t>‹#›</a:t>
            </a:fld>
            <a:endParaRPr lang="en-US"/>
          </a:p>
        </p:txBody>
      </p:sp>
    </p:spTree>
    <p:extLst>
      <p:ext uri="{BB962C8B-B14F-4D97-AF65-F5344CB8AC3E}">
        <p14:creationId xmlns:p14="http://schemas.microsoft.com/office/powerpoint/2010/main" val="2478187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B00E8F7-045D-483A-B243-95EA7C0E8E9C}" type="slidenum">
              <a:rPr lang="en-US"/>
              <a:pPr/>
              <a:t>‹#›</a:t>
            </a:fld>
            <a:endParaRPr lang="en-US"/>
          </a:p>
        </p:txBody>
      </p:sp>
    </p:spTree>
    <p:extLst>
      <p:ext uri="{BB962C8B-B14F-4D97-AF65-F5344CB8AC3E}">
        <p14:creationId xmlns:p14="http://schemas.microsoft.com/office/powerpoint/2010/main" val="166810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050"/>
            </a:lvl1pPr>
            <a:lvl2pPr marL="342886" indent="0">
              <a:buNone/>
              <a:defRPr sz="900"/>
            </a:lvl2pPr>
            <a:lvl3pPr marL="685773" indent="0">
              <a:buNone/>
              <a:defRPr sz="750"/>
            </a:lvl3pPr>
            <a:lvl4pPr marL="1028659" indent="0">
              <a:buNone/>
              <a:defRPr sz="675"/>
            </a:lvl4pPr>
            <a:lvl5pPr marL="1371545" indent="0">
              <a:buNone/>
              <a:defRPr sz="675"/>
            </a:lvl5pPr>
            <a:lvl6pPr marL="1714431" indent="0">
              <a:buNone/>
              <a:defRPr sz="675"/>
            </a:lvl6pPr>
            <a:lvl7pPr marL="2057318" indent="0">
              <a:buNone/>
              <a:defRPr sz="675"/>
            </a:lvl7pPr>
            <a:lvl8pPr marL="2400204" indent="0">
              <a:buNone/>
              <a:defRPr sz="675"/>
            </a:lvl8pPr>
            <a:lvl9pPr marL="274309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6DB1D2-DD87-4212-B7A6-1C7972CD2981}" type="slidenum">
              <a:rPr lang="en-US"/>
              <a:pPr/>
              <a:t>‹#›</a:t>
            </a:fld>
            <a:endParaRPr lang="en-US"/>
          </a:p>
        </p:txBody>
      </p:sp>
    </p:spTree>
    <p:extLst>
      <p:ext uri="{BB962C8B-B14F-4D97-AF65-F5344CB8AC3E}">
        <p14:creationId xmlns:p14="http://schemas.microsoft.com/office/powerpoint/2010/main" val="1727306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86" indent="0">
              <a:buNone/>
              <a:defRPr sz="2100"/>
            </a:lvl2pPr>
            <a:lvl3pPr marL="685773" indent="0">
              <a:buNone/>
              <a:defRPr sz="1800"/>
            </a:lvl3pPr>
            <a:lvl4pPr marL="1028659" indent="0">
              <a:buNone/>
              <a:defRPr sz="1500"/>
            </a:lvl4pPr>
            <a:lvl5pPr marL="1371545" indent="0">
              <a:buNone/>
              <a:defRPr sz="1500"/>
            </a:lvl5pPr>
            <a:lvl6pPr marL="1714431" indent="0">
              <a:buNone/>
              <a:defRPr sz="1500"/>
            </a:lvl6pPr>
            <a:lvl7pPr marL="2057318" indent="0">
              <a:buNone/>
              <a:defRPr sz="1500"/>
            </a:lvl7pPr>
            <a:lvl8pPr marL="2400204" indent="0">
              <a:buNone/>
              <a:defRPr sz="1500"/>
            </a:lvl8pPr>
            <a:lvl9pPr marL="274309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86" indent="0">
              <a:buNone/>
              <a:defRPr sz="900"/>
            </a:lvl2pPr>
            <a:lvl3pPr marL="685773" indent="0">
              <a:buNone/>
              <a:defRPr sz="750"/>
            </a:lvl3pPr>
            <a:lvl4pPr marL="1028659" indent="0">
              <a:buNone/>
              <a:defRPr sz="675"/>
            </a:lvl4pPr>
            <a:lvl5pPr marL="1371545" indent="0">
              <a:buNone/>
              <a:defRPr sz="675"/>
            </a:lvl5pPr>
            <a:lvl6pPr marL="1714431" indent="0">
              <a:buNone/>
              <a:defRPr sz="675"/>
            </a:lvl6pPr>
            <a:lvl7pPr marL="2057318" indent="0">
              <a:buNone/>
              <a:defRPr sz="675"/>
            </a:lvl7pPr>
            <a:lvl8pPr marL="2400204" indent="0">
              <a:buNone/>
              <a:defRPr sz="675"/>
            </a:lvl8pPr>
            <a:lvl9pPr marL="274309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F7EBCE9-3CDF-4BA4-9115-83F2A9A3EEBD}" type="slidenum">
              <a:rPr lang="en-US"/>
              <a:pPr/>
              <a:t>‹#›</a:t>
            </a:fld>
            <a:endParaRPr lang="en-US"/>
          </a:p>
        </p:txBody>
      </p:sp>
    </p:spTree>
    <p:extLst>
      <p:ext uri="{BB962C8B-B14F-4D97-AF65-F5344CB8AC3E}">
        <p14:creationId xmlns:p14="http://schemas.microsoft.com/office/powerpoint/2010/main" val="2542081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89E41D-FB11-4C58-8AB4-74EC028A07CC}" type="slidenum">
              <a:rPr lang="en-US"/>
              <a:pPr/>
              <a:t>‹#›</a:t>
            </a:fld>
            <a:endParaRPr lang="en-US"/>
          </a:p>
        </p:txBody>
      </p:sp>
    </p:spTree>
    <p:extLst>
      <p:ext uri="{BB962C8B-B14F-4D97-AF65-F5344CB8AC3E}">
        <p14:creationId xmlns:p14="http://schemas.microsoft.com/office/powerpoint/2010/main" val="3775875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18186AD-015C-4EF9-BFB7-8147EB214859}" type="slidenum">
              <a:rPr lang="en-US"/>
              <a:pPr/>
              <a:t>‹#›</a:t>
            </a:fld>
            <a:endParaRPr lang="en-US"/>
          </a:p>
        </p:txBody>
      </p:sp>
    </p:spTree>
    <p:extLst>
      <p:ext uri="{BB962C8B-B14F-4D97-AF65-F5344CB8AC3E}">
        <p14:creationId xmlns:p14="http://schemas.microsoft.com/office/powerpoint/2010/main" val="2395426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2D6B7E-19EF-47D1-BB91-B6C79988D5BC}" type="slidenum">
              <a:rPr lang="en-US"/>
              <a:pPr/>
              <a:t>‹#›</a:t>
            </a:fld>
            <a:endParaRPr lang="en-US"/>
          </a:p>
        </p:txBody>
      </p:sp>
    </p:spTree>
    <p:extLst>
      <p:ext uri="{BB962C8B-B14F-4D97-AF65-F5344CB8AC3E}">
        <p14:creationId xmlns:p14="http://schemas.microsoft.com/office/powerpoint/2010/main" val="321033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BF7F9"/>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x-none"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404"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405"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406"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BF7F9"/>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x-none"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404"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405"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406"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x-none" dirty="0">
                <a:latin typeface="Arial" panose="020B0604020202020204" pitchFamily="34" charset="0"/>
              </a:rPr>
              <a:t>‹#›</a:t>
            </a:fld>
            <a:endParaRPr lang="en-US" altLang="x-none"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44DC450E-5A19-4078-A4B0-3D97A2EB8D10}" type="slidenum">
              <a:rPr lang="en-US"/>
              <a:pPr/>
              <a:t>‹#›</a:t>
            </a:fld>
            <a:endParaRPr lang="en-US"/>
          </a:p>
        </p:txBody>
      </p:sp>
    </p:spTree>
    <p:extLst>
      <p:ext uri="{BB962C8B-B14F-4D97-AF65-F5344CB8AC3E}">
        <p14:creationId xmlns:p14="http://schemas.microsoft.com/office/powerpoint/2010/main" val="16690754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886" algn="ctr" rtl="0" fontAlgn="base">
        <a:spcBef>
          <a:spcPct val="0"/>
        </a:spcBef>
        <a:spcAft>
          <a:spcPct val="0"/>
        </a:spcAft>
        <a:defRPr sz="3300">
          <a:solidFill>
            <a:schemeClr val="tx2"/>
          </a:solidFill>
          <a:latin typeface="Arial" charset="0"/>
        </a:defRPr>
      </a:lvl6pPr>
      <a:lvl7pPr marL="685773" algn="ctr" rtl="0" fontAlgn="base">
        <a:spcBef>
          <a:spcPct val="0"/>
        </a:spcBef>
        <a:spcAft>
          <a:spcPct val="0"/>
        </a:spcAft>
        <a:defRPr sz="3300">
          <a:solidFill>
            <a:schemeClr val="tx2"/>
          </a:solidFill>
          <a:latin typeface="Arial" charset="0"/>
        </a:defRPr>
      </a:lvl7pPr>
      <a:lvl8pPr marL="1028659" algn="ctr" rtl="0" fontAlgn="base">
        <a:spcBef>
          <a:spcPct val="0"/>
        </a:spcBef>
        <a:spcAft>
          <a:spcPct val="0"/>
        </a:spcAft>
        <a:defRPr sz="3300">
          <a:solidFill>
            <a:schemeClr val="tx2"/>
          </a:solidFill>
          <a:latin typeface="Arial" charset="0"/>
        </a:defRPr>
      </a:lvl8pPr>
      <a:lvl9pPr marL="1371545" algn="ctr" rtl="0" fontAlgn="base">
        <a:spcBef>
          <a:spcPct val="0"/>
        </a:spcBef>
        <a:spcAft>
          <a:spcPct val="0"/>
        </a:spcAft>
        <a:defRPr sz="3300">
          <a:solidFill>
            <a:schemeClr val="tx2"/>
          </a:solidFill>
          <a:latin typeface="Arial" charset="0"/>
        </a:defRPr>
      </a:lvl9pPr>
    </p:titleStyle>
    <p:bodyStyle>
      <a:lvl1pPr marL="257165" indent="-257165" algn="l" rtl="0" eaLnBrk="0" fontAlgn="base" hangingPunct="0">
        <a:spcBef>
          <a:spcPct val="20000"/>
        </a:spcBef>
        <a:spcAft>
          <a:spcPct val="0"/>
        </a:spcAft>
        <a:buChar char="•"/>
        <a:defRPr sz="2400">
          <a:solidFill>
            <a:schemeClr val="tx1"/>
          </a:solidFill>
          <a:latin typeface="+mn-lt"/>
          <a:ea typeface="+mn-ea"/>
          <a:cs typeface="+mn-cs"/>
        </a:defRPr>
      </a:lvl1pPr>
      <a:lvl2pPr marL="557190" indent="-214304" algn="l" rtl="0" eaLnBrk="0" fontAlgn="base" hangingPunct="0">
        <a:spcBef>
          <a:spcPct val="20000"/>
        </a:spcBef>
        <a:spcAft>
          <a:spcPct val="0"/>
        </a:spcAft>
        <a:buChar char="–"/>
        <a:defRPr sz="2100">
          <a:solidFill>
            <a:schemeClr val="tx1"/>
          </a:solidFill>
          <a:latin typeface="+mn-lt"/>
        </a:defRPr>
      </a:lvl2pPr>
      <a:lvl3pPr marL="857216" indent="-171443" algn="l" rtl="0" eaLnBrk="0" fontAlgn="base" hangingPunct="0">
        <a:spcBef>
          <a:spcPct val="20000"/>
        </a:spcBef>
        <a:spcAft>
          <a:spcPct val="0"/>
        </a:spcAft>
        <a:buChar char="•"/>
        <a:defRPr sz="1800">
          <a:solidFill>
            <a:schemeClr val="tx1"/>
          </a:solidFill>
          <a:latin typeface="+mn-lt"/>
        </a:defRPr>
      </a:lvl3pPr>
      <a:lvl4pPr marL="1200102" indent="-171443" algn="l" rtl="0" eaLnBrk="0" fontAlgn="base" hangingPunct="0">
        <a:spcBef>
          <a:spcPct val="20000"/>
        </a:spcBef>
        <a:spcAft>
          <a:spcPct val="0"/>
        </a:spcAft>
        <a:buChar char="–"/>
        <a:defRPr sz="1500">
          <a:solidFill>
            <a:schemeClr val="tx1"/>
          </a:solidFill>
          <a:latin typeface="+mn-lt"/>
        </a:defRPr>
      </a:lvl4pPr>
      <a:lvl5pPr marL="1542988" indent="-171443" algn="l" rtl="0" eaLnBrk="0" fontAlgn="base" hangingPunct="0">
        <a:spcBef>
          <a:spcPct val="20000"/>
        </a:spcBef>
        <a:spcAft>
          <a:spcPct val="0"/>
        </a:spcAft>
        <a:buChar char="»"/>
        <a:defRPr sz="1500">
          <a:solidFill>
            <a:schemeClr val="tx1"/>
          </a:solidFill>
          <a:latin typeface="+mn-lt"/>
        </a:defRPr>
      </a:lvl5pPr>
      <a:lvl6pPr marL="1885875" indent="-171443" algn="l" rtl="0" fontAlgn="base">
        <a:spcBef>
          <a:spcPct val="20000"/>
        </a:spcBef>
        <a:spcAft>
          <a:spcPct val="0"/>
        </a:spcAft>
        <a:buChar char="»"/>
        <a:defRPr sz="1500">
          <a:solidFill>
            <a:schemeClr val="tx1"/>
          </a:solidFill>
          <a:latin typeface="+mn-lt"/>
        </a:defRPr>
      </a:lvl6pPr>
      <a:lvl7pPr marL="2228761" indent="-171443" algn="l" rtl="0" fontAlgn="base">
        <a:spcBef>
          <a:spcPct val="20000"/>
        </a:spcBef>
        <a:spcAft>
          <a:spcPct val="0"/>
        </a:spcAft>
        <a:buChar char="»"/>
        <a:defRPr sz="1500">
          <a:solidFill>
            <a:schemeClr val="tx1"/>
          </a:solidFill>
          <a:latin typeface="+mn-lt"/>
        </a:defRPr>
      </a:lvl7pPr>
      <a:lvl8pPr marL="2571647" indent="-171443" algn="l" rtl="0" fontAlgn="base">
        <a:spcBef>
          <a:spcPct val="20000"/>
        </a:spcBef>
        <a:spcAft>
          <a:spcPct val="0"/>
        </a:spcAft>
        <a:buChar char="»"/>
        <a:defRPr sz="1500">
          <a:solidFill>
            <a:schemeClr val="tx1"/>
          </a:solidFill>
          <a:latin typeface="+mn-lt"/>
        </a:defRPr>
      </a:lvl8pPr>
      <a:lvl9pPr marL="2914533" indent="-171443"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73" rtl="0" eaLnBrk="1" latinLnBrk="0" hangingPunct="1">
        <a:defRPr sz="1350" kern="1200">
          <a:solidFill>
            <a:schemeClr val="tx1"/>
          </a:solidFill>
          <a:latin typeface="+mn-lt"/>
          <a:ea typeface="+mn-ea"/>
          <a:cs typeface="+mn-cs"/>
        </a:defRPr>
      </a:lvl1pPr>
      <a:lvl2pPr marL="342886" algn="l" defTabSz="685773" rtl="0" eaLnBrk="1" latinLnBrk="0" hangingPunct="1">
        <a:defRPr sz="1350" kern="1200">
          <a:solidFill>
            <a:schemeClr val="tx1"/>
          </a:solidFill>
          <a:latin typeface="+mn-lt"/>
          <a:ea typeface="+mn-ea"/>
          <a:cs typeface="+mn-cs"/>
        </a:defRPr>
      </a:lvl2pPr>
      <a:lvl3pPr marL="685773" algn="l" defTabSz="685773" rtl="0" eaLnBrk="1" latinLnBrk="0" hangingPunct="1">
        <a:defRPr sz="1350" kern="1200">
          <a:solidFill>
            <a:schemeClr val="tx1"/>
          </a:solidFill>
          <a:latin typeface="+mn-lt"/>
          <a:ea typeface="+mn-ea"/>
          <a:cs typeface="+mn-cs"/>
        </a:defRPr>
      </a:lvl3pPr>
      <a:lvl4pPr marL="1028659" algn="l" defTabSz="685773" rtl="0" eaLnBrk="1" latinLnBrk="0" hangingPunct="1">
        <a:defRPr sz="1350" kern="1200">
          <a:solidFill>
            <a:schemeClr val="tx1"/>
          </a:solidFill>
          <a:latin typeface="+mn-lt"/>
          <a:ea typeface="+mn-ea"/>
          <a:cs typeface="+mn-cs"/>
        </a:defRPr>
      </a:lvl4pPr>
      <a:lvl5pPr marL="1371545" algn="l" defTabSz="685773" rtl="0" eaLnBrk="1" latinLnBrk="0" hangingPunct="1">
        <a:defRPr sz="1350" kern="1200">
          <a:solidFill>
            <a:schemeClr val="tx1"/>
          </a:solidFill>
          <a:latin typeface="+mn-lt"/>
          <a:ea typeface="+mn-ea"/>
          <a:cs typeface="+mn-cs"/>
        </a:defRPr>
      </a:lvl5pPr>
      <a:lvl6pPr marL="1714431" algn="l" defTabSz="685773" rtl="0" eaLnBrk="1" latinLnBrk="0" hangingPunct="1">
        <a:defRPr sz="1350" kern="1200">
          <a:solidFill>
            <a:schemeClr val="tx1"/>
          </a:solidFill>
          <a:latin typeface="+mn-lt"/>
          <a:ea typeface="+mn-ea"/>
          <a:cs typeface="+mn-cs"/>
        </a:defRPr>
      </a:lvl6pPr>
      <a:lvl7pPr marL="2057318" algn="l" defTabSz="685773" rtl="0" eaLnBrk="1" latinLnBrk="0" hangingPunct="1">
        <a:defRPr sz="1350" kern="1200">
          <a:solidFill>
            <a:schemeClr val="tx1"/>
          </a:solidFill>
          <a:latin typeface="+mn-lt"/>
          <a:ea typeface="+mn-ea"/>
          <a:cs typeface="+mn-cs"/>
        </a:defRPr>
      </a:lvl7pPr>
      <a:lvl8pPr marL="2400204" algn="l" defTabSz="685773" rtl="0" eaLnBrk="1" latinLnBrk="0" hangingPunct="1">
        <a:defRPr sz="1350" kern="1200">
          <a:solidFill>
            <a:schemeClr val="tx1"/>
          </a:solidFill>
          <a:latin typeface="+mn-lt"/>
          <a:ea typeface="+mn-ea"/>
          <a:cs typeface="+mn-cs"/>
        </a:defRPr>
      </a:lvl8pPr>
      <a:lvl9pPr marL="2743090" algn="l" defTabSz="68577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580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2052" name="WordArt 26"/>
          <p:cNvSpPr>
            <a:spLocks noTextEdit="1"/>
          </p:cNvSpPr>
          <p:nvPr/>
        </p:nvSpPr>
        <p:spPr>
          <a:xfrm>
            <a:off x="38100" y="1412875"/>
            <a:ext cx="8970645" cy="4826000"/>
          </a:xfrm>
          <a:prstGeom prst="rect">
            <a:avLst/>
          </a:prstGeom>
        </p:spPr>
        <p:txBody>
          <a:bodyPr wrap="none" fromWordArt="1">
            <a:prstTxWarp prst="textArchUp">
              <a:avLst>
                <a:gd name="adj" fmla="val 11111785"/>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600" b="1" i="0" u="none" strike="noStrike" kern="1200" cap="none" spc="0" normalizeH="0" baseline="0" noProof="0">
              <a:ln w="9525" cap="flat" cmpd="sng">
                <a:solidFill>
                  <a:srgbClr val="000000"/>
                </a:solidFill>
                <a:prstDash val="solid"/>
                <a:headEnd type="none" w="med" len="med"/>
                <a:tailEnd type="none" w="med" len="med"/>
              </a:ln>
              <a:solidFill>
                <a:srgbClr val="FF0000"/>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4215863783"/>
      </p:ext>
    </p:extLst>
  </p:cSld>
  <p:clrMapOvr>
    <a:masterClrMapping/>
  </p:clrMapOvr>
  <p:transition>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a:stretch>
            <a:fillRect/>
          </a:stretch>
        </p:blipFill>
        <p:spPr>
          <a:xfrm>
            <a:off x="-155575" y="0"/>
            <a:ext cx="9337040" cy="6903720"/>
          </a:xfrm>
          <a:prstGeom prst="rect">
            <a:avLst/>
          </a:prstGeom>
          <a:noFill/>
          <a:ln w="9525">
            <a:noFill/>
          </a:ln>
        </p:spPr>
      </p:pic>
      <p:sp>
        <p:nvSpPr>
          <p:cNvPr id="5" name="Flowchart: Alternate Process 4"/>
          <p:cNvSpPr/>
          <p:nvPr/>
        </p:nvSpPr>
        <p:spPr>
          <a:xfrm>
            <a:off x="1013253" y="181195"/>
            <a:ext cx="7920880" cy="1319530"/>
          </a:xfrm>
          <a:prstGeom prst="flowChartAlternateProcess">
            <a:avLst/>
          </a:prstGeom>
          <a:solidFill>
            <a:schemeClr val="accent1"/>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5400" dirty="0" err="1">
                <a:solidFill>
                  <a:srgbClr val="0000CC"/>
                </a:solidFill>
                <a:latin typeface="Times New Roman" panose="02020603050405020304" pitchFamily="18" charset="0"/>
                <a:cs typeface="Times New Roman" panose="02020603050405020304" pitchFamily="18" charset="0"/>
              </a:rPr>
              <a:t>Hoạt</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Động</a:t>
            </a:r>
            <a:r>
              <a:rPr lang="en-US" sz="5400" dirty="0">
                <a:solidFill>
                  <a:srgbClr val="0000CC"/>
                </a:solidFill>
                <a:latin typeface="Times New Roman" panose="02020603050405020304" pitchFamily="18" charset="0"/>
                <a:cs typeface="Times New Roman" panose="02020603050405020304" pitchFamily="18" charset="0"/>
              </a:rPr>
              <a:t> 1: </a:t>
            </a:r>
            <a:r>
              <a:rPr lang="en-US" sz="5400" dirty="0" err="1">
                <a:solidFill>
                  <a:srgbClr val="0000CC"/>
                </a:solidFill>
                <a:latin typeface="Times New Roman" panose="02020603050405020304" pitchFamily="18" charset="0"/>
                <a:cs typeface="Times New Roman" panose="02020603050405020304" pitchFamily="18" charset="0"/>
              </a:rPr>
              <a:t>Luyện</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đọc</a:t>
            </a:r>
            <a:endParaRPr lang="en-US" sz="5400" dirty="0">
              <a:solidFill>
                <a:srgbClr val="0000CC"/>
              </a:solidFill>
              <a:latin typeface="Times New Roman" panose="02020603050405020304" pitchFamily="18" charset="0"/>
              <a:cs typeface="Times New Roman" panose="02020603050405020304" pitchFamily="18" charset="0"/>
            </a:endParaRPr>
          </a:p>
        </p:txBody>
      </p:sp>
      <p:sp>
        <p:nvSpPr>
          <p:cNvPr id="58373" name="Text Box 5"/>
          <p:cNvSpPr txBox="1"/>
          <p:nvPr/>
        </p:nvSpPr>
        <p:spPr>
          <a:xfrm>
            <a:off x="86995" y="2129155"/>
            <a:ext cx="8909685" cy="353822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GB" altLang="en-US" dirty="0">
                <a:solidFill>
                  <a:srgbClr val="0000FF"/>
                </a:solidFill>
                <a:latin typeface="Times New Roman" panose="02020603050405020304" pitchFamily="18" charset="0"/>
                <a:cs typeface="Times New Roman" panose="02020603050405020304" pitchFamily="18" charset="0"/>
              </a:rPr>
              <a:t>B</a:t>
            </a:r>
            <a:r>
              <a:rPr lang="en-GB" altLang="en-US" dirty="0">
                <a:solidFill>
                  <a:srgbClr val="0000FF"/>
                </a:solidFill>
                <a:latin typeface="Times New Roman" panose="02020603050405020304" pitchFamily="18" charset="0"/>
                <a:ea typeface="Times New Roman" panose="02020603050405020304" pitchFamily="18" charset="0"/>
              </a:rPr>
              <a:t>à</a:t>
            </a:r>
            <a:r>
              <a:rPr lang="en-GB" altLang="en-US" dirty="0">
                <a:solidFill>
                  <a:srgbClr val="0000FF"/>
                </a:solidFill>
                <a:latin typeface="Times New Roman" panose="02020603050405020304" pitchFamily="18" charset="0"/>
                <a:cs typeface="Times New Roman" panose="02020603050405020304" pitchFamily="18" charset="0"/>
              </a:rPr>
              <a:t>i văn gồm 4 đoạn:</a:t>
            </a:r>
          </a:p>
          <a:p>
            <a:pPr marL="0" lvl="0" indent="0" eaLnBrk="1" hangingPunct="1">
              <a:spcBef>
                <a:spcPct val="50000"/>
              </a:spcBef>
              <a:buNone/>
            </a:pPr>
            <a:r>
              <a:rPr lang="en-GB" altLang="en-US" i="1" dirty="0">
                <a:solidFill>
                  <a:srgbClr val="0000FF"/>
                </a:solidFill>
                <a:latin typeface="Times New Roman" panose="02020603050405020304" pitchFamily="18" charset="0"/>
                <a:cs typeface="Times New Roman" panose="02020603050405020304" pitchFamily="18" charset="0"/>
              </a:rPr>
              <a:t>+ Đoạn 1: </a:t>
            </a:r>
            <a:r>
              <a:rPr lang="en-GB" altLang="en-US" dirty="0">
                <a:solidFill>
                  <a:srgbClr val="FF0066"/>
                </a:solidFill>
                <a:latin typeface="Times New Roman" panose="02020603050405020304" pitchFamily="18" charset="0"/>
                <a:cs typeface="Times New Roman" panose="02020603050405020304" pitchFamily="18" charset="0"/>
              </a:rPr>
              <a:t>Từ đầu đến “</a:t>
            </a:r>
            <a:r>
              <a:rPr lang="en-GB" altLang="en-US" dirty="0">
                <a:solidFill>
                  <a:srgbClr val="FF0066"/>
                </a:solidFill>
                <a:latin typeface="Times New Roman" panose="02020603050405020304" pitchFamily="18" charset="0"/>
                <a:ea typeface="Times New Roman" panose="02020603050405020304" pitchFamily="18" charset="0"/>
              </a:rPr>
              <a:t>…</a:t>
            </a:r>
            <a:r>
              <a:rPr lang="en-GB" altLang="en-US" dirty="0">
                <a:solidFill>
                  <a:srgbClr val="FF0066"/>
                </a:solidFill>
                <a:latin typeface="Times New Roman" panose="02020603050405020304" pitchFamily="18" charset="0"/>
                <a:cs typeface="Times New Roman" panose="02020603050405020304" pitchFamily="18" charset="0"/>
              </a:rPr>
              <a:t>rất khác nhau”.</a:t>
            </a:r>
          </a:p>
          <a:p>
            <a:pPr marL="0" lvl="0" indent="0" eaLnBrk="1" hangingPunct="1">
              <a:spcBef>
                <a:spcPct val="50000"/>
              </a:spcBef>
              <a:buNone/>
            </a:pPr>
            <a:r>
              <a:rPr lang="en-GB" altLang="en-US" i="1" dirty="0">
                <a:solidFill>
                  <a:srgbClr val="0000FF"/>
                </a:solidFill>
                <a:latin typeface="Times New Roman" panose="02020603050405020304" pitchFamily="18" charset="0"/>
                <a:cs typeface="Times New Roman" panose="02020603050405020304" pitchFamily="18" charset="0"/>
              </a:rPr>
              <a:t>+ Đoạn 2: </a:t>
            </a:r>
            <a:r>
              <a:rPr lang="en-GB" altLang="en-US" dirty="0">
                <a:solidFill>
                  <a:srgbClr val="FF0066"/>
                </a:solidFill>
                <a:latin typeface="Times New Roman" panose="02020603050405020304" pitchFamily="18" charset="0"/>
                <a:cs typeface="Times New Roman" panose="02020603050405020304" pitchFamily="18" charset="0"/>
              </a:rPr>
              <a:t>“Có lẽ bắt đầu</a:t>
            </a:r>
            <a:r>
              <a:rPr lang="en-GB" altLang="en-US" dirty="0">
                <a:solidFill>
                  <a:srgbClr val="FF0066"/>
                </a:solidFill>
                <a:latin typeface="Times New Roman" panose="02020603050405020304" pitchFamily="18" charset="0"/>
                <a:ea typeface="Times New Roman" panose="02020603050405020304" pitchFamily="18" charset="0"/>
              </a:rPr>
              <a:t>…</a:t>
            </a:r>
            <a:r>
              <a:rPr lang="en-GB" altLang="en-US" dirty="0">
                <a:solidFill>
                  <a:srgbClr val="FF0066"/>
                </a:solidFill>
                <a:latin typeface="Times New Roman" panose="02020603050405020304" pitchFamily="18" charset="0"/>
                <a:cs typeface="Times New Roman" panose="02020603050405020304" pitchFamily="18" charset="0"/>
              </a:rPr>
              <a:t> treo lơ lửng”.</a:t>
            </a:r>
          </a:p>
          <a:p>
            <a:pPr marL="0" lvl="0" indent="0" eaLnBrk="1" hangingPunct="1">
              <a:spcBef>
                <a:spcPct val="50000"/>
              </a:spcBef>
              <a:buNone/>
            </a:pPr>
            <a:r>
              <a:rPr lang="en-GB" altLang="en-US" i="1" dirty="0">
                <a:solidFill>
                  <a:srgbClr val="0000FF"/>
                </a:solidFill>
                <a:latin typeface="Times New Roman" panose="02020603050405020304" pitchFamily="18" charset="0"/>
                <a:cs typeface="Times New Roman" panose="02020603050405020304" pitchFamily="18" charset="0"/>
              </a:rPr>
              <a:t>+ Đoạn 3: </a:t>
            </a:r>
            <a:r>
              <a:rPr lang="en-GB" altLang="en-US" dirty="0">
                <a:solidFill>
                  <a:srgbClr val="FF0066"/>
                </a:solidFill>
                <a:latin typeface="Times New Roman" panose="02020603050405020304" pitchFamily="18" charset="0"/>
                <a:cs typeface="Times New Roman" panose="02020603050405020304" pitchFamily="18" charset="0"/>
              </a:rPr>
              <a:t>“Từng chiếc lá mít</a:t>
            </a:r>
            <a:r>
              <a:rPr lang="en-GB" altLang="en-US" dirty="0">
                <a:solidFill>
                  <a:srgbClr val="FF0066"/>
                </a:solidFill>
                <a:latin typeface="Times New Roman" panose="02020603050405020304" pitchFamily="18" charset="0"/>
                <a:ea typeface="Times New Roman" panose="02020603050405020304" pitchFamily="18" charset="0"/>
              </a:rPr>
              <a:t>…</a:t>
            </a:r>
            <a:r>
              <a:rPr lang="en-GB" altLang="en-US" dirty="0">
                <a:solidFill>
                  <a:srgbClr val="FF0066"/>
                </a:solidFill>
                <a:latin typeface="Times New Roman" panose="02020603050405020304" pitchFamily="18" charset="0"/>
                <a:cs typeface="Times New Roman" panose="02020603050405020304" pitchFamily="18" charset="0"/>
              </a:rPr>
              <a:t> mấy quả ớt đỏ chói”.</a:t>
            </a:r>
          </a:p>
          <a:p>
            <a:pPr marL="0" lvl="0" indent="0" eaLnBrk="1" hangingPunct="1">
              <a:spcBef>
                <a:spcPct val="50000"/>
              </a:spcBef>
              <a:buNone/>
            </a:pPr>
            <a:r>
              <a:rPr lang="en-GB" altLang="en-US" i="1" dirty="0">
                <a:solidFill>
                  <a:srgbClr val="0000FF"/>
                </a:solidFill>
                <a:latin typeface="Times New Roman" panose="02020603050405020304" pitchFamily="18" charset="0"/>
                <a:cs typeface="Times New Roman" panose="02020603050405020304" pitchFamily="18" charset="0"/>
              </a:rPr>
              <a:t>+ Đoạn 4: </a:t>
            </a:r>
            <a:r>
              <a:rPr lang="en-GB" altLang="en-US" dirty="0">
                <a:solidFill>
                  <a:srgbClr val="FF0066"/>
                </a:solidFill>
                <a:latin typeface="Times New Roman" panose="02020603050405020304" pitchFamily="18" charset="0"/>
                <a:cs typeface="Times New Roman" panose="02020603050405020304" pitchFamily="18" charset="0"/>
              </a:rPr>
              <a:t>Còn lại.</a:t>
            </a:r>
            <a:endParaRPr lang="en-GB" altLang="en-US" dirty="0">
              <a:solidFill>
                <a:srgbClr val="FF0066"/>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diamond(in)">
                                      <p:cBhvr>
                                        <p:cTn id="7" dur="2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7667" y="1124744"/>
            <a:ext cx="8368665" cy="4832092"/>
          </a:xfrm>
          <a:prstGeom prst="rect">
            <a:avLst/>
          </a:prstGeom>
          <a:noFill/>
        </p:spPr>
        <p:txBody>
          <a:bodyPr wrap="square" rtlCol="0" anchor="t">
            <a:spAutoFit/>
          </a:bodyPr>
          <a:lstStyle/>
          <a:p>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Mùa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giữa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mùa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quê</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toàn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màu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vàng</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màu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lẽ</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bắt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đầu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từ</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đêm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sương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thì</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bóng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tối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cứng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ngày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thì</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thấy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màu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thường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Màu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lúa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chín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dưới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đồng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xuộm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màu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vàng</a:t>
            </a:r>
            <a:r>
              <a:rPr lang="en-US" sz="2800" dirty="0">
                <a:solidFill>
                  <a:srgbClr val="002060"/>
                </a:solidFill>
                <a:latin typeface="Times New Roman" panose="02020603050405020304" pitchFamily="18" charset="0"/>
                <a:cs typeface="Times New Roman" panose="02020603050405020304" pitchFamily="18" charset="0"/>
              </a:rPr>
              <a:t> hoe.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vườn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lắc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lư</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chùm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xoan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lịm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thấy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cuống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như</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chuỗi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tràng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bồ</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treo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lửng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Từng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chiếc</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lá</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mít</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vàng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ối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Tàu</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đu</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đủ</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chiếc</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lá</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sắn</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héo</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lại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mở</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năm</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cánh</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vàng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tươi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Buồng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chuối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đốm</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quả</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chín</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vàng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Những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tàu</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lá</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chuối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vàng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ối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xõa</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xuống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như</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những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đuôi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áo</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vạt</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áo</a:t>
            </a:r>
            <a:r>
              <a:rPr lang="en-US" sz="2800" dirty="0">
                <a:solidFill>
                  <a:srgbClr val="008000"/>
                </a:solidFill>
                <a:latin typeface="Times New Roman" panose="02020603050405020304" pitchFamily="18" charset="0"/>
                <a:cs typeface="Times New Roman" panose="02020603050405020304" pitchFamily="18" charset="0"/>
              </a:rPr>
              <a:t>. </a:t>
            </a:r>
          </a:p>
        </p:txBody>
      </p:sp>
      <p:sp>
        <p:nvSpPr>
          <p:cNvPr id="5" name="Rectangle 3"/>
          <p:cNvSpPr/>
          <p:nvPr/>
        </p:nvSpPr>
        <p:spPr>
          <a:xfrm>
            <a:off x="0" y="22225"/>
            <a:ext cx="9144000" cy="829945"/>
          </a:xfrm>
          <a:prstGeom prst="rect">
            <a:avLst/>
          </a:prstGeom>
          <a:solidFill>
            <a:schemeClr val="accent3"/>
          </a:solidFill>
        </p:spPr>
        <p:txBody>
          <a:bodyPr wrap="square" lIns="91440" tIns="45720" rIns="91440" bIns="45720">
            <a:spAutoFit/>
          </a:bodyPr>
          <a:lstStyle/>
          <a:p>
            <a:pPr algn="ctr"/>
            <a:r>
              <a:rPr lang="en-US" sz="4800" b="0" cap="none" spc="0" dirty="0" err="1">
                <a:ln w="0"/>
                <a:gradFill>
                  <a:gsLst>
                    <a:gs pos="0">
                      <a:srgbClr val="012D86"/>
                    </a:gs>
                    <a:gs pos="100000">
                      <a:srgbClr val="0E2557"/>
                    </a:gs>
                  </a:gsLst>
                  <a:lin scaled="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Quang cảnh làng mạc ngày mùa</a:t>
            </a:r>
            <a:r>
              <a:rPr lang="en-US" sz="4800" b="0" cap="none" spc="0" dirty="0">
                <a:ln w="0"/>
                <a:gradFill>
                  <a:gsLst>
                    <a:gs pos="0">
                      <a:srgbClr val="012D86"/>
                    </a:gs>
                    <a:gs pos="100000">
                      <a:srgbClr val="0E2557"/>
                    </a:gs>
                  </a:gsLst>
                  <a:lin scaled="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en-US" sz="2800" b="0" cap="none" spc="0" dirty="0">
              <a:ln w="0"/>
              <a:gradFill>
                <a:gsLst>
                  <a:gs pos="0">
                    <a:srgbClr val="012D86"/>
                  </a:gs>
                  <a:gs pos="100000">
                    <a:srgbClr val="0E2557"/>
                  </a:gs>
                </a:gsLst>
                <a:lin scaled="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86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a:stretch>
            <a:fillRect/>
          </a:stretch>
        </p:blipFill>
        <p:spPr>
          <a:xfrm>
            <a:off x="-26035" y="635"/>
            <a:ext cx="9152255" cy="6903720"/>
          </a:xfrm>
          <a:prstGeom prst="rect">
            <a:avLst/>
          </a:prstGeom>
          <a:noFill/>
          <a:ln w="9525">
            <a:noFill/>
          </a:ln>
        </p:spPr>
      </p:pic>
      <p:sp>
        <p:nvSpPr>
          <p:cNvPr id="5" name="Text Box 4"/>
          <p:cNvSpPr txBox="1"/>
          <p:nvPr/>
        </p:nvSpPr>
        <p:spPr>
          <a:xfrm>
            <a:off x="474980" y="302895"/>
            <a:ext cx="8232775" cy="6123940"/>
          </a:xfrm>
          <a:prstGeom prst="rect">
            <a:avLst/>
          </a:prstGeom>
          <a:noFill/>
        </p:spPr>
        <p:txBody>
          <a:bodyPr wrap="square" rtlCol="0" anchor="t">
            <a:spAutoFit/>
          </a:bodyPr>
          <a:lstStyle/>
          <a:p>
            <a:r>
              <a:rPr lang="en-US" sz="2800" dirty="0" err="1">
                <a:solidFill>
                  <a:srgbClr val="008000"/>
                </a:solidFill>
                <a:latin typeface="Times New Roman" panose="02020603050405020304" pitchFamily="18" charset="0"/>
                <a:cs typeface="Times New Roman" panose="02020603050405020304" pitchFamily="18" charset="0"/>
                <a:sym typeface="+mn-ea"/>
              </a:rPr>
              <a:t>Nắng</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vườn</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chuối</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đương</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có</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gió</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lẫn</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với</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lá</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vàng</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như</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những</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vạt</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áo</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nắng</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đuôi</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áo</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nắng</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vẫy</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vẫy</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Bụi</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mía</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vàng</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xọng</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đốt</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ngầu</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phấn</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trắng</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Dưới</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sân</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rơm</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và</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thóc</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vàng</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giòn</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Quanh</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đó</a:t>
            </a:r>
            <a:r>
              <a:rPr lang="en-US" sz="2800" dirty="0">
                <a:solidFill>
                  <a:srgbClr val="008000"/>
                </a:solidFill>
                <a:latin typeface="Times New Roman" panose="02020603050405020304" pitchFamily="18" charset="0"/>
                <a:cs typeface="Times New Roman" panose="02020603050405020304" pitchFamily="18" charset="0"/>
                <a:sym typeface="+mn-ea"/>
              </a:rPr>
              <a:t> con </a:t>
            </a:r>
            <a:r>
              <a:rPr lang="en-US" sz="2800" dirty="0" err="1">
                <a:solidFill>
                  <a:srgbClr val="008000"/>
                </a:solidFill>
                <a:latin typeface="Times New Roman" panose="02020603050405020304" pitchFamily="18" charset="0"/>
                <a:cs typeface="Times New Roman" panose="02020603050405020304" pitchFamily="18" charset="0"/>
                <a:sym typeface="+mn-ea"/>
              </a:rPr>
              <a:t>gà</a:t>
            </a:r>
            <a:r>
              <a:rPr lang="en-US" sz="2800" dirty="0">
                <a:solidFill>
                  <a:srgbClr val="008000"/>
                </a:solidFill>
                <a:latin typeface="Times New Roman" panose="02020603050405020304" pitchFamily="18" charset="0"/>
                <a:cs typeface="Times New Roman" panose="02020603050405020304" pitchFamily="18" charset="0"/>
                <a:sym typeface="+mn-ea"/>
              </a:rPr>
              <a:t>, con </a:t>
            </a:r>
            <a:r>
              <a:rPr lang="en-US" sz="2800" dirty="0" err="1">
                <a:solidFill>
                  <a:srgbClr val="008000"/>
                </a:solidFill>
                <a:latin typeface="Times New Roman" panose="02020603050405020304" pitchFamily="18" charset="0"/>
                <a:cs typeface="Times New Roman" panose="02020603050405020304" pitchFamily="18" charset="0"/>
                <a:sym typeface="+mn-ea"/>
              </a:rPr>
              <a:t>chó</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cũng</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vàng</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mượt</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Mái</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nhà</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phủ</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một</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màu</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rơm</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vàng</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mới</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Lác</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đác</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cây</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lụi</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có</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mấy</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chiếc</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lá</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đỏ</a:t>
            </a:r>
            <a:r>
              <a:rPr lang="en-US" sz="2800" dirty="0">
                <a:solidFill>
                  <a:srgbClr val="008000"/>
                </a:solidFill>
                <a:latin typeface="Times New Roman" panose="02020603050405020304" pitchFamily="18" charset="0"/>
                <a:cs typeface="Times New Roman" panose="02020603050405020304" pitchFamily="18" charset="0"/>
                <a:sym typeface="+mn-ea"/>
              </a:rPr>
              <a:t>. Qua </a:t>
            </a:r>
            <a:r>
              <a:rPr lang="en-US" sz="2800" dirty="0" err="1">
                <a:solidFill>
                  <a:srgbClr val="008000"/>
                </a:solidFill>
                <a:latin typeface="Times New Roman" panose="02020603050405020304" pitchFamily="18" charset="0"/>
                <a:cs typeface="Times New Roman" panose="02020603050405020304" pitchFamily="18" charset="0"/>
                <a:sym typeface="+mn-ea"/>
              </a:rPr>
              <a:t>khe</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giậu</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ló</a:t>
            </a:r>
            <a:r>
              <a:rPr lang="en-US" sz="2800" dirty="0">
                <a:solidFill>
                  <a:srgbClr val="008000"/>
                </a:solidFill>
                <a:latin typeface="Times New Roman" panose="02020603050405020304" pitchFamily="18" charset="0"/>
                <a:cs typeface="Times New Roman" panose="02020603050405020304" pitchFamily="18" charset="0"/>
                <a:sym typeface="+mn-ea"/>
              </a:rPr>
              <a:t> ra </a:t>
            </a:r>
            <a:r>
              <a:rPr lang="en-US" sz="2800" dirty="0" err="1">
                <a:solidFill>
                  <a:srgbClr val="008000"/>
                </a:solidFill>
                <a:latin typeface="Times New Roman" panose="02020603050405020304" pitchFamily="18" charset="0"/>
                <a:cs typeface="Times New Roman" panose="02020603050405020304" pitchFamily="18" charset="0"/>
                <a:sym typeface="+mn-ea"/>
              </a:rPr>
              <a:t>mấy</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quả</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ớt</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đỏ</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008000"/>
                </a:solidFill>
                <a:latin typeface="Times New Roman" panose="02020603050405020304" pitchFamily="18" charset="0"/>
                <a:cs typeface="Times New Roman" panose="02020603050405020304" pitchFamily="18" charset="0"/>
                <a:sym typeface="+mn-ea"/>
              </a:rPr>
              <a:t>chói</a:t>
            </a:r>
            <a:r>
              <a:rPr lang="en-US" sz="2800" dirty="0">
                <a:solidFill>
                  <a:srgbClr val="00800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Tất</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cả</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đượm</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một</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màu</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vàng</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trù</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phú</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đầm</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ấm</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lạ</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lùng</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Không</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còn</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có</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cảm</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giác</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héo</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tàn</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hanh</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hao</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lúc</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sắp</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bước</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vào</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mùa</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đông</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Hơi</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thở</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của</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đất</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trời</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mặt</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nước</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thơm</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thơm</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nhè</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nhẹ</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Ngày</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không</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nắng</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không</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mưa</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hồ</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như</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không</a:t>
            </a:r>
            <a:r>
              <a:rPr lang="en-US" sz="2800" dirty="0">
                <a:solidFill>
                  <a:srgbClr val="7030A0"/>
                </a:solidFill>
                <a:latin typeface="Times New Roman" panose="02020603050405020304" pitchFamily="18" charset="0"/>
                <a:cs typeface="Times New Roman" panose="02020603050405020304" pitchFamily="18" charset="0"/>
                <a:sym typeface="+mn-ea"/>
              </a:rPr>
              <a:t> ai </a:t>
            </a:r>
            <a:r>
              <a:rPr lang="en-US" sz="2800" dirty="0" err="1">
                <a:solidFill>
                  <a:srgbClr val="7030A0"/>
                </a:solidFill>
                <a:latin typeface="Times New Roman" panose="02020603050405020304" pitchFamily="18" charset="0"/>
                <a:cs typeface="Times New Roman" panose="02020603050405020304" pitchFamily="18" charset="0"/>
                <a:sym typeface="+mn-ea"/>
              </a:rPr>
              <a:t>tưởng</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đến</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ngày</a:t>
            </a:r>
            <a:r>
              <a:rPr lang="en-US" sz="2800" dirty="0">
                <a:solidFill>
                  <a:srgbClr val="7030A0"/>
                </a:solidFill>
                <a:latin typeface="Times New Roman" panose="02020603050405020304" pitchFamily="18" charset="0"/>
                <a:cs typeface="Times New Roman" panose="02020603050405020304" pitchFamily="18" charset="0"/>
                <a:sym typeface="+mn-ea"/>
              </a:rPr>
              <a:t> hay </a:t>
            </a:r>
            <a:r>
              <a:rPr lang="en-US" sz="2800" dirty="0" err="1">
                <a:solidFill>
                  <a:srgbClr val="7030A0"/>
                </a:solidFill>
                <a:latin typeface="Times New Roman" panose="02020603050405020304" pitchFamily="18" charset="0"/>
                <a:cs typeface="Times New Roman" panose="02020603050405020304" pitchFamily="18" charset="0"/>
                <a:sym typeface="+mn-ea"/>
              </a:rPr>
              <a:t>đêm</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mà</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chỉ</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mải</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miết</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đi</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gặt</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kéo</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đá</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cắt</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rạ</a:t>
            </a:r>
            <a:r>
              <a:rPr lang="en-US" sz="2800" dirty="0">
                <a:solidFill>
                  <a:srgbClr val="7030A0"/>
                </a:solidFill>
                <a:latin typeface="Times New Roman" panose="02020603050405020304" pitchFamily="18" charset="0"/>
                <a:cs typeface="Times New Roman" panose="02020603050405020304" pitchFamily="18" charset="0"/>
                <a:sym typeface="+mn-ea"/>
              </a:rPr>
              <a:t>, chia </a:t>
            </a:r>
            <a:r>
              <a:rPr lang="en-US" sz="2800" dirty="0" err="1">
                <a:solidFill>
                  <a:srgbClr val="7030A0"/>
                </a:solidFill>
                <a:latin typeface="Times New Roman" panose="02020603050405020304" pitchFamily="18" charset="0"/>
                <a:cs typeface="Times New Roman" panose="02020603050405020304" pitchFamily="18" charset="0"/>
                <a:sym typeface="+mn-ea"/>
              </a:rPr>
              <a:t>thóc</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hợp</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tác</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xã</a:t>
            </a:r>
            <a:r>
              <a:rPr lang="en-US" sz="2800" dirty="0">
                <a:solidFill>
                  <a:srgbClr val="7030A0"/>
                </a:solidFill>
                <a:latin typeface="Times New Roman" panose="02020603050405020304" pitchFamily="18" charset="0"/>
                <a:cs typeface="Times New Roman" panose="02020603050405020304" pitchFamily="18" charset="0"/>
                <a:sym typeface="+mn-ea"/>
              </a:rPr>
              <a:t>. Ai </a:t>
            </a:r>
            <a:r>
              <a:rPr lang="en-US" sz="2800" dirty="0" err="1">
                <a:solidFill>
                  <a:srgbClr val="7030A0"/>
                </a:solidFill>
                <a:latin typeface="Times New Roman" panose="02020603050405020304" pitchFamily="18" charset="0"/>
                <a:cs typeface="Times New Roman" panose="02020603050405020304" pitchFamily="18" charset="0"/>
                <a:sym typeface="+mn-ea"/>
              </a:rPr>
              <a:t>cũng</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vậy</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cứ</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buông</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bát</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đũa</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lại</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đi</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ngay</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cứ</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trở</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dậy</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là</a:t>
            </a:r>
            <a:r>
              <a:rPr lang="en-US" sz="2800" dirty="0">
                <a:solidFill>
                  <a:srgbClr val="7030A0"/>
                </a:solidFill>
                <a:latin typeface="Times New Roman" panose="02020603050405020304" pitchFamily="18" charset="0"/>
                <a:cs typeface="Times New Roman" panose="02020603050405020304" pitchFamily="18" charset="0"/>
                <a:sym typeface="+mn-ea"/>
              </a:rPr>
              <a:t> ra </a:t>
            </a:r>
            <a:r>
              <a:rPr lang="en-US" sz="2800" dirty="0" err="1">
                <a:solidFill>
                  <a:srgbClr val="7030A0"/>
                </a:solidFill>
                <a:latin typeface="Times New Roman" panose="02020603050405020304" pitchFamily="18" charset="0"/>
                <a:cs typeface="Times New Roman" panose="02020603050405020304" pitchFamily="18" charset="0"/>
                <a:sym typeface="+mn-ea"/>
              </a:rPr>
              <a:t>đồng</a:t>
            </a:r>
            <a:r>
              <a:rPr lang="en-US" sz="2800" dirty="0">
                <a:solidFill>
                  <a:srgbClr val="7030A0"/>
                </a:solidFill>
                <a:latin typeface="Times New Roman" panose="02020603050405020304" pitchFamily="18" charset="0"/>
                <a:cs typeface="Times New Roman" panose="02020603050405020304" pitchFamily="18" charset="0"/>
                <a:sym typeface="+mn-ea"/>
              </a:rPr>
              <a:t> </a:t>
            </a:r>
            <a:r>
              <a:rPr lang="en-US" sz="2800" dirty="0" err="1">
                <a:solidFill>
                  <a:srgbClr val="7030A0"/>
                </a:solidFill>
                <a:latin typeface="Times New Roman" panose="02020603050405020304" pitchFamily="18" charset="0"/>
                <a:cs typeface="Times New Roman" panose="02020603050405020304" pitchFamily="18" charset="0"/>
                <a:sym typeface="+mn-ea"/>
              </a:rPr>
              <a:t>ngay</a:t>
            </a:r>
            <a:r>
              <a:rPr lang="en-US" sz="2800" dirty="0">
                <a:solidFill>
                  <a:srgbClr val="7030A0"/>
                </a:solidFill>
                <a:latin typeface="Times New Roman" panose="02020603050405020304" pitchFamily="18" charset="0"/>
                <a:cs typeface="Times New Roman" panose="02020603050405020304" pitchFamily="18" charset="0"/>
                <a:sym typeface="+mn-ea"/>
              </a:rPr>
              <a:t>.</a:t>
            </a:r>
          </a:p>
          <a:p>
            <a:pPr algn="ct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Tô</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Hoài</a:t>
            </a:r>
            <a:endParaRPr lang="en-US" sz="2800" dirty="0">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227195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a:stretch>
            <a:fillRect/>
          </a:stretch>
        </p:blipFill>
        <p:spPr>
          <a:xfrm>
            <a:off x="-26035" y="635"/>
            <a:ext cx="9152255" cy="6903720"/>
          </a:xfrm>
          <a:prstGeom prst="rect">
            <a:avLst/>
          </a:prstGeom>
          <a:noFill/>
          <a:ln w="9525">
            <a:noFill/>
          </a:ln>
        </p:spPr>
      </p:pic>
      <p:sp>
        <p:nvSpPr>
          <p:cNvPr id="5" name="Rounded Rectangle 4"/>
          <p:cNvSpPr/>
          <p:nvPr/>
        </p:nvSpPr>
        <p:spPr>
          <a:xfrm>
            <a:off x="562610" y="996950"/>
            <a:ext cx="8124190" cy="204660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latin typeface="Times New Roman" panose="02020603050405020304" pitchFamily="18" charset="0"/>
                <a:cs typeface="Times New Roman" panose="02020603050405020304" pitchFamily="18" charset="0"/>
              </a:rPr>
              <a:t>Từ</a:t>
            </a:r>
            <a:r>
              <a:rPr lang="en-US" sz="3200" b="1" dirty="0">
                <a:solidFill>
                  <a:srgbClr val="C00000"/>
                </a:solidFill>
                <a:latin typeface="Times New Roman" panose="02020603050405020304" pitchFamily="18" charset="0"/>
                <a:cs typeface="Times New Roman" panose="02020603050405020304" pitchFamily="18" charset="0"/>
              </a:rPr>
              <a:t> : </a:t>
            </a:r>
            <a:r>
              <a:rPr lang="en-US" sz="3200" dirty="0" err="1">
                <a:solidFill>
                  <a:srgbClr val="008000"/>
                </a:solidFill>
                <a:latin typeface="Times New Roman" panose="02020603050405020304" pitchFamily="18" charset="0"/>
                <a:cs typeface="Times New Roman" panose="02020603050405020304" pitchFamily="18" charset="0"/>
              </a:rPr>
              <a:t>vàng</a:t>
            </a:r>
            <a:r>
              <a:rPr lang="en-US" sz="3200" dirty="0">
                <a:solidFill>
                  <a:srgbClr val="008000"/>
                </a:solidFill>
                <a:latin typeface="Times New Roman" panose="02020603050405020304" pitchFamily="18" charset="0"/>
                <a:cs typeface="Times New Roman" panose="02020603050405020304" pitchFamily="18" charset="0"/>
              </a:rPr>
              <a:t> </a:t>
            </a:r>
            <a:r>
              <a:rPr lang="en-US" sz="3200" dirty="0" err="1">
                <a:solidFill>
                  <a:srgbClr val="008000"/>
                </a:solidFill>
                <a:latin typeface="Times New Roman" panose="02020603050405020304" pitchFamily="18" charset="0"/>
                <a:cs typeface="Times New Roman" panose="02020603050405020304" pitchFamily="18" charset="0"/>
              </a:rPr>
              <a:t>xuộm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chuỗi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xõa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xuống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accent6">
                    <a:lumMod val="60000"/>
                    <a:lumOff val="40000"/>
                  </a:schemeClr>
                </a:solidFill>
                <a:latin typeface="Times New Roman" panose="02020603050405020304" pitchFamily="18" charset="0"/>
                <a:cs typeface="Times New Roman" panose="02020603050405020304" pitchFamily="18" charset="0"/>
              </a:rPr>
              <a:t>lắc</a:t>
            </a:r>
            <a:r>
              <a:rPr lang="en-US" sz="32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60000"/>
                    <a:lumOff val="40000"/>
                  </a:schemeClr>
                </a:solidFill>
                <a:latin typeface="Times New Roman" panose="02020603050405020304" pitchFamily="18" charset="0"/>
                <a:cs typeface="Times New Roman" panose="02020603050405020304" pitchFamily="18" charset="0"/>
              </a:rPr>
              <a:t>lư</a:t>
            </a:r>
            <a:r>
              <a:rPr lang="en-US" sz="3200" dirty="0">
                <a:solidFill>
                  <a:schemeClr val="accent6">
                    <a:lumMod val="60000"/>
                    <a:lumOff val="40000"/>
                  </a:schemeClr>
                </a:solidFill>
                <a:latin typeface="Times New Roman" panose="02020603050405020304" pitchFamily="18" charset="0"/>
                <a:cs typeface="Times New Roman" panose="02020603050405020304" pitchFamily="18" charset="0"/>
              </a:rPr>
              <a:t>,</a:t>
            </a:r>
          </a:p>
          <a:p>
            <a:pPr algn="ct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treo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lửng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trù</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phú</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46626" y="3452495"/>
            <a:ext cx="8107045" cy="274701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a:t>
            </a:r>
            <a:r>
              <a:rPr sz="2800" dirty="0">
                <a:solidFill>
                  <a:schemeClr val="tx1"/>
                </a:solidFill>
                <a:latin typeface="Arial" panose="020B0604020202020204" pitchFamily="34" charset="0"/>
                <a:sym typeface="+mn-ea"/>
              </a:rPr>
              <a:t>Trong vườn,</a:t>
            </a:r>
            <a:r>
              <a:rPr lang="en-US" sz="2800" dirty="0">
                <a:solidFill>
                  <a:srgbClr val="0000FF"/>
                </a:solidFill>
                <a:latin typeface="Arial" panose="020B0604020202020204" pitchFamily="34" charset="0"/>
                <a:sym typeface="+mn-ea"/>
              </a:rPr>
              <a:t>/</a:t>
            </a:r>
            <a:r>
              <a:rPr sz="2800" dirty="0">
                <a:solidFill>
                  <a:schemeClr val="tx1"/>
                </a:solidFill>
                <a:latin typeface="Arial" panose="020B0604020202020204" pitchFamily="34" charset="0"/>
                <a:sym typeface="+mn-ea"/>
              </a:rPr>
              <a:t> lắc lư những chùm quả xoan </a:t>
            </a:r>
            <a:r>
              <a:rPr sz="2800" u="sng" dirty="0" err="1">
                <a:solidFill>
                  <a:schemeClr val="tx1"/>
                </a:solidFill>
                <a:latin typeface="Arial" panose="020B0604020202020204" pitchFamily="34" charset="0"/>
                <a:sym typeface="+mn-ea"/>
              </a:rPr>
              <a:t>vàng</a:t>
            </a:r>
            <a:r>
              <a:rPr sz="2800" u="sng" dirty="0">
                <a:solidFill>
                  <a:schemeClr val="tx1"/>
                </a:solidFill>
                <a:latin typeface="Arial" panose="020B0604020202020204" pitchFamily="34" charset="0"/>
                <a:sym typeface="+mn-ea"/>
              </a:rPr>
              <a:t> </a:t>
            </a:r>
            <a:r>
              <a:rPr sz="2800" u="sng" dirty="0" err="1">
                <a:solidFill>
                  <a:schemeClr val="tx1"/>
                </a:solidFill>
                <a:latin typeface="Arial" panose="020B0604020202020204" pitchFamily="34" charset="0"/>
                <a:sym typeface="+mn-ea"/>
              </a:rPr>
              <a:t>lịm</a:t>
            </a:r>
            <a:r>
              <a:rPr lang="en-GB" sz="2800" u="sng" dirty="0">
                <a:solidFill>
                  <a:schemeClr val="tx1"/>
                </a:solidFill>
                <a:latin typeface="Arial" panose="020B0604020202020204" pitchFamily="34" charset="0"/>
                <a:sym typeface="+mn-ea"/>
              </a:rPr>
              <a:t> </a:t>
            </a:r>
            <a:r>
              <a:rPr lang="en-US" sz="2800" b="1" dirty="0">
                <a:solidFill>
                  <a:srgbClr val="0000FF"/>
                </a:solidFill>
                <a:latin typeface="Arial" panose="020B0604020202020204" pitchFamily="34" charset="0"/>
                <a:sym typeface="+mn-ea"/>
              </a:rPr>
              <a:t>/ </a:t>
            </a:r>
            <a:r>
              <a:rPr sz="2800" dirty="0" err="1">
                <a:solidFill>
                  <a:schemeClr val="tx1"/>
                </a:solidFill>
                <a:latin typeface="Arial" panose="020B0604020202020204" pitchFamily="34" charset="0"/>
                <a:sym typeface="+mn-ea"/>
              </a:rPr>
              <a:t>không</a:t>
            </a:r>
            <a:r>
              <a:rPr sz="2800" dirty="0">
                <a:solidFill>
                  <a:schemeClr val="tx1"/>
                </a:solidFill>
                <a:latin typeface="Arial" panose="020B0604020202020204" pitchFamily="34" charset="0"/>
                <a:sym typeface="+mn-ea"/>
              </a:rPr>
              <a:t> trông </a:t>
            </a:r>
            <a:r>
              <a:rPr sz="2800" dirty="0" err="1">
                <a:solidFill>
                  <a:schemeClr val="tx1"/>
                </a:solidFill>
                <a:latin typeface="Arial" panose="020B0604020202020204" pitchFamily="34" charset="0"/>
                <a:sym typeface="+mn-ea"/>
              </a:rPr>
              <a:t>thấy</a:t>
            </a:r>
            <a:r>
              <a:rPr sz="2800" dirty="0">
                <a:solidFill>
                  <a:schemeClr val="tx1"/>
                </a:solidFill>
                <a:latin typeface="Arial" panose="020B0604020202020204" pitchFamily="34" charset="0"/>
                <a:sym typeface="+mn-ea"/>
              </a:rPr>
              <a:t> </a:t>
            </a:r>
            <a:r>
              <a:rPr sz="2800" dirty="0" err="1">
                <a:solidFill>
                  <a:schemeClr val="tx1"/>
                </a:solidFill>
                <a:latin typeface="Arial" panose="020B0604020202020204" pitchFamily="34" charset="0"/>
                <a:sym typeface="+mn-ea"/>
              </a:rPr>
              <a:t>cuống</a:t>
            </a:r>
            <a:r>
              <a:rPr lang="en-GB" sz="2800" dirty="0">
                <a:solidFill>
                  <a:schemeClr val="tx1"/>
                </a:solidFill>
                <a:latin typeface="Arial" panose="020B0604020202020204" pitchFamily="34" charset="0"/>
                <a:sym typeface="+mn-ea"/>
              </a:rPr>
              <a:t> </a:t>
            </a:r>
            <a:r>
              <a:rPr lang="en-US" sz="2800" dirty="0">
                <a:solidFill>
                  <a:srgbClr val="0000FF"/>
                </a:solidFill>
                <a:latin typeface="Arial" panose="020B0604020202020204" pitchFamily="34" charset="0"/>
                <a:sym typeface="+mn-ea"/>
              </a:rPr>
              <a:t>/ </a:t>
            </a:r>
            <a:r>
              <a:rPr sz="2800" dirty="0" err="1">
                <a:solidFill>
                  <a:schemeClr val="tx1"/>
                </a:solidFill>
                <a:latin typeface="Arial" panose="020B0604020202020204" pitchFamily="34" charset="0"/>
                <a:sym typeface="+mn-ea"/>
              </a:rPr>
              <a:t>như</a:t>
            </a:r>
            <a:r>
              <a:rPr sz="2800" dirty="0">
                <a:solidFill>
                  <a:schemeClr val="tx1"/>
                </a:solidFill>
                <a:latin typeface="Arial" panose="020B0604020202020204" pitchFamily="34" charset="0"/>
                <a:sym typeface="+mn-ea"/>
              </a:rPr>
              <a:t> những chuỗi tràng hạt bồ đề treo lơ lửng.</a:t>
            </a:r>
            <a:endParaRPr lang="en-US"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a:stretch>
            <a:fillRect/>
          </a:stretch>
        </p:blipFill>
        <p:spPr>
          <a:xfrm>
            <a:off x="-26035" y="635"/>
            <a:ext cx="9152255" cy="6903720"/>
          </a:xfrm>
          <a:prstGeom prst="rect">
            <a:avLst/>
          </a:prstGeom>
          <a:noFill/>
          <a:ln w="9525">
            <a:noFill/>
          </a:ln>
        </p:spPr>
      </p:pic>
      <p:pic>
        <p:nvPicPr>
          <p:cNvPr id="10243" name="Picture 4" descr="1449820712-doc-dao-chiec-truc-lua1.jpg"/>
          <p:cNvPicPr>
            <a:picLocks noChangeAspect="1"/>
          </p:cNvPicPr>
          <p:nvPr/>
        </p:nvPicPr>
        <p:blipFill>
          <a:blip r:embed="rId3"/>
          <a:stretch>
            <a:fillRect/>
          </a:stretch>
        </p:blipFill>
        <p:spPr>
          <a:xfrm>
            <a:off x="4643755" y="1551940"/>
            <a:ext cx="4290695" cy="4588510"/>
          </a:xfrm>
          <a:prstGeom prst="rect">
            <a:avLst/>
          </a:prstGeom>
          <a:noFill/>
          <a:ln w="9525">
            <a:noFill/>
          </a:ln>
        </p:spPr>
      </p:pic>
      <p:sp>
        <p:nvSpPr>
          <p:cNvPr id="7" name="Text Box 6"/>
          <p:cNvSpPr txBox="1"/>
          <p:nvPr/>
        </p:nvSpPr>
        <p:spPr>
          <a:xfrm>
            <a:off x="1737360" y="6257290"/>
            <a:ext cx="1115060" cy="460375"/>
          </a:xfrm>
          <a:prstGeom prst="rect">
            <a:avLst/>
          </a:prstGeom>
          <a:noFill/>
        </p:spPr>
        <p:txBody>
          <a:bodyPr wrap="none" rtlCol="0">
            <a:spAutoFit/>
          </a:bodyPr>
          <a:lstStyle/>
          <a:p>
            <a:r>
              <a:rPr lang="en-US" sz="2400"/>
              <a:t>Cây lụi</a:t>
            </a:r>
          </a:p>
        </p:txBody>
      </p:sp>
      <p:sp>
        <p:nvSpPr>
          <p:cNvPr id="8" name="Text Box 7"/>
          <p:cNvSpPr txBox="1"/>
          <p:nvPr/>
        </p:nvSpPr>
        <p:spPr>
          <a:xfrm>
            <a:off x="6416675" y="6210935"/>
            <a:ext cx="1871345" cy="460375"/>
          </a:xfrm>
          <a:prstGeom prst="rect">
            <a:avLst/>
          </a:prstGeom>
          <a:noFill/>
        </p:spPr>
        <p:txBody>
          <a:bodyPr wrap="square" rtlCol="0">
            <a:spAutoFit/>
          </a:bodyPr>
          <a:lstStyle/>
          <a:p>
            <a:r>
              <a:rPr lang="en-US" sz="2400"/>
              <a:t>Con lăn</a:t>
            </a:r>
          </a:p>
        </p:txBody>
      </p:sp>
      <p:sp>
        <p:nvSpPr>
          <p:cNvPr id="9" name="Cloud 8"/>
          <p:cNvSpPr/>
          <p:nvPr/>
        </p:nvSpPr>
        <p:spPr>
          <a:xfrm>
            <a:off x="2761615" y="332740"/>
            <a:ext cx="3765550" cy="100012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a:solidFill>
                  <a:srgbClr val="0000CC"/>
                </a:solidFill>
                <a:latin typeface="Times New Roman" panose="02020603050405020304" pitchFamily="18" charset="0"/>
                <a:cs typeface="Times New Roman" panose="02020603050405020304" pitchFamily="18" charset="0"/>
              </a:rPr>
              <a:t>Chú thích</a:t>
            </a:r>
          </a:p>
        </p:txBody>
      </p:sp>
      <p:pic>
        <p:nvPicPr>
          <p:cNvPr id="10" name="Picture 4" descr="1.1(5).jpg"/>
          <p:cNvPicPr>
            <a:picLocks noChangeAspect="1"/>
          </p:cNvPicPr>
          <p:nvPr/>
        </p:nvPicPr>
        <p:blipFill>
          <a:blip r:embed="rId4"/>
          <a:stretch>
            <a:fillRect/>
          </a:stretch>
        </p:blipFill>
        <p:spPr>
          <a:xfrm>
            <a:off x="0" y="1628775"/>
            <a:ext cx="4481830" cy="450913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43"/>
                                        </p:tgtEl>
                                        <p:attrNameLst>
                                          <p:attrName>style.visibility</p:attrName>
                                        </p:attrNameLst>
                                      </p:cBhvr>
                                      <p:to>
                                        <p:strVal val="visible"/>
                                      </p:to>
                                    </p:set>
                                    <p:animEffect transition="in" filter="diamond(in)">
                                      <p:cBhvr>
                                        <p:cTn id="13" dur="2000"/>
                                        <p:tgtEl>
                                          <p:spTgt spid="1024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a:stretch>
            <a:fillRect/>
          </a:stretch>
        </p:blipFill>
        <p:spPr>
          <a:xfrm>
            <a:off x="0" y="0"/>
            <a:ext cx="9152255" cy="6903720"/>
          </a:xfrm>
          <a:prstGeom prst="rect">
            <a:avLst/>
          </a:prstGeom>
          <a:noFill/>
          <a:ln w="9525">
            <a:noFill/>
          </a:ln>
        </p:spPr>
      </p:pic>
      <p:sp>
        <p:nvSpPr>
          <p:cNvPr id="8195" name="Text Box 8"/>
          <p:cNvSpPr txBox="1"/>
          <p:nvPr/>
        </p:nvSpPr>
        <p:spPr>
          <a:xfrm>
            <a:off x="445770" y="1028700"/>
            <a:ext cx="8395335" cy="1076325"/>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pPr>
            <a:r>
              <a:rPr lang="en-US" altLang="x-none" sz="3200" b="1" dirty="0">
                <a:solidFill>
                  <a:srgbClr val="FF0000"/>
                </a:solidFill>
                <a:latin typeface="Times New Roman" panose="02020603050405020304" pitchFamily="18" charset="0"/>
                <a:cs typeface="Times New Roman" panose="02020603050405020304" pitchFamily="18" charset="0"/>
              </a:rPr>
              <a:t>Câu 1. </a:t>
            </a:r>
            <a:r>
              <a:rPr lang="en-US" altLang="x-none" sz="3200" b="1" dirty="0" err="1">
                <a:solidFill>
                  <a:srgbClr val="FF0000"/>
                </a:solidFill>
                <a:latin typeface="Times New Roman" panose="02020603050405020304" pitchFamily="18" charset="0"/>
                <a:cs typeface="Times New Roman" panose="02020603050405020304" pitchFamily="18" charset="0"/>
              </a:rPr>
              <a:t>Kể</a:t>
            </a:r>
            <a:r>
              <a:rPr lang="en-US" altLang="x-none" sz="3200" b="1" dirty="0">
                <a:solidFill>
                  <a:srgbClr val="FF0000"/>
                </a:solidFill>
                <a:latin typeface="Times New Roman" panose="02020603050405020304" pitchFamily="18" charset="0"/>
                <a:cs typeface="Times New Roman" panose="02020603050405020304" pitchFamily="18" charset="0"/>
              </a:rPr>
              <a:t> tên những sự vật trong bài có màu vàng và từ chỉ màu vàng đó?</a:t>
            </a:r>
          </a:p>
        </p:txBody>
      </p:sp>
      <p:sp>
        <p:nvSpPr>
          <p:cNvPr id="3" name="Flowchart: Alternate Process 2"/>
          <p:cNvSpPr/>
          <p:nvPr/>
        </p:nvSpPr>
        <p:spPr>
          <a:xfrm>
            <a:off x="445770" y="36830"/>
            <a:ext cx="8252459" cy="913130"/>
          </a:xfrm>
          <a:prstGeom prst="flowChartAlternateProcess">
            <a:avLst/>
          </a:prstGeom>
          <a:solidFill>
            <a:srgbClr val="FDF9A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5400" dirty="0" err="1">
                <a:solidFill>
                  <a:srgbClr val="0000CC"/>
                </a:solidFill>
                <a:latin typeface="Times New Roman" panose="02020603050405020304" pitchFamily="18" charset="0"/>
                <a:cs typeface="Times New Roman" panose="02020603050405020304" pitchFamily="18" charset="0"/>
              </a:rPr>
              <a:t>Hoạt</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Động</a:t>
            </a:r>
            <a:r>
              <a:rPr lang="en-US" sz="5400" dirty="0">
                <a:solidFill>
                  <a:srgbClr val="0000CC"/>
                </a:solidFill>
                <a:latin typeface="Times New Roman" panose="02020603050405020304" pitchFamily="18" charset="0"/>
                <a:cs typeface="Times New Roman" panose="02020603050405020304" pitchFamily="18" charset="0"/>
              </a:rPr>
              <a:t> 2: </a:t>
            </a:r>
            <a:r>
              <a:rPr lang="en-US" sz="5400" dirty="0" err="1">
                <a:solidFill>
                  <a:srgbClr val="0000CC"/>
                </a:solidFill>
                <a:latin typeface="Times New Roman" panose="02020603050405020304" pitchFamily="18" charset="0"/>
                <a:cs typeface="Times New Roman" panose="02020603050405020304" pitchFamily="18" charset="0"/>
              </a:rPr>
              <a:t>Tìm</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hiểu</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bài</a:t>
            </a:r>
            <a:endParaRPr lang="en-US" sz="5400" dirty="0">
              <a:solidFill>
                <a:srgbClr val="0000CC"/>
              </a:solidFill>
              <a:latin typeface="Times New Roman" panose="02020603050405020304" pitchFamily="18" charset="0"/>
              <a:cs typeface="Times New Roman" panose="02020603050405020304" pitchFamily="18" charset="0"/>
            </a:endParaRPr>
          </a:p>
        </p:txBody>
      </p:sp>
      <p:sp>
        <p:nvSpPr>
          <p:cNvPr id="19462" name="Text Box 6"/>
          <p:cNvSpPr txBox="1"/>
          <p:nvPr/>
        </p:nvSpPr>
        <p:spPr>
          <a:xfrm>
            <a:off x="202565" y="2277110"/>
            <a:ext cx="8840470" cy="3599815"/>
          </a:xfrm>
          <a:prstGeom prst="rect">
            <a:avLst/>
          </a:prstGeom>
          <a:noFill/>
          <a:effectLst>
            <a:outerShdw blurRad="40000" dist="20000" dir="5400000" rotWithShape="0">
              <a:srgbClr val="FFFF00">
                <a:alpha val="38000"/>
              </a:srgbClr>
            </a:outerShdw>
          </a:effectLst>
          <a:extLst>
            <a:ext uri="{909E8E84-426E-40DD-AFC4-6F175D3DCCD1}">
              <a14:hiddenFill xmlns:a14="http://schemas.microsoft.com/office/drawing/2010/main">
                <a:solidFill>
                  <a:schemeClr val="bg1"/>
                </a:solidFill>
              </a14:hiddenFill>
            </a:ext>
          </a:ex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spcBef>
                <a:spcPct val="50000"/>
              </a:spcBef>
            </a:pPr>
            <a:r>
              <a:rPr lang="en-GB" altLang="x-none" sz="2400" dirty="0">
                <a:solidFill>
                  <a:srgbClr val="0000FF"/>
                </a:solidFill>
                <a:latin typeface="Times New Roman" panose="02020603050405020304" pitchFamily="18" charset="0"/>
                <a:cs typeface="Times New Roman" panose="02020603050405020304" pitchFamily="18" charset="0"/>
              </a:rPr>
              <a:t> </a:t>
            </a:r>
            <a:r>
              <a:rPr lang="en-GB" altLang="x-none" sz="2400" b="1" dirty="0">
                <a:solidFill>
                  <a:srgbClr val="0000FF"/>
                </a:solidFill>
                <a:latin typeface="Times New Roman" panose="02020603050405020304" pitchFamily="18" charset="0"/>
                <a:cs typeface="Times New Roman" panose="02020603050405020304" pitchFamily="18" charset="0"/>
              </a:rPr>
              <a:t>+ lúa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xuộm.                                + t</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u lá chuối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ối.</a:t>
            </a:r>
          </a:p>
          <a:p>
            <a:pPr eaLnBrk="1" hangingPunct="1">
              <a:spcBef>
                <a:spcPct val="50000"/>
              </a:spcBef>
            </a:pPr>
            <a:r>
              <a:rPr lang="en-GB" altLang="x-none" sz="2400" b="1" dirty="0">
                <a:solidFill>
                  <a:srgbClr val="0000FF"/>
                </a:solidFill>
                <a:latin typeface="Times New Roman" panose="02020603050405020304" pitchFamily="18" charset="0"/>
                <a:cs typeface="Times New Roman" panose="02020603050405020304" pitchFamily="18" charset="0"/>
              </a:rPr>
              <a:t> + nắng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hoe.                                + bụi mía - v</a:t>
            </a:r>
            <a:r>
              <a:rPr lang="en-US" altLang="en-GB" sz="2400" b="1" dirty="0">
                <a:solidFill>
                  <a:srgbClr val="0000FF"/>
                </a:solidFill>
                <a:latin typeface="Times New Roman" panose="02020603050405020304" pitchFamily="18" charset="0"/>
                <a:cs typeface="Times New Roman" panose="02020603050405020304" pitchFamily="18" charset="0"/>
              </a:rPr>
              <a:t>àng</a:t>
            </a:r>
            <a:r>
              <a:rPr lang="en-GB" altLang="x-none" sz="2400" b="1" dirty="0">
                <a:solidFill>
                  <a:srgbClr val="0000FF"/>
                </a:solidFill>
                <a:latin typeface="Times New Roman" panose="02020603050405020304" pitchFamily="18" charset="0"/>
                <a:cs typeface="Times New Roman" panose="02020603050405020304" pitchFamily="18" charset="0"/>
              </a:rPr>
              <a:t> xọng.</a:t>
            </a:r>
          </a:p>
          <a:p>
            <a:pPr eaLnBrk="1" hangingPunct="1">
              <a:spcBef>
                <a:spcPct val="50000"/>
              </a:spcBef>
            </a:pPr>
            <a:r>
              <a:rPr lang="en-GB" altLang="x-none" sz="2400" b="1" dirty="0">
                <a:solidFill>
                  <a:srgbClr val="0000FF"/>
                </a:solidFill>
                <a:latin typeface="Times New Roman" panose="02020603050405020304" pitchFamily="18" charset="0"/>
                <a:cs typeface="Times New Roman" panose="02020603050405020304" pitchFamily="18" charset="0"/>
              </a:rPr>
              <a:t> + xoan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lịm.                                  + rơm, thóc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giòn.</a:t>
            </a:r>
          </a:p>
          <a:p>
            <a:pPr eaLnBrk="1" hangingPunct="1">
              <a:spcBef>
                <a:spcPct val="50000"/>
              </a:spcBef>
            </a:pPr>
            <a:r>
              <a:rPr lang="en-GB" altLang="x-none" sz="2400" b="1" dirty="0">
                <a:solidFill>
                  <a:srgbClr val="0000FF"/>
                </a:solidFill>
                <a:latin typeface="Times New Roman" panose="02020603050405020304" pitchFamily="18" charset="0"/>
                <a:cs typeface="Times New Roman" panose="02020603050405020304" pitchFamily="18" charset="0"/>
              </a:rPr>
              <a:t> + lá mít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ối .                                  + g</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 chó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mượt.</a:t>
            </a:r>
          </a:p>
          <a:p>
            <a:pPr eaLnBrk="1" hangingPunct="1">
              <a:spcBef>
                <a:spcPct val="50000"/>
              </a:spcBef>
            </a:pPr>
            <a:r>
              <a:rPr lang="en-GB" altLang="x-none" sz="2400" b="1" dirty="0">
                <a:solidFill>
                  <a:srgbClr val="0000FF"/>
                </a:solidFill>
                <a:latin typeface="Times New Roman" panose="02020603050405020304" pitchFamily="18" charset="0"/>
                <a:cs typeface="Times New Roman" panose="02020603050405020304" pitchFamily="18" charset="0"/>
              </a:rPr>
              <a:t> + t</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u đu đủ, lá sắn héo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tươi.     + mái nh</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 rơm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a:t>
            </a:r>
            <a:r>
              <a:rPr lang="en-US" altLang="en-GB" sz="2400" b="1" dirty="0">
                <a:solidFill>
                  <a:srgbClr val="0000FF"/>
                </a:solidFill>
                <a:latin typeface="Times New Roman" panose="02020603050405020304" pitchFamily="18" charset="0"/>
                <a:cs typeface="Times New Roman" panose="02020603050405020304" pitchFamily="18" charset="0"/>
              </a:rPr>
              <a:t> mới</a:t>
            </a:r>
            <a:r>
              <a:rPr lang="en-GB" altLang="x-none" sz="2400" b="1" dirty="0">
                <a:solidFill>
                  <a:srgbClr val="0000FF"/>
                </a:solidFill>
                <a:latin typeface="Times New Roman" panose="02020603050405020304" pitchFamily="18" charset="0"/>
                <a:cs typeface="Times New Roman" panose="02020603050405020304" pitchFamily="18" charset="0"/>
              </a:rPr>
              <a:t> </a:t>
            </a:r>
            <a:r>
              <a:rPr lang="en-US" altLang="en-GB" sz="2400" b="1" dirty="0">
                <a:solidFill>
                  <a:srgbClr val="0000FF"/>
                </a:solidFill>
                <a:latin typeface="Times New Roman" panose="02020603050405020304" pitchFamily="18" charset="0"/>
                <a:cs typeface="Times New Roman" panose="02020603050405020304" pitchFamily="18" charset="0"/>
              </a:rPr>
              <a:t>               </a:t>
            </a:r>
            <a:r>
              <a:rPr lang="en-GB" altLang="x-none" sz="2400" b="1" dirty="0">
                <a:solidFill>
                  <a:srgbClr val="0000FF"/>
                </a:solidFill>
                <a:latin typeface="Times New Roman" panose="02020603050405020304" pitchFamily="18" charset="0"/>
                <a:cs typeface="Times New Roman" panose="02020603050405020304" pitchFamily="18" charset="0"/>
              </a:rPr>
              <a:t> + quả chuối - chín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a:t>
            </a:r>
          </a:p>
          <a:p>
            <a:pPr eaLnBrk="1" hangingPunct="1">
              <a:spcBef>
                <a:spcPct val="50000"/>
              </a:spcBef>
            </a:pPr>
            <a:r>
              <a:rPr lang="en-US" altLang="en-GB" sz="2400" b="1" dirty="0">
                <a:solidFill>
                  <a:srgbClr val="0000FF"/>
                </a:solidFill>
                <a:latin typeface="Times New Roman" panose="02020603050405020304" pitchFamily="18" charset="0"/>
                <a:cs typeface="Times New Roman" panose="02020603050405020304" pitchFamily="18" charset="0"/>
              </a:rPr>
              <a:t>                   </a:t>
            </a:r>
            <a:r>
              <a:rPr lang="en-GB" altLang="x-none" sz="2400" b="1" dirty="0">
                <a:solidFill>
                  <a:srgbClr val="0000FF"/>
                </a:solidFill>
                <a:latin typeface="Times New Roman" panose="02020603050405020304" pitchFamily="18" charset="0"/>
                <a:cs typeface="Times New Roman" panose="02020603050405020304" pitchFamily="18" charset="0"/>
              </a:rPr>
              <a:t>+ Tất cả - một m</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u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a:t>
            </a:r>
            <a:r>
              <a:rPr lang="en-US" altLang="en-GB" sz="2400" b="1" dirty="0">
                <a:solidFill>
                  <a:srgbClr val="0000FF"/>
                </a:solidFill>
                <a:latin typeface="Times New Roman" panose="02020603050405020304" pitchFamily="18" charset="0"/>
                <a:cs typeface="Times New Roman" panose="02020603050405020304" pitchFamily="18" charset="0"/>
              </a:rPr>
              <a:t>trù phú, đầm ấm </a:t>
            </a:r>
            <a:r>
              <a:rPr lang="en-US" altLang="en-GB" sz="2400" b="1" dirty="0" err="1">
                <a:solidFill>
                  <a:srgbClr val="0000FF"/>
                </a:solidFill>
                <a:latin typeface="Times New Roman" panose="02020603050405020304" pitchFamily="18" charset="0"/>
                <a:cs typeface="Times New Roman" panose="02020603050405020304" pitchFamily="18" charset="0"/>
              </a:rPr>
              <a:t>lạ</a:t>
            </a:r>
            <a:r>
              <a:rPr lang="en-US" altLang="en-GB" sz="2400" b="1" dirty="0">
                <a:solidFill>
                  <a:srgbClr val="0000FF"/>
                </a:solidFill>
                <a:latin typeface="Times New Roman" panose="02020603050405020304" pitchFamily="18" charset="0"/>
                <a:cs typeface="Times New Roman" panose="02020603050405020304" pitchFamily="18" charset="0"/>
              </a:rPr>
              <a:t> </a:t>
            </a:r>
            <a:r>
              <a:rPr lang="en-US" altLang="en-GB" sz="2400" b="1" dirty="0" err="1">
                <a:solidFill>
                  <a:srgbClr val="0000FF"/>
                </a:solidFill>
                <a:latin typeface="Times New Roman" panose="02020603050405020304" pitchFamily="18" charset="0"/>
                <a:cs typeface="Times New Roman" panose="02020603050405020304" pitchFamily="18" charset="0"/>
              </a:rPr>
              <a:t>lùng</a:t>
            </a:r>
            <a:r>
              <a:rPr lang="en-US" altLang="en-GB" sz="2400" b="1" dirty="0">
                <a:solidFill>
                  <a:srgbClr val="0000FF"/>
                </a:solidFill>
                <a:latin typeface="Times New Roman" panose="02020603050405020304" pitchFamily="18" charset="0"/>
                <a:cs typeface="Times New Roman" panose="02020603050405020304" pitchFamily="18" charset="0"/>
              </a:rPr>
              <a:t>                                              </a:t>
            </a:r>
            <a:r>
              <a:rPr lang="en-GB" altLang="x-none" sz="2400" b="1" dirty="0">
                <a:solidFill>
                  <a:srgbClr val="0000FF"/>
                </a:solidFill>
                <a:latin typeface="Times New Roman" panose="02020603050405020304" pitchFamily="18" charset="0"/>
                <a:cs typeface="Times New Roman" panose="02020603050405020304" pitchFamily="18" charset="0"/>
              </a:rPr>
              <a:t>                                                            </a:t>
            </a:r>
            <a:endParaRPr lang="en-GB" altLang="x-none"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0" fill="hold"/>
                                        <p:tgtEl>
                                          <p:spTgt spid="19462"/>
                                        </p:tgtEl>
                                        <p:attrNameLst>
                                          <p:attrName>ppt_x</p:attrName>
                                        </p:attrNameLst>
                                      </p:cBhvr>
                                      <p:tavLst>
                                        <p:tav tm="0">
                                          <p:val>
                                            <p:strVal val="#ppt_x"/>
                                          </p:val>
                                        </p:tav>
                                        <p:tav tm="100000">
                                          <p:val>
                                            <p:strVal val="#ppt_x"/>
                                          </p:val>
                                        </p:tav>
                                      </p:tavLst>
                                    </p:anim>
                                    <p:anim calcmode="lin" valueType="num">
                                      <p:cBhvr additive="base">
                                        <p:cTn id="8" dur="50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chuyen-mot-buong-chuo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ga381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yellow-labrador-and-puppy-on-grass-preview.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657600" y="6324600"/>
            <a:ext cx="1905000" cy="519113"/>
          </a:xfrm>
          <a:prstGeom prst="rect">
            <a:avLst/>
          </a:prstGeom>
          <a:solidFill>
            <a:srgbClr val="FFBB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err="1">
                <a:latin typeface="Times New Roman" pitchFamily="18" charset="0"/>
                <a:cs typeface="Times New Roman" pitchFamily="18" charset="0"/>
              </a:rPr>
              <a:t>Vàng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mượt</a:t>
            </a:r>
            <a:r>
              <a:rPr lang="en-US" sz="2800" dirty="0">
                <a:latin typeface="Times New Roman" pitchFamily="18" charset="0"/>
                <a:cs typeface="Times New Roman" pitchFamily="18" charset="0"/>
              </a:rPr>
              <a:t> </a:t>
            </a:r>
          </a:p>
        </p:txBody>
      </p:sp>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4572000" y="2819400"/>
            <a:ext cx="1828800"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err="1">
                <a:latin typeface=".VnTime" pitchFamily="34" charset="0"/>
              </a:rPr>
              <a:t>Vàng</a:t>
            </a:r>
            <a:r>
              <a:rPr lang="en-US" sz="2800" dirty="0">
                <a:latin typeface=".VnTime" pitchFamily="34" charset="0"/>
              </a:rPr>
              <a:t> </a:t>
            </a:r>
            <a:r>
              <a:rPr lang="en-US" sz="2800" dirty="0" err="1">
                <a:latin typeface=".VnTime" pitchFamily="34" charset="0"/>
              </a:rPr>
              <a:t>mới</a:t>
            </a:r>
            <a:r>
              <a:rPr lang="en-US" sz="2800" dirty="0">
                <a:latin typeface=".VnTime" pitchFamily="34" charset="0"/>
              </a:rPr>
              <a:t>  </a:t>
            </a:r>
          </a:p>
        </p:txBody>
      </p:sp>
      <p:sp>
        <p:nvSpPr>
          <p:cNvPr id="12" name="TextBox 3"/>
          <p:cNvSpPr txBox="1">
            <a:spLocks noChangeArrowheads="1"/>
          </p:cNvSpPr>
          <p:nvPr/>
        </p:nvSpPr>
        <p:spPr bwMode="auto">
          <a:xfrm>
            <a:off x="0" y="2895600"/>
            <a:ext cx="1600200" cy="466725"/>
          </a:xfrm>
          <a:prstGeom prst="rect">
            <a:avLst/>
          </a:prstGeom>
          <a:solidFill>
            <a:srgbClr val="FFCC00"/>
          </a:solidFill>
          <a:ln w="9525">
            <a:solidFill>
              <a:srgbClr val="FFCC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tx2"/>
                </a:solidFill>
                <a:latin typeface=".VnTime" pitchFamily="34" charset="0"/>
              </a:rPr>
              <a:t>  </a:t>
            </a:r>
            <a:r>
              <a:rPr lang="en-US" sz="2400" dirty="0" err="1">
                <a:solidFill>
                  <a:schemeClr val="tx2"/>
                </a:solidFill>
                <a:latin typeface="Times New Roman" panose="02020603050405020304" pitchFamily="18" charset="0"/>
                <a:cs typeface="Times New Roman" panose="02020603050405020304" pitchFamily="18" charset="0"/>
              </a:rPr>
              <a:t>Chín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vàng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871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down)">
                                      <p:cBhvr>
                                        <p:cTn id="7" dur="5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edge">
                                      <p:cBhvr>
                                        <p:cTn id="12" dur="2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wedge">
                                      <p:cBhvr>
                                        <p:cTn id="17" dur="2000"/>
                                        <p:tgtEl>
                                          <p:spTgt spid="16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14342"/>
                                        </p:tgtEl>
                                        <p:attrNameLst>
                                          <p:attrName>style.visibility</p:attrName>
                                        </p:attrNameLst>
                                      </p:cBhvr>
                                      <p:to>
                                        <p:strVal val="visible"/>
                                      </p:to>
                                    </p:set>
                                    <p:animEffect transition="in" filter="plus(in)">
                                      <p:cBhvr>
                                        <p:cTn id="27" dur="2000"/>
                                        <p:tgtEl>
                                          <p:spTgt spid="143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16387"/>
                                        </p:tgtEl>
                                        <p:attrNameLst>
                                          <p:attrName>style.visibility</p:attrName>
                                        </p:attrNameLst>
                                      </p:cBhvr>
                                      <p:to>
                                        <p:strVal val="visible"/>
                                      </p:to>
                                    </p:set>
                                    <p:animEffect transition="in" filter="strips(downLeft)">
                                      <p:cBhvr>
                                        <p:cTn id="32" dur="500"/>
                                        <p:tgtEl>
                                          <p:spTgt spid="163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canhh-dong-lu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3048000" y="0"/>
            <a:ext cx="3048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364" name="Picture 3" descr="2.qua-ca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3048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socialfeed.info-buong-chuoi-chin-ca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2971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2c9b0bc8-a649-48fe-9579-894276c3be0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51178" y="3507828"/>
            <a:ext cx="30575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0" y="2967038"/>
            <a:ext cx="1676400" cy="461962"/>
          </a:xfrm>
          <a:prstGeom prst="rect">
            <a:avLst/>
          </a:prstGeom>
          <a:solidFill>
            <a:srgbClr val="E6BA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err="1">
                <a:latin typeface=".VnTime" pitchFamily="34" charset="0"/>
              </a:rPr>
              <a:t>Vàng</a:t>
            </a:r>
            <a:r>
              <a:rPr lang="en-US" sz="2400" dirty="0">
                <a:latin typeface=".VnTime" pitchFamily="34" charset="0"/>
              </a:rPr>
              <a:t> </a:t>
            </a:r>
            <a:r>
              <a:rPr lang="en-US" sz="2400" dirty="0" err="1">
                <a:latin typeface=".VnTime" pitchFamily="34" charset="0"/>
              </a:rPr>
              <a:t>xuộm</a:t>
            </a:r>
            <a:r>
              <a:rPr lang="en-US" sz="2400" dirty="0">
                <a:solidFill>
                  <a:schemeClr val="tx2"/>
                </a:solidFill>
                <a:latin typeface=".VnTime" pitchFamily="34" charset="0"/>
              </a:rPr>
              <a:t> </a:t>
            </a:r>
            <a:endParaRPr lang="en-US" sz="2400" dirty="0">
              <a:latin typeface=".VnTime" pitchFamily="34" charset="0"/>
            </a:endParaRPr>
          </a:p>
        </p:txBody>
      </p:sp>
      <p:sp>
        <p:nvSpPr>
          <p:cNvPr id="10" name="TextBox 9"/>
          <p:cNvSpPr txBox="1">
            <a:spLocks noChangeArrowheads="1"/>
          </p:cNvSpPr>
          <p:nvPr/>
        </p:nvSpPr>
        <p:spPr bwMode="auto">
          <a:xfrm>
            <a:off x="3048000" y="3043238"/>
            <a:ext cx="1371600" cy="4619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err="1">
                <a:latin typeface=".VnTime" pitchFamily="34" charset="0"/>
              </a:rPr>
              <a:t>Vàng</a:t>
            </a:r>
            <a:r>
              <a:rPr lang="en-US" sz="2400" dirty="0">
                <a:latin typeface=".VnTime" pitchFamily="34" charset="0"/>
              </a:rPr>
              <a:t> hoe</a:t>
            </a:r>
            <a:r>
              <a:rPr lang="en-US" sz="2400" dirty="0">
                <a:solidFill>
                  <a:srgbClr val="FFFF00"/>
                </a:solidFill>
                <a:latin typeface=".VnTime" pitchFamily="34" charset="0"/>
              </a:rPr>
              <a:t> </a:t>
            </a:r>
          </a:p>
        </p:txBody>
      </p:sp>
      <p:sp>
        <p:nvSpPr>
          <p:cNvPr id="11" name="TextBox 10"/>
          <p:cNvSpPr txBox="1">
            <a:spLocks noChangeArrowheads="1"/>
          </p:cNvSpPr>
          <p:nvPr/>
        </p:nvSpPr>
        <p:spPr bwMode="auto">
          <a:xfrm>
            <a:off x="6095999" y="3048000"/>
            <a:ext cx="1807777" cy="46166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err="1">
                <a:latin typeface=".VnTime" pitchFamily="34" charset="0"/>
              </a:rPr>
              <a:t>Vàng</a:t>
            </a:r>
            <a:r>
              <a:rPr lang="en-US" sz="2400" dirty="0">
                <a:latin typeface=".VnTime" pitchFamily="34" charset="0"/>
              </a:rPr>
              <a:t> </a:t>
            </a:r>
            <a:r>
              <a:rPr lang="en-US" sz="2400" dirty="0" err="1">
                <a:latin typeface=".VnTime" pitchFamily="34" charset="0"/>
              </a:rPr>
              <a:t>lịm</a:t>
            </a:r>
            <a:r>
              <a:rPr lang="en-US" sz="2400" dirty="0">
                <a:latin typeface=".VnTime" pitchFamily="34" charset="0"/>
              </a:rPr>
              <a:t>  </a:t>
            </a:r>
          </a:p>
        </p:txBody>
      </p:sp>
      <p:sp>
        <p:nvSpPr>
          <p:cNvPr id="14" name="TextBox 13"/>
          <p:cNvSpPr txBox="1">
            <a:spLocks noChangeArrowheads="1"/>
          </p:cNvSpPr>
          <p:nvPr/>
        </p:nvSpPr>
        <p:spPr bwMode="auto">
          <a:xfrm>
            <a:off x="6096000" y="6396038"/>
            <a:ext cx="1524000" cy="46196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err="1">
                <a:latin typeface=".VnTime" pitchFamily="34" charset="0"/>
              </a:rPr>
              <a:t>Vàng</a:t>
            </a:r>
            <a:r>
              <a:rPr lang="en-US" sz="2400" dirty="0">
                <a:latin typeface=".VnTime" pitchFamily="34" charset="0"/>
              </a:rPr>
              <a:t> </a:t>
            </a:r>
            <a:r>
              <a:rPr lang="en-US" sz="2400" dirty="0" err="1">
                <a:latin typeface=".VnTime" pitchFamily="34" charset="0"/>
              </a:rPr>
              <a:t>giòn</a:t>
            </a:r>
            <a:r>
              <a:rPr lang="en-US" sz="2400" dirty="0">
                <a:solidFill>
                  <a:srgbClr val="FF9900"/>
                </a:solidFill>
                <a:latin typeface=".VnTime" pitchFamily="34" charset="0"/>
              </a:rPr>
              <a:t> </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0" y="3512591"/>
            <a:ext cx="3124199" cy="3348037"/>
          </a:xfrm>
          <a:prstGeom prst="rect">
            <a:avLst/>
          </a:prstGeom>
        </p:spPr>
      </p:pic>
      <p:sp>
        <p:nvSpPr>
          <p:cNvPr id="4" name="TextBox 3"/>
          <p:cNvSpPr txBox="1"/>
          <p:nvPr/>
        </p:nvSpPr>
        <p:spPr>
          <a:xfrm>
            <a:off x="3695699" y="6303910"/>
            <a:ext cx="1828800" cy="523220"/>
          </a:xfrm>
          <a:prstGeom prst="rect">
            <a:avLst/>
          </a:prstGeom>
          <a:solidFill>
            <a:srgbClr val="FFFF99"/>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err="1">
                <a:latin typeface="Times New Roman" pitchFamily="18" charset="0"/>
                <a:cs typeface="Times New Roman" pitchFamily="18" charset="0"/>
              </a:rPr>
              <a:t>Vàng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xọng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984196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plus(in)">
                                      <p:cBhvr>
                                        <p:cTn id="7" dur="20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4)">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364"/>
                                        </p:tgtEl>
                                        <p:attrNameLst>
                                          <p:attrName>style.visibility</p:attrName>
                                        </p:attrNameLst>
                                      </p:cBhvr>
                                      <p:to>
                                        <p:strVal val="visible"/>
                                      </p:to>
                                    </p:set>
                                    <p:animEffect transition="in" filter="wipe(down)">
                                      <p:cBhvr>
                                        <p:cTn id="27" dur="500"/>
                                        <p:tgtEl>
                                          <p:spTgt spid="153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edge">
                                      <p:cBhvr>
                                        <p:cTn id="32" dur="20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nodeType="clickEffect">
                                  <p:stCondLst>
                                    <p:cond delay="0"/>
                                  </p:stCondLst>
                                  <p:childTnLst>
                                    <p:set>
                                      <p:cBhvr>
                                        <p:cTn id="36" dur="1" fill="hold">
                                          <p:stCondLst>
                                            <p:cond delay="0"/>
                                          </p:stCondLst>
                                        </p:cTn>
                                        <p:tgtEl>
                                          <p:spTgt spid="15365"/>
                                        </p:tgtEl>
                                        <p:attrNameLst>
                                          <p:attrName>style.visibility</p:attrName>
                                        </p:attrNameLst>
                                      </p:cBhvr>
                                      <p:to>
                                        <p:strVal val="visible"/>
                                      </p:to>
                                    </p:set>
                                    <p:animEffect transition="in" filter="wedge">
                                      <p:cBhvr>
                                        <p:cTn id="37" dur="2000"/>
                                        <p:tgtEl>
                                          <p:spTgt spid="1536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367"/>
                                        </p:tgtEl>
                                        <p:attrNameLst>
                                          <p:attrName>style.visibility</p:attrName>
                                        </p:attrNameLst>
                                      </p:cBhvr>
                                      <p:to>
                                        <p:strVal val="visible"/>
                                      </p:to>
                                    </p:set>
                                    <p:anim calcmode="lin" valueType="num">
                                      <p:cBhvr additive="base">
                                        <p:cTn id="52" dur="500" fill="hold"/>
                                        <p:tgtEl>
                                          <p:spTgt spid="15367"/>
                                        </p:tgtEl>
                                        <p:attrNameLst>
                                          <p:attrName>ppt_x</p:attrName>
                                        </p:attrNameLst>
                                      </p:cBhvr>
                                      <p:tavLst>
                                        <p:tav tm="0">
                                          <p:val>
                                            <p:strVal val="#ppt_x"/>
                                          </p:val>
                                        </p:tav>
                                        <p:tav tm="100000">
                                          <p:val>
                                            <p:strVal val="#ppt_x"/>
                                          </p:val>
                                        </p:tav>
                                      </p:tavLst>
                                    </p:anim>
                                    <p:anim calcmode="lin" valueType="num">
                                      <p:cBhvr additive="base">
                                        <p:cTn id="53"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9-du-lich-mien-bac-mua-thu-mytour-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38200"/>
            <a:ext cx="4495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news_l34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4648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81000" y="1219200"/>
            <a:ext cx="2057400"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err="1">
                <a:latin typeface=".VnTime" pitchFamily="34" charset="0"/>
              </a:rPr>
              <a:t>Vàng</a:t>
            </a:r>
            <a:r>
              <a:rPr lang="en-US" sz="2800" dirty="0">
                <a:latin typeface=".VnTime" pitchFamily="34" charset="0"/>
              </a:rPr>
              <a:t> </a:t>
            </a:r>
            <a:r>
              <a:rPr lang="en-US" sz="2800" dirty="0" err="1">
                <a:latin typeface=".VnTime" pitchFamily="34" charset="0"/>
              </a:rPr>
              <a:t>tươi</a:t>
            </a:r>
            <a:r>
              <a:rPr lang="en-US" sz="2800" dirty="0">
                <a:latin typeface=".VnTime" pitchFamily="34" charset="0"/>
              </a:rPr>
              <a:t> </a:t>
            </a:r>
          </a:p>
        </p:txBody>
      </p:sp>
      <p:sp>
        <p:nvSpPr>
          <p:cNvPr id="8" name="TextBox 7"/>
          <p:cNvSpPr txBox="1">
            <a:spLocks noChangeArrowheads="1"/>
          </p:cNvSpPr>
          <p:nvPr/>
        </p:nvSpPr>
        <p:spPr bwMode="auto">
          <a:xfrm>
            <a:off x="5181600" y="5029200"/>
            <a:ext cx="1524000" cy="51911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err="1">
                <a:latin typeface=".VnTime" pitchFamily="34" charset="0"/>
              </a:rPr>
              <a:t>Vàng</a:t>
            </a:r>
            <a:r>
              <a:rPr lang="en-US" sz="2800" dirty="0">
                <a:latin typeface=".VnTime" pitchFamily="34" charset="0"/>
              </a:rPr>
              <a:t> </a:t>
            </a:r>
            <a:r>
              <a:rPr lang="en-US" sz="2800" dirty="0" err="1">
                <a:latin typeface=".VnTime" pitchFamily="34" charset="0"/>
              </a:rPr>
              <a:t>ối</a:t>
            </a:r>
            <a:r>
              <a:rPr lang="en-US" sz="2800" dirty="0">
                <a:solidFill>
                  <a:srgbClr val="FFCC66"/>
                </a:solidFill>
                <a:latin typeface=".VnTime" pitchFamily="34" charset="0"/>
              </a:rPr>
              <a:t> </a:t>
            </a:r>
          </a:p>
        </p:txBody>
      </p:sp>
    </p:spTree>
    <p:extLst>
      <p:ext uri="{BB962C8B-B14F-4D97-AF65-F5344CB8AC3E}">
        <p14:creationId xmlns:p14="http://schemas.microsoft.com/office/powerpoint/2010/main" val="2710961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plus(in)">
                                      <p:cBhvr>
                                        <p:cTn id="7" dur="2000"/>
                                        <p:tgtEl>
                                          <p:spTgt spid="16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6386"/>
                                        </p:tgtEl>
                                        <p:attrNameLst>
                                          <p:attrName>style.visibility</p:attrName>
                                        </p:attrNameLst>
                                      </p:cBhvr>
                                      <p:to>
                                        <p:strVal val="visible"/>
                                      </p:to>
                                    </p:set>
                                    <p:animEffect transition="in" filter="wedge">
                                      <p:cBhvr>
                                        <p:cTn id="17" dur="2000"/>
                                        <p:tgtEl>
                                          <p:spTgt spid="163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a:stretch>
            <a:fillRect/>
          </a:stretch>
        </p:blipFill>
        <p:spPr>
          <a:xfrm>
            <a:off x="-13885" y="-387424"/>
            <a:ext cx="9152255" cy="6903720"/>
          </a:xfrm>
          <a:prstGeom prst="rect">
            <a:avLst/>
          </a:prstGeom>
          <a:noFill/>
          <a:ln w="9525">
            <a:noFill/>
          </a:ln>
        </p:spPr>
      </p:pic>
      <p:sp>
        <p:nvSpPr>
          <p:cNvPr id="5" name="Flowchart: Alternate Process 2">
            <a:extLst>
              <a:ext uri="{FF2B5EF4-FFF2-40B4-BE49-F238E27FC236}">
                <a16:creationId xmlns:a16="http://schemas.microsoft.com/office/drawing/2014/main" id="{55C83241-6803-4F97-9734-1ED0DA64661C}"/>
              </a:ext>
            </a:extLst>
          </p:cNvPr>
          <p:cNvSpPr/>
          <p:nvPr/>
        </p:nvSpPr>
        <p:spPr>
          <a:xfrm>
            <a:off x="476741" y="215644"/>
            <a:ext cx="8252459" cy="913130"/>
          </a:xfrm>
          <a:prstGeom prst="flowChartAlternateProcess">
            <a:avLst/>
          </a:prstGeom>
          <a:solidFill>
            <a:srgbClr val="FDF9A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5400" dirty="0" err="1">
                <a:solidFill>
                  <a:srgbClr val="0000CC"/>
                </a:solidFill>
                <a:latin typeface="Times New Roman" panose="02020603050405020304" pitchFamily="18" charset="0"/>
                <a:cs typeface="Times New Roman" panose="02020603050405020304" pitchFamily="18" charset="0"/>
              </a:rPr>
              <a:t>Hoạt</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Động</a:t>
            </a:r>
            <a:r>
              <a:rPr lang="en-US" sz="5400" dirty="0">
                <a:solidFill>
                  <a:srgbClr val="0000CC"/>
                </a:solidFill>
                <a:latin typeface="Times New Roman" panose="02020603050405020304" pitchFamily="18" charset="0"/>
                <a:cs typeface="Times New Roman" panose="02020603050405020304" pitchFamily="18" charset="0"/>
              </a:rPr>
              <a:t> 2: </a:t>
            </a:r>
            <a:r>
              <a:rPr lang="en-US" sz="5400" dirty="0" err="1">
                <a:solidFill>
                  <a:srgbClr val="0000CC"/>
                </a:solidFill>
                <a:latin typeface="Times New Roman" panose="02020603050405020304" pitchFamily="18" charset="0"/>
                <a:cs typeface="Times New Roman" panose="02020603050405020304" pitchFamily="18" charset="0"/>
              </a:rPr>
              <a:t>Tìm</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hiểu</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bài</a:t>
            </a:r>
            <a:endParaRPr lang="en-US" sz="5400" dirty="0">
              <a:solidFill>
                <a:srgbClr val="0000CC"/>
              </a:solidFill>
              <a:latin typeface="Times New Roman" panose="02020603050405020304" pitchFamily="18" charset="0"/>
              <a:cs typeface="Times New Roman" panose="02020603050405020304" pitchFamily="18" charset="0"/>
            </a:endParaRPr>
          </a:p>
        </p:txBody>
      </p:sp>
      <p:sp>
        <p:nvSpPr>
          <p:cNvPr id="6" name="Text Box 8">
            <a:extLst>
              <a:ext uri="{FF2B5EF4-FFF2-40B4-BE49-F238E27FC236}">
                <a16:creationId xmlns:a16="http://schemas.microsoft.com/office/drawing/2014/main" id="{7F24B6DD-5961-4942-ADF8-100B3C0A5F3D}"/>
              </a:ext>
            </a:extLst>
          </p:cNvPr>
          <p:cNvSpPr txBox="1"/>
          <p:nvPr/>
        </p:nvSpPr>
        <p:spPr>
          <a:xfrm>
            <a:off x="476741" y="2297082"/>
            <a:ext cx="8395335" cy="1076325"/>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ct val="50000"/>
              </a:spcBef>
            </a:pPr>
            <a:r>
              <a:rPr lang="en-US" altLang="x-none" sz="3200" b="1" dirty="0" err="1">
                <a:solidFill>
                  <a:srgbClr val="009900"/>
                </a:solidFill>
                <a:latin typeface="Times New Roman" panose="02020603050405020304" pitchFamily="18" charset="0"/>
                <a:cs typeface="Times New Roman" panose="02020603050405020304" pitchFamily="18" charset="0"/>
              </a:rPr>
              <a:t>Câu</a:t>
            </a:r>
            <a:r>
              <a:rPr lang="en-US" altLang="x-none" sz="3200" b="1" dirty="0">
                <a:solidFill>
                  <a:srgbClr val="009900"/>
                </a:solidFill>
                <a:latin typeface="Times New Roman" panose="02020603050405020304" pitchFamily="18" charset="0"/>
                <a:cs typeface="Times New Roman" panose="02020603050405020304" pitchFamily="18" charset="0"/>
              </a:rPr>
              <a:t> </a:t>
            </a:r>
            <a:r>
              <a:rPr lang="en-US" altLang="x-none" sz="3200" b="1" dirty="0" err="1">
                <a:solidFill>
                  <a:srgbClr val="009900"/>
                </a:solidFill>
                <a:latin typeface="Times New Roman" panose="02020603050405020304" pitchFamily="18" charset="0"/>
                <a:cs typeface="Times New Roman" panose="02020603050405020304" pitchFamily="18" charset="0"/>
              </a:rPr>
              <a:t>2.</a:t>
            </a:r>
            <a:r>
              <a:rPr sz="3200" b="1" dirty="0" err="1">
                <a:solidFill>
                  <a:srgbClr val="009900"/>
                </a:solidFill>
                <a:latin typeface="Times New Roman" panose="02020603050405020304" pitchFamily="18" charset="0"/>
                <a:cs typeface="Times New Roman" panose="02020603050405020304" pitchFamily="18" charset="0"/>
                <a:sym typeface="+mn-ea"/>
              </a:rPr>
              <a:t>Những</a:t>
            </a:r>
            <a:r>
              <a:rPr sz="3200" b="1" dirty="0">
                <a:solidFill>
                  <a:srgbClr val="009900"/>
                </a:solidFill>
                <a:latin typeface="Times New Roman" panose="02020603050405020304" pitchFamily="18" charset="0"/>
                <a:cs typeface="Times New Roman" panose="02020603050405020304" pitchFamily="18" charset="0"/>
                <a:sym typeface="+mn-ea"/>
              </a:rPr>
              <a:t> chi tiết nào về thời tiết làm cho bức tranh quê thêm đẹp và sinh động?</a:t>
            </a:r>
            <a:endParaRPr lang="en-US" altLang="x-none" sz="3200" b="1" dirty="0">
              <a:solidFill>
                <a:srgbClr val="009900"/>
              </a:solidFill>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176040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2689012" y="816429"/>
            <a:ext cx="3856132" cy="8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703356" eaLnBrk="1" hangingPunct="1">
              <a:spcBef>
                <a:spcPct val="50000"/>
              </a:spcBef>
            </a:pPr>
            <a:r>
              <a:rPr lang="en-US" sz="5077" b="1" dirty="0" err="1">
                <a:solidFill>
                  <a:srgbClr val="FF0000"/>
                </a:solidFill>
                <a:latin typeface="Times New Roman" panose="02020603050405020304" pitchFamily="18" charset="0"/>
                <a:cs typeface="Times New Roman" panose="02020603050405020304" pitchFamily="18" charset="0"/>
              </a:rPr>
              <a:t>Khởi</a:t>
            </a:r>
            <a:r>
              <a:rPr lang="en-US" sz="5077" b="1" dirty="0">
                <a:solidFill>
                  <a:srgbClr val="FF0000"/>
                </a:solidFill>
                <a:latin typeface="Times New Roman" panose="02020603050405020304" pitchFamily="18" charset="0"/>
                <a:cs typeface="Times New Roman" panose="02020603050405020304" pitchFamily="18" charset="0"/>
              </a:rPr>
              <a:t> </a:t>
            </a:r>
            <a:r>
              <a:rPr lang="en-US" sz="5077" b="1" dirty="0" err="1">
                <a:solidFill>
                  <a:srgbClr val="FF0000"/>
                </a:solidFill>
                <a:latin typeface="Times New Roman" panose="02020603050405020304" pitchFamily="18" charset="0"/>
                <a:cs typeface="Times New Roman" panose="02020603050405020304" pitchFamily="18" charset="0"/>
              </a:rPr>
              <a:t>động</a:t>
            </a:r>
            <a:endParaRPr lang="en-US" sz="5077" b="1" dirty="0">
              <a:solidFill>
                <a:srgbClr val="FF0000"/>
              </a:solidFill>
              <a:latin typeface="Times New Roman" panose="02020603050405020304" pitchFamily="18" charset="0"/>
              <a:cs typeface="Times New Roman" panose="02020603050405020304" pitchFamily="18" charset="0"/>
            </a:endParaRPr>
          </a:p>
        </p:txBody>
      </p:sp>
      <p:sp>
        <p:nvSpPr>
          <p:cNvPr id="46084" name="Text Box 4"/>
          <p:cNvSpPr txBox="1">
            <a:spLocks noChangeArrowheads="1"/>
          </p:cNvSpPr>
          <p:nvPr/>
        </p:nvSpPr>
        <p:spPr bwMode="auto">
          <a:xfrm>
            <a:off x="170721" y="1594223"/>
            <a:ext cx="8755564" cy="222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03356" eaLnBrk="1" hangingPunct="1">
              <a:spcBef>
                <a:spcPct val="50000"/>
              </a:spcBef>
            </a:pPr>
            <a:r>
              <a:rPr lang="en-US" sz="3692"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Đọc</a:t>
            </a:r>
            <a:r>
              <a:rPr lang="en-US" sz="3384"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thuộc</a:t>
            </a:r>
            <a:r>
              <a:rPr lang="en-US" sz="3384"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lòng</a:t>
            </a:r>
            <a:r>
              <a:rPr lang="en-US" sz="3384"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đoạn</a:t>
            </a:r>
            <a:r>
              <a:rPr lang="en-US" sz="3384"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văn</a:t>
            </a:r>
            <a:r>
              <a:rPr lang="en-US" sz="3384"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từ</a:t>
            </a:r>
            <a:r>
              <a:rPr lang="en-US" sz="3384" dirty="0">
                <a:solidFill>
                  <a:srgbClr val="FF0000"/>
                </a:solidFill>
                <a:latin typeface="Times New Roman" panose="02020603050405020304" pitchFamily="18" charset="0"/>
                <a:cs typeface="Times New Roman" panose="02020603050405020304" pitchFamily="18" charset="0"/>
              </a:rPr>
              <a:t> “</a:t>
            </a:r>
            <a:r>
              <a:rPr lang="en-GB" sz="3384" b="1" dirty="0">
                <a:solidFill>
                  <a:srgbClr val="009900"/>
                </a:solidFill>
                <a:latin typeface="Times New Roman" panose="02020603050405020304" pitchFamily="18" charset="0"/>
                <a:cs typeface="Times New Roman" panose="02020603050405020304" pitchFamily="18" charset="0"/>
              </a:rPr>
              <a:t>Sau 80 </a:t>
            </a:r>
            <a:r>
              <a:rPr lang="en-GB" sz="3384" b="1" dirty="0" err="1">
                <a:solidFill>
                  <a:srgbClr val="009900"/>
                </a:solidFill>
                <a:latin typeface="Times New Roman" panose="02020603050405020304" pitchFamily="18" charset="0"/>
                <a:cs typeface="Times New Roman" panose="02020603050405020304" pitchFamily="18" charset="0"/>
              </a:rPr>
              <a:t>năm</a:t>
            </a:r>
            <a:r>
              <a:rPr lang="en-GB" sz="3384" b="1" dirty="0">
                <a:solidFill>
                  <a:srgbClr val="009900"/>
                </a:solidFill>
                <a:latin typeface="Times New Roman" panose="02020603050405020304" pitchFamily="18" charset="0"/>
                <a:cs typeface="Times New Roman" panose="02020603050405020304" pitchFamily="18" charset="0"/>
              </a:rPr>
              <a:t> </a:t>
            </a:r>
            <a:r>
              <a:rPr lang="en-GB" sz="3384" b="1" dirty="0" err="1">
                <a:solidFill>
                  <a:srgbClr val="009900"/>
                </a:solidFill>
                <a:latin typeface="Times New Roman" panose="02020603050405020304" pitchFamily="18" charset="0"/>
                <a:cs typeface="Times New Roman" panose="02020603050405020304" pitchFamily="18" charset="0"/>
              </a:rPr>
              <a:t>giời</a:t>
            </a:r>
            <a:r>
              <a:rPr lang="en-GB" sz="3384" b="1" dirty="0">
                <a:solidFill>
                  <a:srgbClr val="009900"/>
                </a:solidFill>
                <a:latin typeface="Times New Roman" panose="02020603050405020304" pitchFamily="18" charset="0"/>
                <a:cs typeface="Times New Roman" panose="02020603050405020304" pitchFamily="18" charset="0"/>
              </a:rPr>
              <a:t> </a:t>
            </a:r>
            <a:r>
              <a:rPr lang="en-GB" sz="3384" b="1" dirty="0" err="1">
                <a:solidFill>
                  <a:srgbClr val="009900"/>
                </a:solidFill>
                <a:latin typeface="Times New Roman" panose="02020603050405020304" pitchFamily="18" charset="0"/>
                <a:cs typeface="Times New Roman" panose="02020603050405020304" pitchFamily="18" charset="0"/>
              </a:rPr>
              <a:t>nô</a:t>
            </a:r>
            <a:r>
              <a:rPr lang="en-GB" sz="3384" b="1" dirty="0">
                <a:solidFill>
                  <a:srgbClr val="009900"/>
                </a:solidFill>
                <a:latin typeface="Times New Roman" panose="02020603050405020304" pitchFamily="18" charset="0"/>
                <a:cs typeface="Times New Roman" panose="02020603050405020304" pitchFamily="18" charset="0"/>
              </a:rPr>
              <a:t> </a:t>
            </a:r>
            <a:r>
              <a:rPr lang="en-GB" sz="3384" b="1" dirty="0" err="1">
                <a:solidFill>
                  <a:srgbClr val="009900"/>
                </a:solidFill>
                <a:latin typeface="Times New Roman" panose="02020603050405020304" pitchFamily="18" charset="0"/>
                <a:cs typeface="Times New Roman" panose="02020603050405020304" pitchFamily="18" charset="0"/>
              </a:rPr>
              <a:t>lệ</a:t>
            </a:r>
            <a:r>
              <a:rPr lang="en-GB" sz="3384" b="1" dirty="0">
                <a:solidFill>
                  <a:srgbClr val="009900"/>
                </a:solidFill>
                <a:latin typeface="Times New Roman" panose="02020603050405020304" pitchFamily="18" charset="0"/>
                <a:cs typeface="Times New Roman" panose="02020603050405020304" pitchFamily="18" charset="0"/>
              </a:rPr>
              <a:t> ... </a:t>
            </a:r>
            <a:r>
              <a:rPr lang="en-GB" sz="3384" b="1" dirty="0" err="1">
                <a:solidFill>
                  <a:srgbClr val="009900"/>
                </a:solidFill>
                <a:latin typeface="Times New Roman" panose="02020603050405020304" pitchFamily="18" charset="0"/>
                <a:cs typeface="Times New Roman" panose="02020603050405020304" pitchFamily="18" charset="0"/>
              </a:rPr>
              <a:t>công</a:t>
            </a:r>
            <a:r>
              <a:rPr lang="en-GB" sz="3384" b="1" dirty="0">
                <a:solidFill>
                  <a:srgbClr val="009900"/>
                </a:solidFill>
                <a:latin typeface="Times New Roman" panose="02020603050405020304" pitchFamily="18" charset="0"/>
                <a:cs typeface="Times New Roman" panose="02020603050405020304" pitchFamily="18" charset="0"/>
              </a:rPr>
              <a:t> </a:t>
            </a:r>
            <a:r>
              <a:rPr lang="en-GB" sz="3384" b="1" dirty="0" err="1">
                <a:solidFill>
                  <a:srgbClr val="009900"/>
                </a:solidFill>
                <a:latin typeface="Times New Roman" panose="02020603050405020304" pitchFamily="18" charset="0"/>
                <a:cs typeface="Times New Roman" panose="02020603050405020304" pitchFamily="18" charset="0"/>
              </a:rPr>
              <a:t>học</a:t>
            </a:r>
            <a:r>
              <a:rPr lang="en-GB" sz="3384" b="1" dirty="0">
                <a:solidFill>
                  <a:srgbClr val="009900"/>
                </a:solidFill>
                <a:latin typeface="Times New Roman" panose="02020603050405020304" pitchFamily="18" charset="0"/>
                <a:cs typeface="Times New Roman" panose="02020603050405020304" pitchFamily="18" charset="0"/>
              </a:rPr>
              <a:t> </a:t>
            </a:r>
            <a:r>
              <a:rPr lang="en-GB" sz="3384" b="1" dirty="0" err="1">
                <a:solidFill>
                  <a:srgbClr val="009900"/>
                </a:solidFill>
                <a:latin typeface="Times New Roman" panose="02020603050405020304" pitchFamily="18" charset="0"/>
                <a:cs typeface="Times New Roman" panose="02020603050405020304" pitchFamily="18" charset="0"/>
              </a:rPr>
              <a:t>tập</a:t>
            </a:r>
            <a:r>
              <a:rPr lang="en-GB" sz="3384" b="1" dirty="0">
                <a:solidFill>
                  <a:srgbClr val="009900"/>
                </a:solidFill>
                <a:latin typeface="Times New Roman" panose="02020603050405020304" pitchFamily="18" charset="0"/>
                <a:cs typeface="Times New Roman" panose="02020603050405020304" pitchFamily="18" charset="0"/>
              </a:rPr>
              <a:t> </a:t>
            </a:r>
            <a:r>
              <a:rPr lang="en-GB" sz="3384" b="1" dirty="0" err="1">
                <a:solidFill>
                  <a:srgbClr val="009900"/>
                </a:solidFill>
                <a:latin typeface="Times New Roman" panose="02020603050405020304" pitchFamily="18" charset="0"/>
                <a:cs typeface="Times New Roman" panose="02020603050405020304" pitchFamily="18" charset="0"/>
              </a:rPr>
              <a:t>của</a:t>
            </a:r>
            <a:r>
              <a:rPr lang="en-GB" sz="3384" b="1" dirty="0">
                <a:solidFill>
                  <a:srgbClr val="009900"/>
                </a:solidFill>
                <a:latin typeface="Times New Roman" panose="02020603050405020304" pitchFamily="18" charset="0"/>
                <a:cs typeface="Times New Roman" panose="02020603050405020304" pitchFamily="18" charset="0"/>
              </a:rPr>
              <a:t> </a:t>
            </a:r>
            <a:r>
              <a:rPr lang="en-GB" sz="3384" b="1" dirty="0" err="1">
                <a:solidFill>
                  <a:srgbClr val="009900"/>
                </a:solidFill>
                <a:latin typeface="Times New Roman" panose="02020603050405020304" pitchFamily="18" charset="0"/>
                <a:cs typeface="Times New Roman" panose="02020603050405020304" pitchFamily="18" charset="0"/>
              </a:rPr>
              <a:t>các</a:t>
            </a:r>
            <a:r>
              <a:rPr lang="en-GB" sz="3384" b="1" dirty="0">
                <a:solidFill>
                  <a:srgbClr val="009900"/>
                </a:solidFill>
                <a:latin typeface="Times New Roman" panose="02020603050405020304" pitchFamily="18" charset="0"/>
                <a:cs typeface="Times New Roman" panose="02020603050405020304" pitchFamily="18" charset="0"/>
              </a:rPr>
              <a:t> </a:t>
            </a:r>
            <a:r>
              <a:rPr lang="en-GB" sz="3384" b="1" dirty="0" err="1">
                <a:solidFill>
                  <a:srgbClr val="009900"/>
                </a:solidFill>
                <a:latin typeface="Times New Roman" panose="02020603050405020304" pitchFamily="18" charset="0"/>
                <a:cs typeface="Times New Roman" panose="02020603050405020304" pitchFamily="18" charset="0"/>
              </a:rPr>
              <a:t>em</a:t>
            </a:r>
            <a:r>
              <a:rPr lang="en-GB" sz="3384" b="1" dirty="0">
                <a:solidFill>
                  <a:srgbClr val="009900"/>
                </a:solidFill>
                <a:latin typeface="Times New Roman" panose="02020603050405020304" pitchFamily="18" charset="0"/>
                <a:cs typeface="Times New Roman" panose="02020603050405020304" pitchFamily="18" charset="0"/>
              </a:rPr>
              <a:t>.” </a:t>
            </a:r>
            <a:r>
              <a:rPr lang="en-GB" sz="3384" b="1" dirty="0" err="1">
                <a:solidFill>
                  <a:srgbClr val="009900"/>
                </a:solidFill>
                <a:latin typeface="Times New Roman" panose="02020603050405020304" pitchFamily="18" charset="0"/>
                <a:cs typeface="Times New Roman" panose="02020603050405020304" pitchFamily="18" charset="0"/>
              </a:rPr>
              <a:t>và</a:t>
            </a:r>
            <a:r>
              <a:rPr lang="en-GB" sz="3384" b="1" dirty="0">
                <a:solidFill>
                  <a:srgbClr val="009900"/>
                </a:solidFill>
                <a:latin typeface="Times New Roman" panose="02020603050405020304" pitchFamily="18" charset="0"/>
                <a:cs typeface="Times New Roman" panose="02020603050405020304" pitchFamily="18" charset="0"/>
              </a:rPr>
              <a:t> </a:t>
            </a:r>
            <a:r>
              <a:rPr lang="en-GB" sz="3384" b="1" dirty="0" err="1">
                <a:solidFill>
                  <a:srgbClr val="009900"/>
                </a:solidFill>
                <a:latin typeface="Times New Roman" panose="02020603050405020304" pitchFamily="18" charset="0"/>
                <a:cs typeface="Times New Roman" panose="02020603050405020304" pitchFamily="18" charset="0"/>
              </a:rPr>
              <a:t>trả</a:t>
            </a:r>
            <a:r>
              <a:rPr lang="en-GB" sz="3384" b="1" dirty="0">
                <a:solidFill>
                  <a:srgbClr val="009900"/>
                </a:solidFill>
                <a:latin typeface="Times New Roman" panose="02020603050405020304" pitchFamily="18" charset="0"/>
                <a:cs typeface="Times New Roman" panose="02020603050405020304" pitchFamily="18" charset="0"/>
              </a:rPr>
              <a:t> </a:t>
            </a:r>
            <a:r>
              <a:rPr lang="en-GB" sz="3384" b="1" dirty="0" err="1">
                <a:solidFill>
                  <a:srgbClr val="009900"/>
                </a:solidFill>
                <a:latin typeface="Times New Roman" panose="02020603050405020304" pitchFamily="18" charset="0"/>
                <a:cs typeface="Times New Roman" panose="02020603050405020304" pitchFamily="18" charset="0"/>
              </a:rPr>
              <a:t>lời</a:t>
            </a:r>
            <a:r>
              <a:rPr lang="en-GB" sz="3384" b="1" dirty="0">
                <a:solidFill>
                  <a:srgbClr val="009900"/>
                </a:solidFill>
                <a:latin typeface="Times New Roman" panose="02020603050405020304" pitchFamily="18" charset="0"/>
                <a:cs typeface="Times New Roman" panose="02020603050405020304" pitchFamily="18" charset="0"/>
              </a:rPr>
              <a:t> </a:t>
            </a:r>
            <a:r>
              <a:rPr lang="en-GB" sz="3384" b="1" dirty="0" err="1">
                <a:solidFill>
                  <a:srgbClr val="009900"/>
                </a:solidFill>
                <a:latin typeface="Times New Roman" panose="02020603050405020304" pitchFamily="18" charset="0"/>
                <a:cs typeface="Times New Roman" panose="02020603050405020304" pitchFamily="18" charset="0"/>
              </a:rPr>
              <a:t>câu</a:t>
            </a:r>
            <a:r>
              <a:rPr lang="en-GB" sz="3384" b="1" dirty="0">
                <a:solidFill>
                  <a:srgbClr val="009900"/>
                </a:solidFill>
                <a:latin typeface="Times New Roman" panose="02020603050405020304" pitchFamily="18" charset="0"/>
                <a:cs typeface="Times New Roman" panose="02020603050405020304" pitchFamily="18" charset="0"/>
              </a:rPr>
              <a:t> </a:t>
            </a:r>
            <a:r>
              <a:rPr lang="en-GB" sz="3384" b="1" dirty="0" err="1">
                <a:solidFill>
                  <a:srgbClr val="009900"/>
                </a:solidFill>
                <a:latin typeface="Times New Roman" panose="02020603050405020304" pitchFamily="18" charset="0"/>
                <a:cs typeface="Times New Roman" panose="02020603050405020304" pitchFamily="18" charset="0"/>
              </a:rPr>
              <a:t>hỏi</a:t>
            </a:r>
            <a:r>
              <a:rPr lang="en-GB" sz="3384" b="1" dirty="0">
                <a:solidFill>
                  <a:srgbClr val="0099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Ngày</a:t>
            </a:r>
            <a:r>
              <a:rPr lang="en-US" sz="3384"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khai</a:t>
            </a:r>
            <a:r>
              <a:rPr lang="en-US" sz="3384"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trường</a:t>
            </a:r>
            <a:r>
              <a:rPr lang="en-US" sz="3384"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tháng</a:t>
            </a:r>
            <a:r>
              <a:rPr lang="en-US" sz="3384" dirty="0">
                <a:solidFill>
                  <a:srgbClr val="FF0000"/>
                </a:solidFill>
                <a:latin typeface="Times New Roman" panose="02020603050405020304" pitchFamily="18" charset="0"/>
                <a:cs typeface="Times New Roman" panose="02020603050405020304" pitchFamily="18" charset="0"/>
              </a:rPr>
              <a:t> 9 </a:t>
            </a:r>
            <a:r>
              <a:rPr lang="en-US" sz="3384" dirty="0" err="1">
                <a:solidFill>
                  <a:srgbClr val="FF0000"/>
                </a:solidFill>
                <a:latin typeface="Times New Roman" panose="02020603050405020304" pitchFamily="18" charset="0"/>
                <a:cs typeface="Times New Roman" panose="02020603050405020304" pitchFamily="18" charset="0"/>
              </a:rPr>
              <a:t>năm</a:t>
            </a:r>
            <a:r>
              <a:rPr lang="en-US" sz="3384" dirty="0">
                <a:solidFill>
                  <a:srgbClr val="FF0000"/>
                </a:solidFill>
                <a:latin typeface="Times New Roman" panose="02020603050405020304" pitchFamily="18" charset="0"/>
                <a:cs typeface="Times New Roman" panose="02020603050405020304" pitchFamily="18" charset="0"/>
              </a:rPr>
              <a:t> 1945 </a:t>
            </a:r>
            <a:r>
              <a:rPr lang="en-US" sz="3384" dirty="0" err="1">
                <a:solidFill>
                  <a:srgbClr val="FF0000"/>
                </a:solidFill>
                <a:latin typeface="Times New Roman" panose="02020603050405020304" pitchFamily="18" charset="0"/>
                <a:cs typeface="Times New Roman" panose="02020603050405020304" pitchFamily="18" charset="0"/>
              </a:rPr>
              <a:t>có</a:t>
            </a:r>
            <a:r>
              <a:rPr lang="en-US" sz="3384"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gì</a:t>
            </a:r>
            <a:r>
              <a:rPr lang="en-US" sz="3384"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đặc</a:t>
            </a:r>
            <a:r>
              <a:rPr lang="en-US" sz="3384"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biệt</a:t>
            </a:r>
            <a:r>
              <a:rPr lang="en-US" sz="3384" dirty="0">
                <a:solidFill>
                  <a:srgbClr val="FF0000"/>
                </a:solidFill>
                <a:latin typeface="Times New Roman" panose="02020603050405020304" pitchFamily="18" charset="0"/>
                <a:cs typeface="Times New Roman" panose="02020603050405020304" pitchFamily="18" charset="0"/>
              </a:rPr>
              <a:t> so </a:t>
            </a:r>
            <a:r>
              <a:rPr lang="en-US" sz="3384" dirty="0" err="1">
                <a:solidFill>
                  <a:srgbClr val="FF0000"/>
                </a:solidFill>
                <a:latin typeface="Times New Roman" panose="02020603050405020304" pitchFamily="18" charset="0"/>
                <a:cs typeface="Times New Roman" panose="02020603050405020304" pitchFamily="18" charset="0"/>
              </a:rPr>
              <a:t>với</a:t>
            </a:r>
            <a:r>
              <a:rPr lang="en-US" sz="3384"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những</a:t>
            </a:r>
            <a:r>
              <a:rPr lang="en-US" sz="3384"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ngày</a:t>
            </a:r>
            <a:r>
              <a:rPr lang="en-US" sz="3384"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khai</a:t>
            </a:r>
            <a:r>
              <a:rPr lang="en-US" sz="3384"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trường</a:t>
            </a:r>
            <a:r>
              <a:rPr lang="en-US" sz="3384" dirty="0">
                <a:solidFill>
                  <a:srgbClr val="FF0000"/>
                </a:solidFill>
                <a:latin typeface="Times New Roman" panose="02020603050405020304" pitchFamily="18" charset="0"/>
                <a:cs typeface="Times New Roman" panose="02020603050405020304" pitchFamily="18" charset="0"/>
              </a:rPr>
              <a:t> </a:t>
            </a:r>
            <a:r>
              <a:rPr lang="en-US" sz="3384" dirty="0" err="1">
                <a:solidFill>
                  <a:srgbClr val="FF0000"/>
                </a:solidFill>
                <a:latin typeface="Times New Roman" panose="02020603050405020304" pitchFamily="18" charset="0"/>
                <a:cs typeface="Times New Roman" panose="02020603050405020304" pitchFamily="18" charset="0"/>
              </a:rPr>
              <a:t>khác</a:t>
            </a:r>
            <a:r>
              <a:rPr lang="en-US" sz="3384" dirty="0">
                <a:solidFill>
                  <a:srgbClr val="FF0000"/>
                </a:solidFill>
                <a:latin typeface="Times New Roman" panose="02020603050405020304" pitchFamily="18" charset="0"/>
                <a:cs typeface="Times New Roman" panose="02020603050405020304" pitchFamily="18" charset="0"/>
              </a:rPr>
              <a:t>?</a:t>
            </a:r>
            <a:endParaRPr lang="en-US" sz="3692" dirty="0">
              <a:solidFill>
                <a:srgbClr val="FF0000"/>
              </a:solidFill>
              <a:latin typeface="Times New Roman" panose="02020603050405020304" pitchFamily="18" charset="0"/>
              <a:cs typeface="Times New Roman" panose="02020603050405020304" pitchFamily="18" charset="0"/>
            </a:endParaRPr>
          </a:p>
        </p:txBody>
      </p:sp>
      <p:sp>
        <p:nvSpPr>
          <p:cNvPr id="46087" name="Text Box 7"/>
          <p:cNvSpPr txBox="1">
            <a:spLocks noChangeArrowheads="1"/>
          </p:cNvSpPr>
          <p:nvPr/>
        </p:nvSpPr>
        <p:spPr bwMode="auto">
          <a:xfrm>
            <a:off x="170721" y="3807758"/>
            <a:ext cx="8892714" cy="222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03356" eaLnBrk="1" hangingPunct="1">
              <a:spcBef>
                <a:spcPct val="50000"/>
              </a:spcBef>
            </a:pPr>
            <a:r>
              <a:rPr lang="en-US" sz="3692">
                <a:solidFill>
                  <a:srgbClr val="000000"/>
                </a:solidFill>
                <a:latin typeface="Times New Roman" panose="02020603050405020304" pitchFamily="18" charset="0"/>
                <a:cs typeface="Times New Roman" panose="02020603050405020304" pitchFamily="18" charset="0"/>
              </a:rPr>
              <a:t>   </a:t>
            </a:r>
            <a:r>
              <a:rPr lang="en-US" sz="3384">
                <a:solidFill>
                  <a:srgbClr val="000000"/>
                </a:solidFill>
                <a:latin typeface="Times New Roman" panose="02020603050405020304" pitchFamily="18" charset="0"/>
                <a:cs typeface="Times New Roman" panose="02020603050405020304" pitchFamily="18" charset="0"/>
              </a:rPr>
              <a:t>Đó là ngày khai trường đầu tiên của nước Việt Nam dân chủ Cộng hòa, từ ngày khai trường này các em bắt đầu được hưởng một nền giáo dục hoàn toàn Việt Nam .</a:t>
            </a:r>
            <a:endParaRPr lang="en-US" sz="3692">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fade">
                                      <p:cBhvr>
                                        <p:cTn id="12" dur="500"/>
                                        <p:tgtEl>
                                          <p:spTgt spid="460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87"/>
                                        </p:tgtEl>
                                        <p:attrNameLst>
                                          <p:attrName>style.visibility</p:attrName>
                                        </p:attrNameLst>
                                      </p:cBhvr>
                                      <p:to>
                                        <p:strVal val="visible"/>
                                      </p:to>
                                    </p:set>
                                    <p:animEffect transition="in" filter="blinds(horizontal)">
                                      <p:cBhvr>
                                        <p:cTn id="17"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6084" grpId="0"/>
      <p:bldP spid="460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6"/>
          <p:cNvSpPr txBox="1"/>
          <p:nvPr/>
        </p:nvSpPr>
        <p:spPr>
          <a:xfrm>
            <a:off x="304800" y="404664"/>
            <a:ext cx="8534400" cy="5262979"/>
          </a:xfrm>
          <a:prstGeom prst="rect">
            <a:avLst/>
          </a:prstGeom>
          <a:noFill/>
          <a:effectLst>
            <a:outerShdw blurRad="40000" dist="20000" dir="5400000" rotWithShape="0">
              <a:srgbClr val="FFFF00">
                <a:alpha val="38000"/>
              </a:srgbClr>
            </a:outerShdw>
          </a:effectLst>
          <a:extLst>
            <a:ext uri="{909E8E84-426E-40DD-AFC4-6F175D3DCCD1}">
              <a14:hiddenFill xmlns:a14="http://schemas.microsoft.com/office/drawing/2010/main">
                <a:solidFill>
                  <a:schemeClr val="bg1"/>
                </a:solidFill>
              </a14:hiddenFill>
            </a:ext>
          </a:extLst>
        </p:spPr>
        <p:style>
          <a:lnRef idx="1">
            <a:schemeClr val="accent1"/>
          </a:lnRef>
          <a:fillRef idx="2">
            <a:schemeClr val="accent1"/>
          </a:fillRef>
          <a:effectRef idx="1">
            <a:schemeClr val="accent1"/>
          </a:effectRef>
          <a:fontRef idx="minor">
            <a:schemeClr val="dk1"/>
          </a:fontRef>
        </p:style>
        <p:txBody>
          <a:bodyPr wrap="square">
            <a:spAutoFit/>
          </a:bodyPr>
          <a:lstStyle/>
          <a:p>
            <a:pPr marL="571500" indent="-571500" eaLnBrk="1" hangingPunct="1">
              <a:spcBef>
                <a:spcPct val="50000"/>
              </a:spcBef>
              <a:buFontTx/>
              <a:buChar char="-"/>
            </a:pPr>
            <a:r>
              <a:rPr sz="4800" dirty="0" err="1">
                <a:solidFill>
                  <a:srgbClr val="FF0000"/>
                </a:solidFill>
                <a:latin typeface="Times New Roman" panose="02020603050405020304" pitchFamily="18" charset="0"/>
                <a:cs typeface="Times New Roman" panose="02020603050405020304" pitchFamily="18" charset="0"/>
                <a:sym typeface="+mn-ea"/>
              </a:rPr>
              <a:t>Quang</a:t>
            </a:r>
            <a:r>
              <a:rPr sz="4800" dirty="0">
                <a:solidFill>
                  <a:srgbClr val="FF0000"/>
                </a:solidFill>
                <a:latin typeface="Times New Roman" panose="02020603050405020304" pitchFamily="18" charset="0"/>
                <a:cs typeface="Times New Roman" panose="02020603050405020304" pitchFamily="18" charset="0"/>
                <a:sym typeface="+mn-ea"/>
              </a:rPr>
              <a:t> cảnh không có cảm giác héo tàn, hanh hao lúc sắp bước vào mùa đông.</a:t>
            </a:r>
            <a:r>
              <a:rPr lang="en-US" sz="4800" dirty="0">
                <a:solidFill>
                  <a:srgbClr val="FF0000"/>
                </a:solidFill>
                <a:latin typeface="Times New Roman" panose="02020603050405020304" pitchFamily="18" charset="0"/>
                <a:cs typeface="Times New Roman" panose="02020603050405020304" pitchFamily="18" charset="0"/>
                <a:sym typeface="+mn-ea"/>
              </a:rPr>
              <a:t>       </a:t>
            </a:r>
          </a:p>
          <a:p>
            <a:pPr eaLnBrk="1" hangingPunct="1">
              <a:spcBef>
                <a:spcPct val="50000"/>
              </a:spcBef>
            </a:pPr>
            <a:r>
              <a:rPr lang="en-US" sz="4800" dirty="0">
                <a:solidFill>
                  <a:srgbClr val="FF0000"/>
                </a:solidFill>
                <a:latin typeface="Times New Roman" panose="02020603050405020304" pitchFamily="18" charset="0"/>
                <a:cs typeface="Times New Roman" panose="02020603050405020304" pitchFamily="18" charset="0"/>
                <a:sym typeface="+mn-ea"/>
              </a:rPr>
              <a:t> - </a:t>
            </a:r>
            <a:r>
              <a:rPr sz="4800" dirty="0">
                <a:solidFill>
                  <a:srgbClr val="FF0000"/>
                </a:solidFill>
                <a:latin typeface="Times New Roman" panose="02020603050405020304" pitchFamily="18" charset="0"/>
                <a:cs typeface="Times New Roman" panose="02020603050405020304" pitchFamily="18" charset="0"/>
                <a:sym typeface="+mn-ea"/>
              </a:rPr>
              <a:t>Hơi thở của đất trời, mặt nước thơm thơm, nhè nhẹ. </a:t>
            </a:r>
          </a:p>
          <a:p>
            <a:pPr eaLnBrk="1" hangingPunct="1">
              <a:spcBef>
                <a:spcPct val="50000"/>
              </a:spcBef>
            </a:pPr>
            <a:r>
              <a:rPr lang="en-US" sz="4800" dirty="0">
                <a:solidFill>
                  <a:srgbClr val="FF0000"/>
                </a:solidFill>
                <a:latin typeface="Times New Roman" panose="02020603050405020304" pitchFamily="18" charset="0"/>
                <a:cs typeface="Times New Roman" panose="02020603050405020304" pitchFamily="18" charset="0"/>
                <a:sym typeface="+mn-ea"/>
              </a:rPr>
              <a:t>-  </a:t>
            </a:r>
            <a:r>
              <a:rPr sz="4800" dirty="0" err="1">
                <a:solidFill>
                  <a:srgbClr val="FF0000"/>
                </a:solidFill>
                <a:latin typeface="Times New Roman" panose="02020603050405020304" pitchFamily="18" charset="0"/>
                <a:cs typeface="Times New Roman" panose="02020603050405020304" pitchFamily="18" charset="0"/>
                <a:sym typeface="+mn-ea"/>
              </a:rPr>
              <a:t>Ngày</a:t>
            </a:r>
            <a:r>
              <a:rPr sz="4800" dirty="0">
                <a:solidFill>
                  <a:srgbClr val="FF0000"/>
                </a:solidFill>
                <a:latin typeface="Times New Roman" panose="02020603050405020304" pitchFamily="18" charset="0"/>
                <a:cs typeface="Times New Roman" panose="02020603050405020304" pitchFamily="18" charset="0"/>
                <a:sym typeface="+mn-ea"/>
              </a:rPr>
              <a:t> không nắng, không mưa.</a:t>
            </a:r>
            <a:endParaRPr lang="en-GB" altLang="x-none"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arn(inVertical)">
                                      <p:cBhvr>
                                        <p:cTn id="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1" animBg="1"/>
      <p:bldP spid="19462"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3"/>
          <a:stretch>
            <a:fillRect/>
          </a:stretch>
        </p:blipFill>
        <p:spPr>
          <a:xfrm>
            <a:off x="-26035" y="635"/>
            <a:ext cx="9152255" cy="6903720"/>
          </a:xfrm>
          <a:prstGeom prst="rect">
            <a:avLst/>
          </a:prstGeom>
          <a:noFill/>
          <a:ln w="9525">
            <a:noFill/>
          </a:ln>
        </p:spPr>
      </p:pic>
      <p:sp>
        <p:nvSpPr>
          <p:cNvPr id="8195" name="Text Box 8"/>
          <p:cNvSpPr txBox="1"/>
          <p:nvPr/>
        </p:nvSpPr>
        <p:spPr>
          <a:xfrm>
            <a:off x="374015" y="311150"/>
            <a:ext cx="8395335" cy="1076325"/>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pPr>
            <a:r>
              <a:rPr lang="en-US" altLang="x-none" sz="3200" b="1" dirty="0" err="1">
                <a:solidFill>
                  <a:srgbClr val="002060"/>
                </a:solidFill>
                <a:latin typeface="Times New Roman" panose="02020603050405020304" pitchFamily="18" charset="0"/>
                <a:cs typeface="Times New Roman" panose="02020603050405020304" pitchFamily="18" charset="0"/>
              </a:rPr>
              <a:t>Câu</a:t>
            </a:r>
            <a:r>
              <a:rPr lang="en-US" altLang="x-none" sz="3200" b="1" dirty="0">
                <a:solidFill>
                  <a:srgbClr val="002060"/>
                </a:solidFill>
                <a:latin typeface="Times New Roman" panose="02020603050405020304" pitchFamily="18" charset="0"/>
                <a:cs typeface="Times New Roman" panose="02020603050405020304" pitchFamily="18" charset="0"/>
              </a:rPr>
              <a:t> 3.  </a:t>
            </a:r>
            <a:r>
              <a:rPr sz="3200" b="1" dirty="0">
                <a:solidFill>
                  <a:srgbClr val="002060"/>
                </a:solidFill>
                <a:latin typeface="Times New Roman" panose="02020603050405020304" pitchFamily="18" charset="0"/>
                <a:cs typeface="Times New Roman" panose="02020603050405020304" pitchFamily="18" charset="0"/>
                <a:sym typeface="+mn-ea"/>
              </a:rPr>
              <a:t>Những chi tiết nào về con người làm cho bức tranh quê thêm đẹp và sinh động?</a:t>
            </a:r>
            <a:endParaRPr lang="en-US" altLang="x-none" sz="3200" b="1" dirty="0">
              <a:solidFill>
                <a:srgbClr val="002060"/>
              </a:solidFill>
              <a:latin typeface="Times New Roman" panose="02020603050405020304" pitchFamily="18" charset="0"/>
              <a:cs typeface="Times New Roman" panose="02020603050405020304" pitchFamily="18" charset="0"/>
            </a:endParaRPr>
          </a:p>
        </p:txBody>
      </p:sp>
      <p:sp>
        <p:nvSpPr>
          <p:cNvPr id="19462" name="Text Box 6"/>
          <p:cNvSpPr txBox="1"/>
          <p:nvPr/>
        </p:nvSpPr>
        <p:spPr>
          <a:xfrm>
            <a:off x="282892" y="1709478"/>
            <a:ext cx="8534400" cy="4985980"/>
          </a:xfrm>
          <a:prstGeom prst="rect">
            <a:avLst/>
          </a:prstGeom>
          <a:noFill/>
          <a:effectLst>
            <a:outerShdw blurRad="40000" dist="20000" dir="5400000" rotWithShape="0">
              <a:srgbClr val="FFFF00">
                <a:alpha val="38000"/>
              </a:srgbClr>
            </a:outerShdw>
          </a:effectLst>
          <a:extLst>
            <a:ext uri="{909E8E84-426E-40DD-AFC4-6F175D3DCCD1}">
              <a14:hiddenFill xmlns:a14="http://schemas.microsoft.com/office/drawing/2010/main">
                <a:solidFill>
                  <a:schemeClr val="bg1"/>
                </a:solidFill>
              </a14:hiddenFill>
            </a:ext>
          </a:extLst>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ct val="50000"/>
              </a:spcBef>
              <a:buNone/>
            </a:pPr>
            <a:r>
              <a:rPr lang="en-GB" altLang="x-none" sz="3200" dirty="0">
                <a:solidFill>
                  <a:srgbClr val="C00000"/>
                </a:solidFill>
                <a:latin typeface="Times New Roman" panose="02020603050405020304" pitchFamily="18" charset="0"/>
                <a:cs typeface="Times New Roman" panose="02020603050405020304" pitchFamily="18" charset="0"/>
              </a:rPr>
              <a:t> </a:t>
            </a:r>
            <a:r>
              <a:rPr lang="en-US" altLang="en-GB" sz="3200" dirty="0">
                <a:solidFill>
                  <a:srgbClr val="C00000"/>
                </a:solidFill>
                <a:latin typeface="Times New Roman" panose="02020603050405020304" pitchFamily="18" charset="0"/>
                <a:cs typeface="Times New Roman" panose="02020603050405020304" pitchFamily="18" charset="0"/>
              </a:rPr>
              <a:t>   </a:t>
            </a:r>
            <a:r>
              <a:rPr sz="3600" dirty="0">
                <a:solidFill>
                  <a:srgbClr val="C00000"/>
                </a:solidFill>
                <a:latin typeface="Times New Roman" panose="02020603050405020304" pitchFamily="18" charset="0"/>
                <a:cs typeface="Times New Roman" panose="02020603050405020304" pitchFamily="18" charset="0"/>
                <a:sym typeface="+mn-ea"/>
              </a:rPr>
              <a:t>Không ai tưởng đến ngày hay đêm, mà chỉ mải miết đi gặt, kéo đá, cắt rạ, chia thóc hợp tác xã. Ai cũng vậy, cứ buông bát đũa là đi ngay, cứ trở dậy là ra đồng ngay. </a:t>
            </a:r>
            <a:endParaRPr sz="3600" dirty="0">
              <a:solidFill>
                <a:srgbClr val="C00000"/>
              </a:solidFill>
              <a:latin typeface="Times New Roman" panose="02020603050405020304" pitchFamily="18" charset="0"/>
              <a:cs typeface="Times New Roman" panose="02020603050405020304" pitchFamily="18" charset="0"/>
            </a:endParaRPr>
          </a:p>
          <a:p>
            <a:pPr algn="just">
              <a:spcBef>
                <a:spcPct val="50000"/>
              </a:spcBef>
              <a:buNone/>
            </a:pPr>
            <a:r>
              <a:rPr sz="3600" dirty="0">
                <a:solidFill>
                  <a:srgbClr val="C00000"/>
                </a:solidFill>
                <a:latin typeface="Times New Roman" panose="02020603050405020304" pitchFamily="18" charset="0"/>
                <a:cs typeface="Times New Roman" panose="02020603050405020304" pitchFamily="18" charset="0"/>
                <a:sym typeface="+mn-ea"/>
              </a:rPr>
              <a:t>    </a:t>
            </a:r>
            <a:r>
              <a:rPr lang="en-US" sz="3600" dirty="0">
                <a:solidFill>
                  <a:srgbClr val="C00000"/>
                </a:solidFill>
                <a:latin typeface="Times New Roman" panose="02020603050405020304" pitchFamily="18" charset="0"/>
                <a:cs typeface="Times New Roman" panose="02020603050405020304" pitchFamily="18" charset="0"/>
                <a:sym typeface="+mn-ea"/>
              </a:rPr>
              <a:t>           </a:t>
            </a:r>
            <a:r>
              <a:rPr sz="3600" dirty="0">
                <a:solidFill>
                  <a:srgbClr val="C00000"/>
                </a:solidFill>
                <a:latin typeface="Times New Roman" panose="02020603050405020304" pitchFamily="18" charset="0"/>
                <a:cs typeface="Times New Roman" panose="02020603050405020304" pitchFamily="18" charset="0"/>
                <a:sym typeface="+mn-ea"/>
              </a:rPr>
              <a:t>Con người chăm chỉ, mải miết, say mê với công việc. Hoạt động của con người làm cho bức tranh quê rất sinh động.</a:t>
            </a:r>
            <a:endParaRPr sz="3600" dirty="0">
              <a:solidFill>
                <a:srgbClr val="C00000"/>
              </a:solidFill>
              <a:latin typeface="Times New Roman" panose="02020603050405020304" pitchFamily="18" charset="0"/>
              <a:cs typeface="Times New Roman" panose="02020603050405020304" pitchFamily="18" charset="0"/>
            </a:endParaRPr>
          </a:p>
          <a:p>
            <a:pPr eaLnBrk="1" hangingPunct="1">
              <a:spcBef>
                <a:spcPct val="50000"/>
              </a:spcBef>
            </a:pPr>
            <a:r>
              <a:rPr lang="en-GB" altLang="x-none" sz="3200" b="1" dirty="0">
                <a:solidFill>
                  <a:srgbClr val="C00000"/>
                </a:solidFill>
                <a:latin typeface="Times New Roman" panose="02020603050405020304" pitchFamily="18" charset="0"/>
                <a:cs typeface="Times New Roman" panose="02020603050405020304" pitchFamily="18" charset="0"/>
              </a:rPr>
              <a:t>                                                             </a:t>
            </a:r>
            <a:endParaRPr lang="en-GB" altLang="x-none"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ight Arrow 3"/>
          <p:cNvSpPr/>
          <p:nvPr/>
        </p:nvSpPr>
        <p:spPr>
          <a:xfrm>
            <a:off x="683895" y="4366895"/>
            <a:ext cx="979170" cy="485775"/>
          </a:xfrm>
          <a:prstGeom prst="rightArrow">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83895" y="4365625"/>
            <a:ext cx="979170" cy="485775"/>
          </a:xfrm>
          <a:prstGeom prst="rightArrow">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barn(inVertical)">
                                      <p:cBhvr>
                                        <p:cTn id="12"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5" grpId="0" bldLvl="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a:stretch>
            <a:fillRect/>
          </a:stretch>
        </p:blipFill>
        <p:spPr>
          <a:xfrm>
            <a:off x="-8255" y="0"/>
            <a:ext cx="9152255" cy="6903720"/>
          </a:xfrm>
          <a:prstGeom prst="rect">
            <a:avLst/>
          </a:prstGeom>
          <a:noFill/>
          <a:ln w="9525">
            <a:noFill/>
          </a:ln>
        </p:spPr>
      </p:pic>
      <p:sp>
        <p:nvSpPr>
          <p:cNvPr id="8195" name="Text Box 8"/>
          <p:cNvSpPr txBox="1"/>
          <p:nvPr/>
        </p:nvSpPr>
        <p:spPr>
          <a:xfrm>
            <a:off x="445770" y="454660"/>
            <a:ext cx="8395335" cy="1076325"/>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ct val="50000"/>
              </a:spcBef>
            </a:pPr>
            <a:r>
              <a:rPr lang="en-US" altLang="x-none" sz="3200" b="1" dirty="0">
                <a:solidFill>
                  <a:srgbClr val="0000FF"/>
                </a:solidFill>
                <a:latin typeface="Times New Roman" panose="02020603050405020304" pitchFamily="18" charset="0"/>
                <a:cs typeface="Times New Roman" panose="02020603050405020304" pitchFamily="18" charset="0"/>
              </a:rPr>
              <a:t>Câu 4. </a:t>
            </a:r>
            <a:r>
              <a:rPr sz="3200" b="1" dirty="0" err="1">
                <a:solidFill>
                  <a:srgbClr val="0000FF"/>
                </a:solidFill>
                <a:latin typeface="Times New Roman" panose="02020603050405020304" pitchFamily="18" charset="0"/>
                <a:cs typeface="Times New Roman" panose="02020603050405020304" pitchFamily="18" charset="0"/>
                <a:sym typeface="+mn-ea"/>
              </a:rPr>
              <a:t>Bài</a:t>
            </a:r>
            <a:r>
              <a:rPr sz="3200" b="1" dirty="0">
                <a:solidFill>
                  <a:srgbClr val="0000FF"/>
                </a:solidFill>
                <a:latin typeface="Times New Roman" panose="02020603050405020304" pitchFamily="18" charset="0"/>
                <a:cs typeface="Times New Roman" panose="02020603050405020304" pitchFamily="18" charset="0"/>
                <a:sym typeface="+mn-ea"/>
              </a:rPr>
              <a:t> văn thể hiện tình cảm gì của tác giả đối với quê hương?</a:t>
            </a:r>
            <a:endParaRPr lang="en-US" altLang="x-none" sz="3200" b="1" dirty="0">
              <a:solidFill>
                <a:srgbClr val="0000FF"/>
              </a:solidFill>
              <a:latin typeface="Times New Roman" panose="02020603050405020304" pitchFamily="18" charset="0"/>
              <a:cs typeface="Times New Roman" panose="02020603050405020304" pitchFamily="18" charset="0"/>
              <a:sym typeface="+mn-ea"/>
            </a:endParaRPr>
          </a:p>
        </p:txBody>
      </p:sp>
      <p:sp>
        <p:nvSpPr>
          <p:cNvPr id="19462" name="Text Box 6"/>
          <p:cNvSpPr txBox="1"/>
          <p:nvPr/>
        </p:nvSpPr>
        <p:spPr>
          <a:xfrm>
            <a:off x="376237" y="1981236"/>
            <a:ext cx="8534400" cy="4524315"/>
          </a:xfrm>
          <a:prstGeom prst="rect">
            <a:avLst/>
          </a:prstGeom>
          <a:noFill/>
          <a:effectLst>
            <a:outerShdw blurRad="40000" dist="20000" dir="5400000" rotWithShape="0">
              <a:srgbClr val="FFFF00">
                <a:alpha val="38000"/>
              </a:srgbClr>
            </a:outerShdw>
          </a:effectLst>
          <a:extLst>
            <a:ext uri="{909E8E84-426E-40DD-AFC4-6F175D3DCCD1}">
              <a14:hiddenFill xmlns:a14="http://schemas.microsoft.com/office/drawing/2010/main">
                <a:solidFill>
                  <a:schemeClr val="bg1"/>
                </a:solidFill>
              </a14:hiddenFill>
            </a:ext>
          </a:ex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spcBef>
                <a:spcPct val="50000"/>
              </a:spcBef>
            </a:pPr>
            <a:r>
              <a:rPr lang="en-GB" altLang="x-none" sz="4400" dirty="0">
                <a:solidFill>
                  <a:srgbClr val="C00000"/>
                </a:solidFill>
                <a:latin typeface="Times New Roman" panose="02020603050405020304" pitchFamily="18" charset="0"/>
                <a:cs typeface="Times New Roman" panose="02020603050405020304" pitchFamily="18" charset="0"/>
              </a:rPr>
              <a:t> </a:t>
            </a:r>
            <a:r>
              <a:rPr lang="en-US" altLang="en-GB" sz="4400" dirty="0">
                <a:solidFill>
                  <a:srgbClr val="C00000"/>
                </a:solidFill>
                <a:latin typeface="Times New Roman" panose="02020603050405020304" pitchFamily="18" charset="0"/>
                <a:cs typeface="Times New Roman" panose="02020603050405020304" pitchFamily="18" charset="0"/>
              </a:rPr>
              <a:t>  </a:t>
            </a:r>
            <a:r>
              <a:rPr sz="4800" dirty="0">
                <a:solidFill>
                  <a:srgbClr val="C00000"/>
                </a:solidFill>
                <a:latin typeface="Times New Roman" panose="02020603050405020304" pitchFamily="18" charset="0"/>
                <a:cs typeface="Times New Roman" panose="02020603050405020304" pitchFamily="18" charset="0"/>
                <a:sym typeface="+mn-ea"/>
              </a:rPr>
              <a:t>Bài văn thể hiện tình yêu quê hương tha thiết của tác giả.</a:t>
            </a:r>
            <a:r>
              <a:rPr lang="en-US" sz="4800" dirty="0">
                <a:solidFill>
                  <a:srgbClr val="C00000"/>
                </a:solidFill>
                <a:latin typeface="Times New Roman" panose="02020603050405020304" pitchFamily="18" charset="0"/>
                <a:cs typeface="Times New Roman" panose="02020603050405020304" pitchFamily="18" charset="0"/>
                <a:sym typeface="+mn-ea"/>
              </a:rPr>
              <a:t> </a:t>
            </a:r>
            <a:r>
              <a:rPr sz="4800" dirty="0">
                <a:solidFill>
                  <a:srgbClr val="C00000"/>
                </a:solidFill>
                <a:latin typeface="Times New Roman" panose="02020603050405020304" pitchFamily="18" charset="0"/>
                <a:cs typeface="Times New Roman" panose="02020603050405020304" pitchFamily="18" charset="0"/>
                <a:sym typeface="+mn-ea"/>
              </a:rPr>
              <a:t>Phải rất yêu quê hương, tác giả mới viết được một bài văn tả cảnh ngày mùa trên quê hương hay</a:t>
            </a:r>
            <a:r>
              <a:rPr lang="en-US" sz="4800" dirty="0">
                <a:solidFill>
                  <a:srgbClr val="C00000"/>
                </a:solidFill>
                <a:latin typeface="Times New Roman" panose="02020603050405020304" pitchFamily="18" charset="0"/>
                <a:cs typeface="Times New Roman" panose="02020603050405020304" pitchFamily="18" charset="0"/>
                <a:sym typeface="+mn-ea"/>
              </a:rPr>
              <a:t> và sinh động</a:t>
            </a:r>
            <a:r>
              <a:rPr sz="4800" dirty="0">
                <a:solidFill>
                  <a:srgbClr val="C00000"/>
                </a:solidFill>
                <a:latin typeface="Times New Roman" panose="02020603050405020304" pitchFamily="18" charset="0"/>
                <a:cs typeface="Times New Roman" panose="02020603050405020304" pitchFamily="18" charset="0"/>
                <a:sym typeface="+mn-ea"/>
              </a:rPr>
              <a:t> như thế</a:t>
            </a:r>
            <a:r>
              <a:rPr lang="en-US" sz="4800" dirty="0">
                <a:solidFill>
                  <a:srgbClr val="C00000"/>
                </a:solidFill>
                <a:latin typeface="Times New Roman" panose="02020603050405020304" pitchFamily="18" charset="0"/>
                <a:cs typeface="Times New Roman" panose="02020603050405020304" pitchFamily="18" charset="0"/>
                <a:sym typeface="+mn-ea"/>
              </a:rPr>
              <a:t>.</a:t>
            </a:r>
            <a:endParaRPr lang="en-US" sz="4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wipe(down)">
                                      <p:cBhvr>
                                        <p:cTn id="7" dur="580">
                                          <p:stCondLst>
                                            <p:cond delay="0"/>
                                          </p:stCondLst>
                                        </p:cTn>
                                        <p:tgtEl>
                                          <p:spTgt spid="19462"/>
                                        </p:tgtEl>
                                      </p:cBhvr>
                                    </p:animEffect>
                                    <p:anim calcmode="lin" valueType="num">
                                      <p:cBhvr>
                                        <p:cTn id="8" dur="1822" tmFilter="0,0; 0.14,0.36; 0.43,0.73; 0.71,0.91; 1.0,1.0">
                                          <p:stCondLst>
                                            <p:cond delay="0"/>
                                          </p:stCondLst>
                                        </p:cTn>
                                        <p:tgtEl>
                                          <p:spTgt spid="194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62"/>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62"/>
                                        </p:tgtEl>
                                      </p:cBhvr>
                                      <p:to x="100000" y="60000"/>
                                    </p:animScale>
                                    <p:animScale>
                                      <p:cBhvr>
                                        <p:cTn id="14" dur="166" decel="50000">
                                          <p:stCondLst>
                                            <p:cond delay="676"/>
                                          </p:stCondLst>
                                        </p:cTn>
                                        <p:tgtEl>
                                          <p:spTgt spid="19462"/>
                                        </p:tgtEl>
                                      </p:cBhvr>
                                      <p:to x="100000" y="100000"/>
                                    </p:animScale>
                                    <p:animScale>
                                      <p:cBhvr>
                                        <p:cTn id="15" dur="26">
                                          <p:stCondLst>
                                            <p:cond delay="1312"/>
                                          </p:stCondLst>
                                        </p:cTn>
                                        <p:tgtEl>
                                          <p:spTgt spid="19462"/>
                                        </p:tgtEl>
                                      </p:cBhvr>
                                      <p:to x="100000" y="80000"/>
                                    </p:animScale>
                                    <p:animScale>
                                      <p:cBhvr>
                                        <p:cTn id="16" dur="166" decel="50000">
                                          <p:stCondLst>
                                            <p:cond delay="1338"/>
                                          </p:stCondLst>
                                        </p:cTn>
                                        <p:tgtEl>
                                          <p:spTgt spid="19462"/>
                                        </p:tgtEl>
                                      </p:cBhvr>
                                      <p:to x="100000" y="100000"/>
                                    </p:animScale>
                                    <p:animScale>
                                      <p:cBhvr>
                                        <p:cTn id="17" dur="26">
                                          <p:stCondLst>
                                            <p:cond delay="1642"/>
                                          </p:stCondLst>
                                        </p:cTn>
                                        <p:tgtEl>
                                          <p:spTgt spid="19462"/>
                                        </p:tgtEl>
                                      </p:cBhvr>
                                      <p:to x="100000" y="90000"/>
                                    </p:animScale>
                                    <p:animScale>
                                      <p:cBhvr>
                                        <p:cTn id="18" dur="166" decel="50000">
                                          <p:stCondLst>
                                            <p:cond delay="1668"/>
                                          </p:stCondLst>
                                        </p:cTn>
                                        <p:tgtEl>
                                          <p:spTgt spid="19462"/>
                                        </p:tgtEl>
                                      </p:cBhvr>
                                      <p:to x="100000" y="100000"/>
                                    </p:animScale>
                                    <p:animScale>
                                      <p:cBhvr>
                                        <p:cTn id="19" dur="26">
                                          <p:stCondLst>
                                            <p:cond delay="1808"/>
                                          </p:stCondLst>
                                        </p:cTn>
                                        <p:tgtEl>
                                          <p:spTgt spid="19462"/>
                                        </p:tgtEl>
                                      </p:cBhvr>
                                      <p:to x="100000" y="95000"/>
                                    </p:animScale>
                                    <p:animScale>
                                      <p:cBhvr>
                                        <p:cTn id="20" dur="166" decel="50000">
                                          <p:stCondLst>
                                            <p:cond delay="1834"/>
                                          </p:stCondLst>
                                        </p:cTn>
                                        <p:tgtEl>
                                          <p:spTgt spid="194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latin typeface="Times New Roman" panose="02020603050405020304" pitchFamily="18" charset="0"/>
                <a:cs typeface="Times New Roman" panose="02020603050405020304" pitchFamily="18" charset="0"/>
              </a:rPr>
              <a:t>Nội dung bài</a:t>
            </a:r>
            <a:r>
              <a:rPr lang="en-GB"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GB" dirty="0">
              <a:solidFill>
                <a:srgbClr val="C00000"/>
              </a:solidFill>
              <a:latin typeface="Times New Roman" panose="02020603050405020304" pitchFamily="18" charset="0"/>
              <a:cs typeface="Times New Roman" panose="02020603050405020304" pitchFamily="18" charset="0"/>
            </a:endParaRPr>
          </a:p>
          <a:p>
            <a:pPr marL="0" indent="0">
              <a:buNone/>
            </a:pPr>
            <a:r>
              <a:rPr lang="vi-VN" sz="4800" dirty="0" err="1">
                <a:solidFill>
                  <a:srgbClr val="C00000"/>
                </a:solidFill>
                <a:latin typeface="Times New Roman" panose="02020603050405020304" pitchFamily="18" charset="0"/>
                <a:cs typeface="Times New Roman" panose="02020603050405020304" pitchFamily="18" charset="0"/>
              </a:rPr>
              <a:t>Bài</a:t>
            </a:r>
            <a:r>
              <a:rPr lang="vi-VN" sz="4800" dirty="0">
                <a:solidFill>
                  <a:srgbClr val="C00000"/>
                </a:solidFill>
                <a:latin typeface="Times New Roman" panose="02020603050405020304" pitchFamily="18" charset="0"/>
                <a:cs typeface="Times New Roman" panose="02020603050405020304" pitchFamily="18" charset="0"/>
              </a:rPr>
              <a:t> văn miêu </a:t>
            </a:r>
            <a:r>
              <a:rPr lang="vi-VN" sz="4800" dirty="0" err="1">
                <a:solidFill>
                  <a:srgbClr val="C00000"/>
                </a:solidFill>
                <a:latin typeface="Times New Roman" panose="02020603050405020304" pitchFamily="18" charset="0"/>
                <a:cs typeface="Times New Roman" panose="02020603050405020304" pitchFamily="18" charset="0"/>
              </a:rPr>
              <a:t>tả</a:t>
            </a:r>
            <a:r>
              <a:rPr lang="vi-VN" sz="4800" dirty="0">
                <a:solidFill>
                  <a:srgbClr val="C00000"/>
                </a:solidFill>
                <a:latin typeface="Times New Roman" panose="02020603050405020304" pitchFamily="18" charset="0"/>
                <a:cs typeface="Times New Roman" panose="02020603050405020304" pitchFamily="18" charset="0"/>
              </a:rPr>
              <a:t> quang </a:t>
            </a:r>
            <a:r>
              <a:rPr lang="vi-VN" sz="4800" dirty="0" err="1">
                <a:solidFill>
                  <a:srgbClr val="C00000"/>
                </a:solidFill>
                <a:latin typeface="Times New Roman" panose="02020603050405020304" pitchFamily="18" charset="0"/>
                <a:cs typeface="Times New Roman" panose="02020603050405020304" pitchFamily="18" charset="0"/>
              </a:rPr>
              <a:t>cảnh</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làng</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mạc</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giữa</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ngày</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mùa</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thật</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đẹp</a:t>
            </a:r>
            <a:r>
              <a:rPr lang="vi-VN" sz="4800" dirty="0">
                <a:solidFill>
                  <a:srgbClr val="C00000"/>
                </a:solidFill>
                <a:latin typeface="Times New Roman" panose="02020603050405020304" pitchFamily="18" charset="0"/>
                <a:cs typeface="Times New Roman" panose="02020603050405020304" pitchFamily="18" charset="0"/>
              </a:rPr>
              <a:t>, sinh </a:t>
            </a:r>
            <a:r>
              <a:rPr lang="vi-VN" sz="4800" dirty="0" err="1">
                <a:solidFill>
                  <a:srgbClr val="C00000"/>
                </a:solidFill>
                <a:latin typeface="Times New Roman" panose="02020603050405020304" pitchFamily="18" charset="0"/>
                <a:cs typeface="Times New Roman" panose="02020603050405020304" pitchFamily="18" charset="0"/>
              </a:rPr>
              <a:t>động</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và</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trù</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phú</a:t>
            </a:r>
            <a:r>
              <a:rPr lang="vi-VN" sz="4800" dirty="0">
                <a:solidFill>
                  <a:srgbClr val="C00000"/>
                </a:solidFill>
                <a:latin typeface="Times New Roman" panose="02020603050405020304" pitchFamily="18" charset="0"/>
                <a:cs typeface="Times New Roman" panose="02020603050405020304" pitchFamily="18" charset="0"/>
              </a:rPr>
              <a:t>, qua </a:t>
            </a:r>
            <a:r>
              <a:rPr lang="vi-VN" sz="4800" dirty="0" err="1">
                <a:solidFill>
                  <a:srgbClr val="C00000"/>
                </a:solidFill>
                <a:latin typeface="Times New Roman" panose="02020603050405020304" pitchFamily="18" charset="0"/>
                <a:cs typeface="Times New Roman" panose="02020603050405020304" pitchFamily="18" charset="0"/>
              </a:rPr>
              <a:t>đó</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thể</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hiện</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tình</a:t>
            </a:r>
            <a:r>
              <a:rPr lang="vi-VN" sz="4800" dirty="0">
                <a:solidFill>
                  <a:srgbClr val="C00000"/>
                </a:solidFill>
                <a:latin typeface="Times New Roman" panose="02020603050405020304" pitchFamily="18" charset="0"/>
                <a:cs typeface="Times New Roman" panose="02020603050405020304" pitchFamily="18" charset="0"/>
              </a:rPr>
              <a:t> yêu tha </a:t>
            </a:r>
            <a:r>
              <a:rPr lang="vi-VN" sz="4800" dirty="0" err="1">
                <a:solidFill>
                  <a:srgbClr val="C00000"/>
                </a:solidFill>
                <a:latin typeface="Times New Roman" panose="02020603050405020304" pitchFamily="18" charset="0"/>
                <a:cs typeface="Times New Roman" panose="02020603050405020304" pitchFamily="18" charset="0"/>
              </a:rPr>
              <a:t>thiết</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của</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tác</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giả</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đối</a:t>
            </a:r>
            <a:r>
              <a:rPr lang="vi-VN" sz="4800" dirty="0">
                <a:solidFill>
                  <a:srgbClr val="C00000"/>
                </a:solidFill>
                <a:latin typeface="Times New Roman" panose="02020603050405020304" pitchFamily="18" charset="0"/>
                <a:cs typeface="Times New Roman" panose="02020603050405020304" pitchFamily="18" charset="0"/>
              </a:rPr>
              <a:t> </a:t>
            </a:r>
            <a:r>
              <a:rPr lang="vi-VN" sz="4800" dirty="0" err="1">
                <a:solidFill>
                  <a:srgbClr val="C00000"/>
                </a:solidFill>
                <a:latin typeface="Times New Roman" panose="02020603050405020304" pitchFamily="18" charset="0"/>
                <a:cs typeface="Times New Roman" panose="02020603050405020304" pitchFamily="18" charset="0"/>
              </a:rPr>
              <a:t>với</a:t>
            </a:r>
            <a:r>
              <a:rPr lang="vi-VN" sz="4800" dirty="0">
                <a:solidFill>
                  <a:srgbClr val="C00000"/>
                </a:solidFill>
                <a:latin typeface="Times New Roman" panose="02020603050405020304" pitchFamily="18" charset="0"/>
                <a:cs typeface="Times New Roman" panose="02020603050405020304" pitchFamily="18" charset="0"/>
              </a:rPr>
              <a:t> quê hương.</a:t>
            </a:r>
          </a:p>
          <a:p>
            <a:pPr marL="0" indent="0">
              <a:buNone/>
            </a:pPr>
            <a:endParaRPr lang="en-US" dirty="0"/>
          </a:p>
        </p:txBody>
      </p:sp>
    </p:spTree>
    <p:extLst>
      <p:ext uri="{BB962C8B-B14F-4D97-AF65-F5344CB8AC3E}">
        <p14:creationId xmlns:p14="http://schemas.microsoft.com/office/powerpoint/2010/main" val="2760951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a:stretch>
            <a:fillRect/>
          </a:stretch>
        </p:blipFill>
        <p:spPr>
          <a:xfrm>
            <a:off x="-26035" y="635"/>
            <a:ext cx="9152255" cy="6903720"/>
          </a:xfrm>
          <a:prstGeom prst="rect">
            <a:avLst/>
          </a:prstGeom>
          <a:noFill/>
          <a:ln w="9525">
            <a:noFill/>
          </a:ln>
        </p:spPr>
      </p:pic>
      <p:sp>
        <p:nvSpPr>
          <p:cNvPr id="27654" name="Rectangle 2"/>
          <p:cNvSpPr/>
          <p:nvPr/>
        </p:nvSpPr>
        <p:spPr>
          <a:xfrm>
            <a:off x="2286000" y="160020"/>
            <a:ext cx="5140960" cy="60198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endParaRPr lang="en-US" altLang="vi-VN" sz="3600" b="1" dirty="0">
              <a:solidFill>
                <a:srgbClr val="C00000"/>
              </a:solidFill>
              <a:latin typeface="Times New Roman" panose="02020603050405020304" pitchFamily="18" charset="0"/>
            </a:endParaRPr>
          </a:p>
          <a:p>
            <a:pPr algn="just" eaLnBrk="1" hangingPunct="1"/>
            <a:r>
              <a:rPr lang="en-US" altLang="vi-VN" sz="3600" b="1" dirty="0">
                <a:solidFill>
                  <a:srgbClr val="C00000"/>
                </a:solidFill>
                <a:latin typeface="Times New Roman" panose="02020603050405020304" pitchFamily="18" charset="0"/>
              </a:rPr>
              <a:t>3. Luyện đọc diễn cảm:</a:t>
            </a:r>
          </a:p>
          <a:p>
            <a:pPr algn="ctr" eaLnBrk="1" hangingPunct="1"/>
            <a:endParaRPr lang="en-US" altLang="vi-VN" sz="3600" b="1" dirty="0">
              <a:solidFill>
                <a:srgbClr val="C00000"/>
              </a:solidFill>
              <a:latin typeface="Times New Roman" panose="02020603050405020304" pitchFamily="18" charset="0"/>
            </a:endParaRPr>
          </a:p>
        </p:txBody>
      </p:sp>
      <p:sp>
        <p:nvSpPr>
          <p:cNvPr id="3" name="Text Box 2"/>
          <p:cNvSpPr txBox="1"/>
          <p:nvPr/>
        </p:nvSpPr>
        <p:spPr>
          <a:xfrm>
            <a:off x="-66421" y="2001520"/>
            <a:ext cx="9204325" cy="1076325"/>
          </a:xfrm>
          <a:prstGeom prst="rect">
            <a:avLst/>
          </a:prstGeom>
          <a:solidFill>
            <a:schemeClr val="bg1"/>
          </a:solidFill>
        </p:spPr>
        <p:txBody>
          <a:bodyPr wrap="square" rtlCol="0">
            <a:spAutoFit/>
          </a:bodyPr>
          <a:lstStyle/>
          <a:p>
            <a:r>
              <a:rPr lang="en-US" sz="3200" dirty="0" err="1">
                <a:solidFill>
                  <a:srgbClr val="0000CC"/>
                </a:solidFill>
                <a:latin typeface="Times New Roman" panose="02020603050405020304" pitchFamily="18" charset="0"/>
                <a:cs typeface="Times New Roman" panose="02020603050405020304" pitchFamily="18" charset="0"/>
              </a:rPr>
              <a:t>Giọng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đọc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đọc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toàn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bài</a:t>
            </a:r>
            <a:r>
              <a:rPr lang="en-US" sz="3200" dirty="0">
                <a:solidFill>
                  <a:srgbClr val="0000CC"/>
                </a:solidFill>
                <a:latin typeface="Times New Roman" panose="02020603050405020304" pitchFamily="18" charset="0"/>
                <a:cs typeface="Times New Roman" panose="02020603050405020304" pitchFamily="18" charset="0"/>
              </a:rPr>
              <a:t> to </a:t>
            </a:r>
            <a:r>
              <a:rPr lang="en-US" sz="3200" dirty="0" err="1">
                <a:solidFill>
                  <a:srgbClr val="0000CC"/>
                </a:solidFill>
                <a:latin typeface="Times New Roman" panose="02020603050405020304" pitchFamily="18" charset="0"/>
                <a:cs typeface="Times New Roman" panose="02020603050405020304" pitchFamily="18" charset="0"/>
              </a:rPr>
              <a:t>vừa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phải,nhẹ</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nhàng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âm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hưởng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lắng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đọng</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62865" y="4038599"/>
            <a:ext cx="9206865" cy="1076325"/>
          </a:xfrm>
          <a:prstGeom prst="rect">
            <a:avLst/>
          </a:prstGeom>
          <a:solidFill>
            <a:schemeClr val="bg1"/>
          </a:solidFill>
        </p:spPr>
        <p:txBody>
          <a:bodyPr wrap="square" rtlCol="0">
            <a:spAutoFit/>
          </a:bodyPr>
          <a:lstStyle/>
          <a:p>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Nhấn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giọng</a:t>
            </a:r>
            <a:r>
              <a:rPr lang="en-US" sz="3200" dirty="0">
                <a:solidFill>
                  <a:srgbClr val="0000CC"/>
                </a:solidFill>
                <a:latin typeface="Times New Roman" panose="02020603050405020304" pitchFamily="18" charset="0"/>
                <a:cs typeface="Times New Roman" panose="02020603050405020304" pitchFamily="18" charset="0"/>
              </a:rPr>
              <a:t> ở </a:t>
            </a:r>
            <a:r>
              <a:rPr lang="en-US" sz="3200" dirty="0" err="1">
                <a:solidFill>
                  <a:srgbClr val="0000CC"/>
                </a:solidFill>
                <a:latin typeface="Times New Roman" panose="02020603050405020304" pitchFamily="18" charset="0"/>
                <a:cs typeface="Times New Roman" panose="02020603050405020304" pitchFamily="18" charset="0"/>
              </a:rPr>
              <a:t>một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số</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từ</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ngữ</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gợi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tả</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màu</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vàng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khác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nhau</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sự</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vật</a:t>
            </a:r>
            <a:r>
              <a:rPr lang="en-US" sz="3200"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a:stretch>
            <a:fillRect/>
          </a:stretch>
        </p:blipFill>
        <p:spPr>
          <a:xfrm>
            <a:off x="-26035" y="635"/>
            <a:ext cx="9152255" cy="6903720"/>
          </a:xfrm>
          <a:prstGeom prst="rect">
            <a:avLst/>
          </a:prstGeom>
          <a:noFill/>
          <a:ln w="9525">
            <a:noFill/>
          </a:ln>
        </p:spPr>
      </p:pic>
      <p:sp>
        <p:nvSpPr>
          <p:cNvPr id="18434" name="Text Box 3"/>
          <p:cNvSpPr txBox="1"/>
          <p:nvPr/>
        </p:nvSpPr>
        <p:spPr>
          <a:xfrm>
            <a:off x="432435" y="621030"/>
            <a:ext cx="8365490" cy="52622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ct val="50000"/>
              </a:spcBef>
            </a:pPr>
            <a:r>
              <a:rPr sz="2000" dirty="0">
                <a:solidFill>
                  <a:schemeClr val="accent2"/>
                </a:solidFill>
                <a:latin typeface="Times New Roman" panose="02020603050405020304" pitchFamily="18" charset="0"/>
                <a:cs typeface="Times New Roman" panose="02020603050405020304" pitchFamily="18" charset="0"/>
              </a:rPr>
              <a:t>     </a:t>
            </a:r>
            <a:r>
              <a:rPr lang="en-US" altLang="x-none" sz="2800" b="1" dirty="0">
                <a:solidFill>
                  <a:schemeClr val="accent2"/>
                </a:solidFill>
                <a:latin typeface="Times New Roman" panose="02020603050405020304" pitchFamily="18" charset="0"/>
                <a:cs typeface="Times New Roman" panose="02020603050405020304" pitchFamily="18" charset="0"/>
              </a:rPr>
              <a:t>Màu lúa chín dưới đồng vàng xuộm lại. Nắng ngả màu vàng hoe. Trong vườn, lắc lư những chùm quả xoan vàng lịm  không trông thấy cuống, như những chuỗi tràng hạt bồ đề treo lơ lửng.Từng chiếc lá mít vàng ối. Tàu đu đủ , chiếc lá sắn héo lại mở năm cánh vàng tươi. Buồng chuối đốm quả chín vàng. Những tàu lá chuối vàng ối xõa xuống như những đuôi áo, vạt áo. Nắng vườn chuối đương có gió lẫn với lá vàng như những vạt áo nắng, đuôi áo nắng, vẫy vẫy.Bụi mía vàng xọng, đốt ngầu phấn trắng. Dưới sân, rơm và thóc vàng giòn. Quanh đó, con gà, con chó cũng vàng mượt. Mái nhà phủ một màu rơm vàng mới.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a:stretch>
            <a:fillRect/>
          </a:stretch>
        </p:blipFill>
        <p:spPr>
          <a:xfrm>
            <a:off x="-26035" y="635"/>
            <a:ext cx="9152255" cy="6903720"/>
          </a:xfrm>
          <a:prstGeom prst="rect">
            <a:avLst/>
          </a:prstGeom>
          <a:noFill/>
          <a:ln w="9525">
            <a:noFill/>
          </a:ln>
        </p:spPr>
      </p:pic>
      <p:sp>
        <p:nvSpPr>
          <p:cNvPr id="18434" name="Text Box 3"/>
          <p:cNvSpPr txBox="1"/>
          <p:nvPr/>
        </p:nvSpPr>
        <p:spPr>
          <a:xfrm>
            <a:off x="777240" y="621030"/>
            <a:ext cx="7848600" cy="612394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ct val="50000"/>
              </a:spcBef>
            </a:pPr>
            <a:r>
              <a:rPr sz="2000" dirty="0">
                <a:latin typeface="Times New Roman" panose="02020603050405020304" pitchFamily="18" charset="0"/>
                <a:cs typeface="Times New Roman" panose="02020603050405020304" pitchFamily="18" charset="0"/>
              </a:rPr>
              <a:t>     </a:t>
            </a:r>
            <a:r>
              <a:rPr lang="en-US" altLang="x-none" sz="2800" b="1" dirty="0">
                <a:solidFill>
                  <a:srgbClr val="0000CC"/>
                </a:solidFill>
                <a:latin typeface="Times New Roman" panose="02020603050405020304" pitchFamily="18" charset="0"/>
                <a:cs typeface="Times New Roman" panose="02020603050405020304" pitchFamily="18" charset="0"/>
              </a:rPr>
              <a:t>Màu lúa chín dưới đồng </a:t>
            </a:r>
            <a:r>
              <a:rPr lang="en-US" altLang="x-none" sz="2800" b="1" dirty="0">
                <a:solidFill>
                  <a:srgbClr val="FF0000"/>
                </a:solidFill>
                <a:latin typeface="Times New Roman" panose="02020603050405020304" pitchFamily="18" charset="0"/>
                <a:cs typeface="Times New Roman" panose="02020603050405020304" pitchFamily="18" charset="0"/>
              </a:rPr>
              <a:t>vàng xuộm</a:t>
            </a:r>
            <a:r>
              <a:rPr lang="en-US" altLang="x-none" sz="2800" b="1" dirty="0">
                <a:solidFill>
                  <a:srgbClr val="0000CC"/>
                </a:solidFill>
                <a:latin typeface="Times New Roman" panose="02020603050405020304" pitchFamily="18" charset="0"/>
                <a:cs typeface="Times New Roman" panose="02020603050405020304" pitchFamily="18" charset="0"/>
              </a:rPr>
              <a:t> lại. Nắng ngả màu </a:t>
            </a:r>
            <a:r>
              <a:rPr lang="en-US" altLang="x-none" sz="2800" b="1" dirty="0">
                <a:solidFill>
                  <a:srgbClr val="FF0000"/>
                </a:solidFill>
                <a:latin typeface="Times New Roman" panose="02020603050405020304" pitchFamily="18" charset="0"/>
                <a:cs typeface="Times New Roman" panose="02020603050405020304" pitchFamily="18" charset="0"/>
              </a:rPr>
              <a:t>vàng hoe</a:t>
            </a:r>
            <a:r>
              <a:rPr lang="en-US" altLang="x-none" sz="2800" b="1" dirty="0">
                <a:solidFill>
                  <a:srgbClr val="0000CC"/>
                </a:solidFill>
                <a:latin typeface="Times New Roman" panose="02020603050405020304" pitchFamily="18" charset="0"/>
                <a:cs typeface="Times New Roman" panose="02020603050405020304" pitchFamily="18" charset="0"/>
              </a:rPr>
              <a:t>. Trong vườn, lắc lư những chùm quả xoan </a:t>
            </a:r>
            <a:r>
              <a:rPr lang="en-US" altLang="x-none" sz="2800" b="1" dirty="0">
                <a:solidFill>
                  <a:srgbClr val="FF0000"/>
                </a:solidFill>
                <a:latin typeface="Times New Roman" panose="02020603050405020304" pitchFamily="18" charset="0"/>
                <a:cs typeface="Times New Roman" panose="02020603050405020304" pitchFamily="18" charset="0"/>
              </a:rPr>
              <a:t>vàng lịm/</a:t>
            </a:r>
            <a:r>
              <a:rPr lang="en-US" altLang="x-none" sz="2800" b="1" dirty="0">
                <a:solidFill>
                  <a:srgbClr val="0000CC"/>
                </a:solidFill>
                <a:latin typeface="Times New Roman" panose="02020603050405020304" pitchFamily="18" charset="0"/>
                <a:cs typeface="Times New Roman" panose="02020603050405020304" pitchFamily="18" charset="0"/>
              </a:rPr>
              <a:t>  không trông thấy cuống, như những chuỗi tràng hạt bồ đề treo lơ lửng.Từng chiếc lá mít </a:t>
            </a:r>
            <a:r>
              <a:rPr lang="en-US" altLang="x-none" sz="2800" b="1" dirty="0">
                <a:solidFill>
                  <a:srgbClr val="FF0000"/>
                </a:solidFill>
                <a:latin typeface="Times New Roman" panose="02020603050405020304" pitchFamily="18" charset="0"/>
                <a:cs typeface="Times New Roman" panose="02020603050405020304" pitchFamily="18" charset="0"/>
              </a:rPr>
              <a:t>vàng ối</a:t>
            </a:r>
            <a:r>
              <a:rPr lang="en-US" altLang="x-none" sz="2800" b="1" dirty="0">
                <a:solidFill>
                  <a:srgbClr val="0000CC"/>
                </a:solidFill>
                <a:latin typeface="Times New Roman" panose="02020603050405020304" pitchFamily="18" charset="0"/>
                <a:cs typeface="Times New Roman" panose="02020603050405020304" pitchFamily="18" charset="0"/>
              </a:rPr>
              <a:t>. Tàu đu đủ , chiếc lá sắn héo lại</a:t>
            </a:r>
            <a:r>
              <a:rPr lang="en-US" altLang="x-none" sz="2800" b="1" dirty="0">
                <a:solidFill>
                  <a:srgbClr val="FF0000"/>
                </a:solidFill>
                <a:latin typeface="Times New Roman" panose="02020603050405020304" pitchFamily="18" charset="0"/>
                <a:cs typeface="Times New Roman" panose="02020603050405020304" pitchFamily="18" charset="0"/>
              </a:rPr>
              <a:t>/ </a:t>
            </a:r>
            <a:r>
              <a:rPr lang="en-US" altLang="x-none" sz="2800" b="1" dirty="0">
                <a:solidFill>
                  <a:srgbClr val="0000CC"/>
                </a:solidFill>
                <a:latin typeface="Times New Roman" panose="02020603050405020304" pitchFamily="18" charset="0"/>
                <a:cs typeface="Times New Roman" panose="02020603050405020304" pitchFamily="18" charset="0"/>
              </a:rPr>
              <a:t>mở năm cánh </a:t>
            </a:r>
            <a:r>
              <a:rPr lang="en-US" altLang="x-none" sz="2800" b="1" dirty="0">
                <a:solidFill>
                  <a:srgbClr val="FF0000"/>
                </a:solidFill>
                <a:latin typeface="Times New Roman" panose="02020603050405020304" pitchFamily="18" charset="0"/>
                <a:cs typeface="Times New Roman" panose="02020603050405020304" pitchFamily="18" charset="0"/>
              </a:rPr>
              <a:t>vàng tươi</a:t>
            </a:r>
            <a:r>
              <a:rPr lang="en-US" altLang="x-none" sz="2800" b="1" dirty="0">
                <a:solidFill>
                  <a:srgbClr val="0000CC"/>
                </a:solidFill>
                <a:latin typeface="Times New Roman" panose="02020603050405020304" pitchFamily="18" charset="0"/>
                <a:cs typeface="Times New Roman" panose="02020603050405020304" pitchFamily="18" charset="0"/>
              </a:rPr>
              <a:t>. Buồng chuối đốm quả </a:t>
            </a:r>
            <a:r>
              <a:rPr lang="en-US" altLang="x-none" sz="2800" b="1" dirty="0">
                <a:solidFill>
                  <a:srgbClr val="FF0000"/>
                </a:solidFill>
                <a:latin typeface="Times New Roman" panose="02020603050405020304" pitchFamily="18" charset="0"/>
                <a:cs typeface="Times New Roman" panose="02020603050405020304" pitchFamily="18" charset="0"/>
              </a:rPr>
              <a:t>chín vàng</a:t>
            </a:r>
            <a:r>
              <a:rPr lang="en-US" altLang="x-none" sz="2800" b="1" dirty="0">
                <a:solidFill>
                  <a:srgbClr val="0000CC"/>
                </a:solidFill>
                <a:latin typeface="Times New Roman" panose="02020603050405020304" pitchFamily="18" charset="0"/>
                <a:cs typeface="Times New Roman" panose="02020603050405020304" pitchFamily="18" charset="0"/>
              </a:rPr>
              <a:t>. Những tàu lá chuối </a:t>
            </a:r>
            <a:r>
              <a:rPr lang="en-US" altLang="x-none" sz="2800" b="1" dirty="0">
                <a:solidFill>
                  <a:srgbClr val="FF0000"/>
                </a:solidFill>
                <a:latin typeface="Times New Roman" panose="02020603050405020304" pitchFamily="18" charset="0"/>
                <a:cs typeface="Times New Roman" panose="02020603050405020304" pitchFamily="18" charset="0"/>
              </a:rPr>
              <a:t>vàng ối</a:t>
            </a:r>
            <a:r>
              <a:rPr lang="en-US" altLang="x-none" sz="2800" b="1" dirty="0">
                <a:solidFill>
                  <a:srgbClr val="0000CC"/>
                </a:solidFill>
                <a:latin typeface="Times New Roman" panose="02020603050405020304" pitchFamily="18" charset="0"/>
                <a:cs typeface="Times New Roman" panose="02020603050405020304" pitchFamily="18" charset="0"/>
              </a:rPr>
              <a:t> xõa xuống như những đuôi áo, vạt áo. Nắng vườn chuối đương có gió lẫn với lá vàng</a:t>
            </a:r>
            <a:r>
              <a:rPr lang="en-US" altLang="x-none" sz="2800" b="1" dirty="0">
                <a:solidFill>
                  <a:srgbClr val="FF0000"/>
                </a:solidFill>
                <a:latin typeface="Times New Roman" panose="02020603050405020304" pitchFamily="18" charset="0"/>
                <a:cs typeface="Times New Roman" panose="02020603050405020304" pitchFamily="18" charset="0"/>
              </a:rPr>
              <a:t>/</a:t>
            </a:r>
            <a:r>
              <a:rPr lang="en-US" altLang="x-none" sz="2800" b="1" dirty="0">
                <a:solidFill>
                  <a:srgbClr val="0000CC"/>
                </a:solidFill>
                <a:latin typeface="Times New Roman" panose="02020603050405020304" pitchFamily="18" charset="0"/>
                <a:cs typeface="Times New Roman" panose="02020603050405020304" pitchFamily="18" charset="0"/>
              </a:rPr>
              <a:t> như những vạt áo nắng, đuôi áo nắng, vẫy vẫy.Bụi mía </a:t>
            </a:r>
            <a:r>
              <a:rPr lang="en-US" altLang="x-none" sz="2800" b="1" dirty="0">
                <a:solidFill>
                  <a:srgbClr val="FF0000"/>
                </a:solidFill>
                <a:latin typeface="Times New Roman" panose="02020603050405020304" pitchFamily="18" charset="0"/>
                <a:cs typeface="Times New Roman" panose="02020603050405020304" pitchFamily="18" charset="0"/>
              </a:rPr>
              <a:t>vàng xọng</a:t>
            </a:r>
            <a:r>
              <a:rPr lang="en-US" altLang="x-none" sz="2800" b="1" dirty="0">
                <a:solidFill>
                  <a:srgbClr val="0000CC"/>
                </a:solidFill>
                <a:latin typeface="Times New Roman" panose="02020603050405020304" pitchFamily="18" charset="0"/>
                <a:cs typeface="Times New Roman" panose="02020603050405020304" pitchFamily="18" charset="0"/>
              </a:rPr>
              <a:t>, đốt ngầu phấn trắng. Dưới sân, rơm và thóc </a:t>
            </a:r>
            <a:r>
              <a:rPr lang="en-US" altLang="x-none" sz="2800" b="1" dirty="0">
                <a:solidFill>
                  <a:srgbClr val="FF0000"/>
                </a:solidFill>
                <a:latin typeface="Times New Roman" panose="02020603050405020304" pitchFamily="18" charset="0"/>
                <a:cs typeface="Times New Roman" panose="02020603050405020304" pitchFamily="18" charset="0"/>
              </a:rPr>
              <a:t>vàng giòn</a:t>
            </a:r>
            <a:r>
              <a:rPr lang="en-US" altLang="x-none" sz="2800" b="1" dirty="0">
                <a:solidFill>
                  <a:srgbClr val="0000CC"/>
                </a:solidFill>
                <a:latin typeface="Times New Roman" panose="02020603050405020304" pitchFamily="18" charset="0"/>
                <a:cs typeface="Times New Roman" panose="02020603050405020304" pitchFamily="18" charset="0"/>
              </a:rPr>
              <a:t>. Quanh đó, con gà, con chó cũng </a:t>
            </a:r>
            <a:r>
              <a:rPr lang="en-US" altLang="x-none" sz="2800" b="1" dirty="0">
                <a:solidFill>
                  <a:srgbClr val="FF0000"/>
                </a:solidFill>
                <a:latin typeface="Times New Roman" panose="02020603050405020304" pitchFamily="18" charset="0"/>
                <a:cs typeface="Times New Roman" panose="02020603050405020304" pitchFamily="18" charset="0"/>
              </a:rPr>
              <a:t>vàng mượt</a:t>
            </a:r>
            <a:r>
              <a:rPr lang="en-US" altLang="x-none" sz="2800" b="1" dirty="0">
                <a:solidFill>
                  <a:srgbClr val="0000CC"/>
                </a:solidFill>
                <a:latin typeface="Times New Roman" panose="02020603050405020304" pitchFamily="18" charset="0"/>
                <a:cs typeface="Times New Roman" panose="02020603050405020304" pitchFamily="18" charset="0"/>
              </a:rPr>
              <a:t>. Mái nhà phủ một màu rơm </a:t>
            </a:r>
            <a:r>
              <a:rPr lang="en-US" altLang="x-none" sz="2800" b="1" dirty="0">
                <a:solidFill>
                  <a:srgbClr val="FF0000"/>
                </a:solidFill>
                <a:latin typeface="Times New Roman" panose="02020603050405020304" pitchFamily="18" charset="0"/>
                <a:cs typeface="Times New Roman" panose="02020603050405020304" pitchFamily="18" charset="0"/>
              </a:rPr>
              <a:t>vàng mới</a:t>
            </a:r>
            <a:r>
              <a:rPr lang="en-US" altLang="x-none" sz="2800" b="1"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Hình ảnh 3">
            <a:extLst>
              <a:ext uri="{FF2B5EF4-FFF2-40B4-BE49-F238E27FC236}">
                <a16:creationId xmlns:a16="http://schemas.microsoft.com/office/drawing/2014/main" id="{B5F6B49D-421D-4608-8C73-0BB6F0457A15}"/>
              </a:ext>
            </a:extLst>
          </p:cNvPr>
          <p:cNvPicPr>
            <a:picLocks noChangeAspect="1"/>
          </p:cNvPicPr>
          <p:nvPr/>
        </p:nvPicPr>
        <p:blipFill>
          <a:blip r:embed="rId2"/>
          <a:stretch>
            <a:fillRect/>
          </a:stretch>
        </p:blipFill>
        <p:spPr>
          <a:xfrm>
            <a:off x="827584" y="224430"/>
            <a:ext cx="6549881" cy="6408712"/>
          </a:xfrm>
          <a:prstGeom prst="rect">
            <a:avLst/>
          </a:prstGeom>
        </p:spPr>
      </p:pic>
    </p:spTree>
    <p:extLst>
      <p:ext uri="{BB962C8B-B14F-4D97-AF65-F5344CB8AC3E}">
        <p14:creationId xmlns:p14="http://schemas.microsoft.com/office/powerpoint/2010/main" val="2622484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vert="horz" wrap="square" lIns="91440" tIns="45720" rIns="91440" bIns="45720" anchor="ctr"/>
          <a:lstStyle/>
          <a:p>
            <a:endParaRPr lang="vi-VN" altLang="vi-VN" dirty="0">
              <a:latin typeface="Times New Roman" panose="02020603050405020304" pitchFamily="18" charset="0"/>
            </a:endParaRPr>
          </a:p>
        </p:txBody>
      </p:sp>
      <p:sp>
        <p:nvSpPr>
          <p:cNvPr id="31747" name="Content Placeholder 2"/>
          <p:cNvSpPr>
            <a:spLocks noGrp="1"/>
          </p:cNvSpPr>
          <p:nvPr>
            <p:ph idx="1"/>
          </p:nvPr>
        </p:nvSpPr>
        <p:spPr/>
        <p:txBody>
          <a:bodyPr vert="horz" wrap="square" lIns="91440" tIns="45720" rIns="91440" bIns="45720" anchor="t"/>
          <a:lstStyle/>
          <a:p>
            <a:endParaRPr lang="vi-VN" altLang="vi-VN" dirty="0">
              <a:latin typeface="Arial" panose="020B0604020202020204" pitchFamily="34" charset="0"/>
            </a:endParaRPr>
          </a:p>
        </p:txBody>
      </p:sp>
      <p:pic>
        <p:nvPicPr>
          <p:cNvPr id="31748" name="Content Placeholder 18"/>
          <p:cNvPicPr>
            <a:picLocks noChangeAspect="1"/>
          </p:cNvPicPr>
          <p:nvPr/>
        </p:nvPicPr>
        <p:blipFill>
          <a:blip r:embed="rId2"/>
          <a:stretch>
            <a:fillRect/>
          </a:stretch>
        </p:blipFill>
        <p:spPr>
          <a:xfrm>
            <a:off x="0" y="0"/>
            <a:ext cx="9144000" cy="6858000"/>
          </a:xfrm>
          <a:prstGeom prst="rect">
            <a:avLst/>
          </a:prstGeom>
          <a:noFill/>
          <a:ln w="9525">
            <a:noFill/>
          </a:ln>
        </p:spPr>
      </p:pic>
      <p:sp>
        <p:nvSpPr>
          <p:cNvPr id="31749" name="WordArt 3"/>
          <p:cNvSpPr>
            <a:spLocks noTextEdit="1"/>
          </p:cNvSpPr>
          <p:nvPr/>
        </p:nvSpPr>
        <p:spPr>
          <a:xfrm>
            <a:off x="1090613" y="1209675"/>
            <a:ext cx="7278687" cy="2447925"/>
          </a:xfrm>
          <a:prstGeom prst="rect">
            <a:avLst/>
          </a:prstGeom>
        </p:spPr>
        <p:txBody>
          <a:bodyPr wrap="none" fromWordArt="1">
            <a:prstTxWarp prst="textInflate">
              <a:avLst>
                <a:gd name="adj" fmla="val 9384"/>
              </a:avLst>
            </a:prstTxWarp>
            <a:normAutofit/>
          </a:bodyPr>
          <a:lstStyle/>
          <a:p>
            <a:pPr algn="ct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Chúc</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các</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em</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chăm</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ngoan</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học</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giỏi</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a:t>
            </a:r>
          </a:p>
          <a:p>
            <a:pPr algn="ct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Chào tạm biệt các em.</a:t>
            </a:r>
          </a:p>
        </p:txBody>
      </p:sp>
      <p:pic>
        <p:nvPicPr>
          <p:cNvPr id="31750" name="Picture 7"/>
          <p:cNvPicPr>
            <a:picLocks noChangeAspect="1"/>
          </p:cNvPicPr>
          <p:nvPr/>
        </p:nvPicPr>
        <p:blipFill>
          <a:blip r:embed="rId3"/>
          <a:stretch>
            <a:fillRect/>
          </a:stretch>
        </p:blipFill>
        <p:spPr>
          <a:xfrm rot="6852683">
            <a:off x="231775" y="1981200"/>
            <a:ext cx="1008063" cy="850900"/>
          </a:xfrm>
          <a:prstGeom prst="rect">
            <a:avLst/>
          </a:prstGeom>
          <a:noFill/>
          <a:ln w="9525">
            <a:noFill/>
          </a:ln>
        </p:spPr>
      </p:pic>
      <p:pic>
        <p:nvPicPr>
          <p:cNvPr id="31751" name="Picture 6"/>
          <p:cNvPicPr>
            <a:picLocks noChangeAspect="1"/>
          </p:cNvPicPr>
          <p:nvPr/>
        </p:nvPicPr>
        <p:blipFill>
          <a:blip r:embed="rId4"/>
          <a:stretch>
            <a:fillRect/>
          </a:stretch>
        </p:blipFill>
        <p:spPr>
          <a:xfrm rot="2948272">
            <a:off x="61913" y="3171825"/>
            <a:ext cx="1265237" cy="741363"/>
          </a:xfrm>
          <a:prstGeom prst="rect">
            <a:avLst/>
          </a:prstGeom>
          <a:noFill/>
          <a:ln w="9525">
            <a:noFill/>
          </a:ln>
        </p:spPr>
      </p:pic>
      <p:pic>
        <p:nvPicPr>
          <p:cNvPr id="31752" name="Picture 10"/>
          <p:cNvPicPr>
            <a:picLocks noChangeAspect="1"/>
          </p:cNvPicPr>
          <p:nvPr/>
        </p:nvPicPr>
        <p:blipFill>
          <a:blip r:embed="rId4"/>
          <a:stretch>
            <a:fillRect/>
          </a:stretch>
        </p:blipFill>
        <p:spPr>
          <a:xfrm rot="520709">
            <a:off x="7535863" y="3090863"/>
            <a:ext cx="685800" cy="401637"/>
          </a:xfrm>
          <a:prstGeom prst="rect">
            <a:avLst/>
          </a:prstGeom>
          <a:noFill/>
          <a:ln w="9525">
            <a:noFill/>
          </a:ln>
        </p:spPr>
      </p:pic>
      <p:pic>
        <p:nvPicPr>
          <p:cNvPr id="31753" name="Picture 11"/>
          <p:cNvPicPr>
            <a:picLocks noChangeAspect="1"/>
          </p:cNvPicPr>
          <p:nvPr/>
        </p:nvPicPr>
        <p:blipFill>
          <a:blip r:embed="rId4"/>
          <a:stretch>
            <a:fillRect/>
          </a:stretch>
        </p:blipFill>
        <p:spPr>
          <a:xfrm rot="520709">
            <a:off x="8232775" y="2870200"/>
            <a:ext cx="685800" cy="401638"/>
          </a:xfrm>
          <a:prstGeom prst="rect">
            <a:avLst/>
          </a:prstGeom>
          <a:noFill/>
          <a:ln w="9525">
            <a:noFill/>
          </a:ln>
        </p:spPr>
      </p:pic>
      <p:pic>
        <p:nvPicPr>
          <p:cNvPr id="31754" name="Picture 2"/>
          <p:cNvPicPr>
            <a:picLocks noChangeAspect="1"/>
          </p:cNvPicPr>
          <p:nvPr/>
        </p:nvPicPr>
        <p:blipFill>
          <a:blip r:embed="rId5"/>
          <a:stretch>
            <a:fillRect/>
          </a:stretch>
        </p:blipFill>
        <p:spPr>
          <a:xfrm>
            <a:off x="7124700" y="74613"/>
            <a:ext cx="857250" cy="1028700"/>
          </a:xfrm>
          <a:prstGeom prst="rect">
            <a:avLst/>
          </a:prstGeom>
          <a:noFill/>
          <a:ln w="9525">
            <a:noFill/>
          </a:ln>
        </p:spPr>
      </p:pic>
      <p:pic>
        <p:nvPicPr>
          <p:cNvPr id="31755" name="Picture 11"/>
          <p:cNvPicPr>
            <a:picLocks noChangeAspect="1"/>
          </p:cNvPicPr>
          <p:nvPr/>
        </p:nvPicPr>
        <p:blipFill>
          <a:blip r:embed="rId5"/>
          <a:stretch>
            <a:fillRect/>
          </a:stretch>
        </p:blipFill>
        <p:spPr>
          <a:xfrm>
            <a:off x="7829550" y="180975"/>
            <a:ext cx="857250" cy="1028700"/>
          </a:xfrm>
          <a:prstGeom prst="rect">
            <a:avLst/>
          </a:prstGeom>
          <a:noFill/>
          <a:ln w="9525">
            <a:noFill/>
          </a:ln>
        </p:spPr>
      </p:pic>
      <p:pic>
        <p:nvPicPr>
          <p:cNvPr id="31756" name="Picture 2"/>
          <p:cNvPicPr>
            <a:picLocks noChangeAspect="1"/>
          </p:cNvPicPr>
          <p:nvPr/>
        </p:nvPicPr>
        <p:blipFill>
          <a:blip r:embed="rId5"/>
          <a:stretch>
            <a:fillRect/>
          </a:stretch>
        </p:blipFill>
        <p:spPr>
          <a:xfrm>
            <a:off x="6481763" y="74613"/>
            <a:ext cx="857250" cy="1028700"/>
          </a:xfrm>
          <a:prstGeom prst="rect">
            <a:avLst/>
          </a:prstGeom>
          <a:noFill/>
          <a:ln w="9525">
            <a:noFill/>
          </a:ln>
        </p:spPr>
      </p:pic>
      <p:pic>
        <p:nvPicPr>
          <p:cNvPr id="31757" name="Picture 4"/>
          <p:cNvPicPr>
            <a:picLocks noChangeAspect="1"/>
          </p:cNvPicPr>
          <p:nvPr/>
        </p:nvPicPr>
        <p:blipFill>
          <a:blip r:embed="rId6"/>
          <a:stretch>
            <a:fillRect/>
          </a:stretch>
        </p:blipFill>
        <p:spPr>
          <a:xfrm>
            <a:off x="0" y="55563"/>
            <a:ext cx="6350000" cy="930275"/>
          </a:xfrm>
          <a:prstGeom prst="rect">
            <a:avLst/>
          </a:prstGeom>
          <a:noFill/>
          <a:ln w="9525">
            <a:noFill/>
          </a:ln>
        </p:spPr>
      </p:pic>
      <p:pic>
        <p:nvPicPr>
          <p:cNvPr id="31758" name="Picture 11"/>
          <p:cNvPicPr>
            <a:picLocks noChangeAspect="1"/>
          </p:cNvPicPr>
          <p:nvPr/>
        </p:nvPicPr>
        <p:blipFill>
          <a:blip r:embed="rId5"/>
          <a:stretch>
            <a:fillRect/>
          </a:stretch>
        </p:blipFill>
        <p:spPr>
          <a:xfrm>
            <a:off x="8328025" y="695325"/>
            <a:ext cx="857250" cy="1028700"/>
          </a:xfrm>
          <a:prstGeom prst="rect">
            <a:avLst/>
          </a:prstGeom>
          <a:noFill/>
          <a:ln w="9525">
            <a:noFill/>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Text Box 6"/>
          <p:cNvSpPr txBox="1">
            <a:spLocks noChangeArrowheads="1"/>
          </p:cNvSpPr>
          <p:nvPr/>
        </p:nvSpPr>
        <p:spPr bwMode="auto">
          <a:xfrm>
            <a:off x="175846" y="1098718"/>
            <a:ext cx="8850923" cy="21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03356" eaLnBrk="1" hangingPunct="1">
              <a:spcBef>
                <a:spcPct val="50000"/>
              </a:spcBef>
            </a:pPr>
            <a:r>
              <a:rPr lang="en-US" sz="3384" b="1">
                <a:solidFill>
                  <a:srgbClr val="FF0000"/>
                </a:solidFill>
                <a:latin typeface="Times New Roman" panose="02020603050405020304" pitchFamily="18" charset="0"/>
                <a:cs typeface="Times New Roman" panose="02020603050405020304" pitchFamily="18" charset="0"/>
              </a:rPr>
              <a:t>    </a:t>
            </a:r>
            <a:r>
              <a:rPr lang="en-US" sz="3384">
                <a:solidFill>
                  <a:srgbClr val="FF0000"/>
                </a:solidFill>
                <a:latin typeface="Times New Roman" panose="02020603050405020304" pitchFamily="18" charset="0"/>
                <a:cs typeface="Times New Roman" panose="02020603050405020304" pitchFamily="18" charset="0"/>
              </a:rPr>
              <a:t>Đọc thuộc lòng đoạn văn từ “</a:t>
            </a:r>
            <a:r>
              <a:rPr lang="en-GB" sz="3384" b="1">
                <a:solidFill>
                  <a:srgbClr val="009900"/>
                </a:solidFill>
                <a:latin typeface="Times New Roman" panose="02020603050405020304" pitchFamily="18" charset="0"/>
                <a:cs typeface="Times New Roman" panose="02020603050405020304" pitchFamily="18" charset="0"/>
              </a:rPr>
              <a:t>Sau 80 năm giời nô lệ ... công học tập của các em.” và trả lời câu hỏi: </a:t>
            </a:r>
            <a:r>
              <a:rPr lang="en-US" sz="3384" b="1">
                <a:solidFill>
                  <a:srgbClr val="FF0000"/>
                </a:solidFill>
                <a:latin typeface="Times New Roman" panose="02020603050405020304" pitchFamily="18" charset="0"/>
                <a:cs typeface="Times New Roman" panose="02020603050405020304" pitchFamily="18" charset="0"/>
              </a:rPr>
              <a:t>Học sinh có trách nhiệm như thế nào trong công cuộc kiến thiết đất nước ?</a:t>
            </a:r>
          </a:p>
        </p:txBody>
      </p:sp>
      <p:sp>
        <p:nvSpPr>
          <p:cNvPr id="46089" name="Text Box 9"/>
          <p:cNvSpPr txBox="1">
            <a:spLocks noChangeArrowheads="1"/>
          </p:cNvSpPr>
          <p:nvPr/>
        </p:nvSpPr>
        <p:spPr bwMode="auto">
          <a:xfrm>
            <a:off x="287522" y="3274174"/>
            <a:ext cx="8770460" cy="269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03356" eaLnBrk="1" hangingPunct="1">
              <a:spcBef>
                <a:spcPct val="50000"/>
              </a:spcBef>
            </a:pPr>
            <a:r>
              <a:rPr lang="en-US" sz="3384" b="1">
                <a:solidFill>
                  <a:srgbClr val="000000"/>
                </a:solidFill>
                <a:latin typeface="Times New Roman" panose="02020603050405020304" pitchFamily="18" charset="0"/>
                <a:cs typeface="Times New Roman" panose="02020603050405020304" pitchFamily="18" charset="0"/>
              </a:rPr>
              <a:t>   Học sinh phải cố gắng, siêng năng học tập, ngoan ngoãn, nghe thầy, yêu bạn để lớn lên xây dựng đất nước, làm cho dân tộc Việt Nam bước tới đài vinh quang, sánh vai cùng các cường quốc năm châu.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blinds(horizontal)">
                                      <p:cBhvr>
                                        <p:cTn id="7" dur="5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580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2052" name="WordArt 26"/>
          <p:cNvSpPr>
            <a:spLocks noTextEdit="1"/>
          </p:cNvSpPr>
          <p:nvPr/>
        </p:nvSpPr>
        <p:spPr>
          <a:xfrm>
            <a:off x="38100" y="1412875"/>
            <a:ext cx="8970645" cy="4826000"/>
          </a:xfrm>
          <a:prstGeom prst="rect">
            <a:avLst/>
          </a:prstGeom>
        </p:spPr>
        <p:txBody>
          <a:bodyPr wrap="none" fromWordArt="1">
            <a:prstTxWarp prst="textArchUp">
              <a:avLst>
                <a:gd name="adj" fmla="val 11111785"/>
              </a:avLst>
            </a:prstTxWarp>
            <a:normAutofit/>
          </a:bodyPr>
          <a:lstStyle/>
          <a:p>
            <a:pPr algn="ctr"/>
            <a:endParaRPr lang="en-US" sz="6600" b="1">
              <a:ln w="9525" cap="flat" cmpd="sng">
                <a:solidFill>
                  <a:srgbClr val="000000"/>
                </a:solidFill>
                <a:prstDash val="solid"/>
                <a:headEnd type="none" w="med" len="med"/>
                <a:tailEnd type="none" w="med" len="med"/>
              </a:ln>
              <a:solidFill>
                <a:srgbClr val="FF0000"/>
              </a:solidFill>
              <a:latin typeface="Arial" panose="020B0604020202020204" pitchFamily="34" charset="0"/>
              <a:ea typeface="Arial" panose="020B0604020202020204" pitchFamily="34" charset="0"/>
            </a:endParaRPr>
          </a:p>
        </p:txBody>
      </p:sp>
      <p:sp>
        <p:nvSpPr>
          <p:cNvPr id="23" name="TextBox 22"/>
          <p:cNvSpPr txBox="1"/>
          <p:nvPr/>
        </p:nvSpPr>
        <p:spPr>
          <a:xfrm>
            <a:off x="38100" y="602716"/>
            <a:ext cx="9144000" cy="3512500"/>
          </a:xfrm>
          <a:prstGeom prst="rect">
            <a:avLst/>
          </a:prstGeom>
          <a:noFill/>
        </p:spPr>
        <p:txBody>
          <a:bodyPr>
            <a:spAutoFit/>
          </a:bodyPr>
          <a:lstStyle/>
          <a:p>
            <a:pPr marR="0" algn="ctr" defTabSz="914400">
              <a:lnSpc>
                <a:spcPct val="150000"/>
              </a:lnSpc>
              <a:buClrTx/>
              <a:buSzTx/>
              <a:buFontTx/>
              <a:buNone/>
              <a:defRPr/>
            </a:pPr>
            <a:r>
              <a:rPr kumimoji="0" lang="en-US" sz="3600" b="1" kern="1200" cap="none" spc="0" normalizeH="0" baseline="0" noProof="0" dirty="0">
                <a:ln>
                  <a:solidFill>
                    <a:sysClr val="windowText" lastClr="000000"/>
                  </a:solidFill>
                </a:ln>
                <a:solidFill>
                  <a:srgbClr val="009900"/>
                </a:solidFill>
                <a:latin typeface="Times New Roman" panose="02020603050405020304" pitchFamily="18" charset="0"/>
                <a:ea typeface="+mn-ea"/>
                <a:cs typeface="Times New Roman" panose="02020603050405020304" pitchFamily="18" charset="0"/>
              </a:rPr>
              <a:t>LỚP</a:t>
            </a:r>
            <a:r>
              <a:rPr kumimoji="0" lang="en-US" sz="3600" b="1" kern="1200" cap="none" spc="0" normalizeH="0" noProof="0" dirty="0">
                <a:ln>
                  <a:solidFill>
                    <a:sysClr val="windowText" lastClr="000000"/>
                  </a:solidFill>
                </a:ln>
                <a:solidFill>
                  <a:srgbClr val="009900"/>
                </a:solidFill>
                <a:latin typeface="Times New Roman" panose="02020603050405020304" pitchFamily="18" charset="0"/>
                <a:ea typeface="+mn-ea"/>
                <a:cs typeface="Times New Roman" panose="02020603050405020304" pitchFamily="18" charset="0"/>
              </a:rPr>
              <a:t> </a:t>
            </a:r>
            <a:r>
              <a:rPr kumimoji="0" lang="en-US" sz="3600" b="1" kern="1200" cap="none" spc="0" normalizeH="0" baseline="0" noProof="0" dirty="0">
                <a:ln>
                  <a:solidFill>
                    <a:sysClr val="windowText" lastClr="000000"/>
                  </a:solidFill>
                </a:ln>
                <a:solidFill>
                  <a:srgbClr val="009900"/>
                </a:solidFill>
                <a:latin typeface="Times New Roman" panose="02020603050405020304" pitchFamily="18" charset="0"/>
                <a:ea typeface="+mn-ea"/>
                <a:cs typeface="Times New Roman" panose="02020603050405020304" pitchFamily="18" charset="0"/>
              </a:rPr>
              <a:t>5</a:t>
            </a:r>
          </a:p>
          <a:p>
            <a:pPr marR="0" algn="ctr" defTabSz="914400">
              <a:lnSpc>
                <a:spcPct val="150000"/>
              </a:lnSpc>
              <a:buClrTx/>
              <a:buSzTx/>
              <a:buFontTx/>
              <a:buNone/>
              <a:defRPr/>
            </a:pPr>
            <a:r>
              <a:rPr lang="en-US" sz="3600" b="1" dirty="0" err="1">
                <a:ln>
                  <a:solidFill>
                    <a:sysClr val="windowText" lastClr="000000"/>
                  </a:solidFill>
                </a:ln>
                <a:solidFill>
                  <a:srgbClr val="009900"/>
                </a:solidFill>
                <a:latin typeface="Times New Roman" panose="02020603050405020304" pitchFamily="18" charset="0"/>
                <a:cs typeface="Times New Roman" panose="02020603050405020304" pitchFamily="18" charset="0"/>
              </a:rPr>
              <a:t>TẬP</a:t>
            </a:r>
            <a:r>
              <a:rPr lang="en-US" sz="36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 </a:t>
            </a:r>
            <a:r>
              <a:rPr lang="en-US" sz="3600" b="1" dirty="0" err="1">
                <a:ln>
                  <a:solidFill>
                    <a:sysClr val="windowText" lastClr="000000"/>
                  </a:solidFill>
                </a:ln>
                <a:solidFill>
                  <a:srgbClr val="009900"/>
                </a:solidFill>
                <a:latin typeface="Times New Roman" panose="02020603050405020304" pitchFamily="18" charset="0"/>
                <a:cs typeface="Times New Roman" panose="02020603050405020304" pitchFamily="18" charset="0"/>
              </a:rPr>
              <a:t>ĐỌC</a:t>
            </a:r>
            <a:endParaRPr kumimoji="0" lang="en-US" sz="3600" b="1" kern="1200" cap="none" spc="0" normalizeH="0" baseline="0" noProof="0" dirty="0">
              <a:ln>
                <a:solidFill>
                  <a:sysClr val="windowText" lastClr="000000"/>
                </a:solidFill>
              </a:ln>
              <a:solidFill>
                <a:srgbClr val="009900"/>
              </a:solidFill>
              <a:latin typeface="Times New Roman" panose="02020603050405020304" pitchFamily="18" charset="0"/>
              <a:ea typeface="+mn-ea"/>
              <a:cs typeface="Times New Roman" panose="02020603050405020304" pitchFamily="18" charset="0"/>
            </a:endParaRPr>
          </a:p>
          <a:p>
            <a:pPr marR="0" algn="ctr" defTabSz="914400">
              <a:lnSpc>
                <a:spcPct val="150000"/>
              </a:lnSpc>
              <a:buClrTx/>
              <a:buSzTx/>
              <a:buFontTx/>
              <a:buNone/>
              <a:defRPr/>
            </a:pPr>
            <a:r>
              <a:rPr kumimoji="0" lang="en-US" sz="4800" b="1" kern="1200" cap="none" spc="0" normalizeH="0" baseline="0" noProof="0" dirty="0">
                <a:ln>
                  <a:solidFill>
                    <a:sysClr val="windowText" lastClr="000000"/>
                  </a:solidFill>
                </a:ln>
                <a:solidFill>
                  <a:srgbClr val="FFC000"/>
                </a:solidFill>
                <a:latin typeface="Times New Roman" panose="02020603050405020304" pitchFamily="18" charset="0"/>
                <a:ea typeface="+mn-ea"/>
                <a:cs typeface="Times New Roman" panose="02020603050405020304" pitchFamily="18" charset="0"/>
              </a:rPr>
              <a:t>Quang cảnh làng mạc ngày mùa</a:t>
            </a:r>
          </a:p>
          <a:p>
            <a:pPr marR="0" algn="ctr" defTabSz="914400">
              <a:lnSpc>
                <a:spcPct val="150000"/>
              </a:lnSpc>
              <a:buClrTx/>
              <a:buSzTx/>
              <a:buFontTx/>
              <a:buNone/>
              <a:defRPr/>
            </a:pPr>
            <a:r>
              <a:rPr kumimoji="0" lang="en-US" sz="3200" b="1" kern="1200" cap="none" spc="0" normalizeH="0" baseline="0" noProof="0" dirty="0">
                <a:ln>
                  <a:solidFill>
                    <a:sysClr val="windowText" lastClr="000000"/>
                  </a:solidFill>
                </a:ln>
                <a:solidFill>
                  <a:srgbClr val="FFC000"/>
                </a:solidFill>
                <a:latin typeface="Times New Roman" panose="02020603050405020304" pitchFamily="18" charset="0"/>
                <a:ea typeface="+mn-ea"/>
                <a:cs typeface="Times New Roman" panose="02020603050405020304" pitchFamily="18" charset="0"/>
              </a:rPr>
              <a:t>                                              Tô Hoài</a:t>
            </a:r>
          </a:p>
        </p:txBody>
      </p:sp>
    </p:spTree>
  </p:cSld>
  <p:clrMapOvr>
    <a:masterClrMapping/>
  </p:clrMapOvr>
  <p:transition>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19" t="2486" r="1835" b="3399"/>
          <a:stretch>
            <a:fillRect/>
          </a:stretch>
        </p:blipFill>
        <p:spPr>
          <a:xfrm>
            <a:off x="0" y="0"/>
            <a:ext cx="9144000" cy="686276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spd="slow">
    <p:circle/>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3602884148_770fd8b0a5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gatlua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3600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xem-hinh-anh-canh-dong-lua-chin-vang-dep-nhat-viet-nam-2015-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57250"/>
            <a:ext cx="3429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plus(in)">
                                      <p:cBhvr>
                                        <p:cTn id="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7667" y="1124744"/>
            <a:ext cx="8368665" cy="4832092"/>
          </a:xfrm>
          <a:prstGeom prst="rect">
            <a:avLst/>
          </a:prstGeom>
          <a:noFill/>
        </p:spPr>
        <p:txBody>
          <a:bodyPr wrap="square" rtlCol="0" anchor="t">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xuộm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hoe.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chùm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xõa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p>
        </p:txBody>
      </p:sp>
      <p:sp>
        <p:nvSpPr>
          <p:cNvPr id="5" name="Rectangle 3"/>
          <p:cNvSpPr/>
          <p:nvPr/>
        </p:nvSpPr>
        <p:spPr>
          <a:xfrm>
            <a:off x="0" y="22225"/>
            <a:ext cx="9144000" cy="829945"/>
          </a:xfrm>
          <a:prstGeom prst="rect">
            <a:avLst/>
          </a:prstGeom>
          <a:solidFill>
            <a:schemeClr val="accent3"/>
          </a:solidFill>
        </p:spPr>
        <p:txBody>
          <a:bodyPr wrap="square" lIns="91440" tIns="45720" rIns="91440" bIns="45720">
            <a:spAutoFit/>
          </a:bodyPr>
          <a:lstStyle/>
          <a:p>
            <a:pPr algn="ctr"/>
            <a:r>
              <a:rPr lang="en-US" sz="4800" b="0" cap="none" spc="0" dirty="0" err="1">
                <a:ln w="0"/>
                <a:gradFill>
                  <a:gsLst>
                    <a:gs pos="0">
                      <a:srgbClr val="012D86"/>
                    </a:gs>
                    <a:gs pos="100000">
                      <a:srgbClr val="0E2557"/>
                    </a:gs>
                  </a:gsLst>
                  <a:lin scaled="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Quang cảnh làng mạc ngày mùa</a:t>
            </a:r>
            <a:r>
              <a:rPr lang="en-US" sz="4800" b="0" cap="none" spc="0" dirty="0">
                <a:ln w="0"/>
                <a:gradFill>
                  <a:gsLst>
                    <a:gs pos="0">
                      <a:srgbClr val="012D86"/>
                    </a:gs>
                    <a:gs pos="100000">
                      <a:srgbClr val="0E2557"/>
                    </a:gs>
                  </a:gsLst>
                  <a:lin scaled="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en-US" sz="2800" b="0" cap="none" spc="0" dirty="0">
              <a:ln w="0"/>
              <a:gradFill>
                <a:gsLst>
                  <a:gs pos="0">
                    <a:srgbClr val="012D86"/>
                  </a:gs>
                  <a:gs pos="100000">
                    <a:srgbClr val="0E2557"/>
                  </a:gs>
                </a:gsLst>
                <a:lin scaled="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a:stretch>
            <a:fillRect/>
          </a:stretch>
        </p:blipFill>
        <p:spPr>
          <a:xfrm>
            <a:off x="-26035" y="635"/>
            <a:ext cx="9152255" cy="6903720"/>
          </a:xfrm>
          <a:prstGeom prst="rect">
            <a:avLst/>
          </a:prstGeom>
          <a:noFill/>
          <a:ln w="9525">
            <a:noFill/>
          </a:ln>
        </p:spPr>
      </p:pic>
      <p:sp>
        <p:nvSpPr>
          <p:cNvPr id="5" name="Text Box 4"/>
          <p:cNvSpPr txBox="1"/>
          <p:nvPr/>
        </p:nvSpPr>
        <p:spPr>
          <a:xfrm>
            <a:off x="474980" y="302895"/>
            <a:ext cx="8232775" cy="6123940"/>
          </a:xfrm>
          <a:prstGeom prst="rect">
            <a:avLst/>
          </a:prstGeom>
          <a:noFill/>
        </p:spPr>
        <p:txBody>
          <a:bodyPr wrap="square" rtlCol="0" anchor="t">
            <a:spAutoFit/>
          </a:bodyPr>
          <a:lstStyle/>
          <a:p>
            <a:r>
              <a:rPr lang="en-US" sz="2800">
                <a:latin typeface="Times New Roman" panose="02020603050405020304" pitchFamily="18" charset="0"/>
                <a:cs typeface="Times New Roman" panose="02020603050405020304" pitchFamily="18" charset="0"/>
                <a:sym typeface="+mn-ea"/>
              </a:rPr>
              <a:t>Nắng vườn chuối đương có gió lẫn với lá vàng như những vạt áo nắng, đuôi áo nắng,  vẫy vẫy. Bụi mía vàng xọng, đốt ngầu phấn trắng. Dưới sân, rơm và thóc vàng giòn. Quanh đó con gà, con chó cũng vàng mượt. Mái nhà phủ một màu rơm vàng mới. Lác đác cây lụi có mấy chiếc lá đỏ. Qua khe giậu, ló ra mấy quả ớt đỏ chói. Tất cả đượm một màu vàng trù phú, đầm ấm lạ lùng. Không còn có cảm giác héo tàn hanh hao lúc sắp bước vào mùa đông. Hơi thở của đất trời, mặt nước thơm thơm, nhè nhẹ. Ngày không nắng, không mưa, hồ như không ai tưởng đến ngày hay đêm, mà chỉ mải miết đi gặt, kéo đá, cắt rạ, chia thóc hợp tác xã. Ai cũng vậy, cứ buông bát đũa lại đi ngay, cứ trở dậy là ra đồng ngay.</a:t>
            </a:r>
          </a:p>
          <a:p>
            <a:pPr algn="ctr"/>
            <a:r>
              <a:rPr lang="en-US" sz="2800">
                <a:latin typeface="Times New Roman" panose="02020603050405020304" pitchFamily="18" charset="0"/>
                <a:cs typeface="Times New Roman" panose="02020603050405020304" pitchFamily="18" charset="0"/>
                <a:sym typeface="+mn-ea"/>
              </a:rPr>
              <a:t>                                                       Tô Hoài</a:t>
            </a:r>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1760</Words>
  <Application>Microsoft Office PowerPoint</Application>
  <PresentationFormat>On-screen Show (4:3)</PresentationFormat>
  <Paragraphs>72</Paragraphs>
  <Slides>28</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.VnTime</vt:lpstr>
      <vt:lpstr>Arial</vt:lpstr>
      <vt:lpstr>Calibri</vt:lpstr>
      <vt:lpstr>Times New Roman</vt:lpstr>
      <vt:lpstr>1_Default Design</vt:lpstr>
      <vt:lpstr>2_Default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bài :</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Trọng Thị Yến</cp:lastModifiedBy>
  <cp:revision>69</cp:revision>
  <dcterms:created xsi:type="dcterms:W3CDTF">2010-08-17T05:20:00Z</dcterms:created>
  <dcterms:modified xsi:type="dcterms:W3CDTF">2025-03-02T07:16:54Z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182494F20FBF47D887F80ABF483043AF</vt:lpwstr>
  </property>
  <property fmtid="{D5CDD505-2E9C-101B-9397-08002B2CF9AE}" pid="3" name="KSOProductBuildVer">
    <vt:lpwstr>1033-11.2.0.10258</vt:lpwstr>
  </property>
</Properties>
</file>