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876" r:id="rId3"/>
    <p:sldId id="321" r:id="rId4"/>
    <p:sldId id="2877" r:id="rId5"/>
    <p:sldId id="318" r:id="rId6"/>
    <p:sldId id="2878" r:id="rId7"/>
    <p:sldId id="315" r:id="rId8"/>
    <p:sldId id="2892" r:id="rId9"/>
    <p:sldId id="281" r:id="rId10"/>
    <p:sldId id="302" r:id="rId11"/>
    <p:sldId id="303" r:id="rId12"/>
    <p:sldId id="304" r:id="rId13"/>
    <p:sldId id="2893" r:id="rId14"/>
    <p:sldId id="2894" r:id="rId15"/>
    <p:sldId id="2895" r:id="rId16"/>
    <p:sldId id="301" r:id="rId17"/>
    <p:sldId id="2885" r:id="rId18"/>
    <p:sldId id="2886" r:id="rId19"/>
    <p:sldId id="307" r:id="rId20"/>
    <p:sldId id="2887" r:id="rId21"/>
    <p:sldId id="2888" r:id="rId22"/>
    <p:sldId id="2889" r:id="rId23"/>
    <p:sldId id="320" r:id="rId24"/>
    <p:sldId id="305" r:id="rId25"/>
    <p:sldId id="2890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22" autoAdjust="0"/>
  </p:normalViewPr>
  <p:slideViewPr>
    <p:cSldViewPr>
      <p:cViewPr varScale="1">
        <p:scale>
          <a:sx n="46" d="100"/>
          <a:sy n="46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2CF0-A4DF-403F-ADBD-73E06A88FA4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EFAB-90F5-474B-B3B0-860E49A1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5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8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4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4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2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7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8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6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4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ontrol" Target="../activeX/activeX2.xml"/><Relationship Id="rId7" Type="http://schemas.openxmlformats.org/officeDocument/2006/relationships/image" Target="../media/image4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7793E-9892-5F1F-FE1D-44EB29BC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16" y="3904322"/>
            <a:ext cx="12263168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786873" y="1829698"/>
            <a:ext cx="5080117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3522" y="1829698"/>
            <a:ext cx="11463316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02" y="1829698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35" y="2250803"/>
            <a:ext cx="579684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46" y="6419894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42" y="5246189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7971" y="4982458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39261" y="4833136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57863" y="5050400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198" y="8542312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37097" y="8613491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4425" y="53116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 ra từ trứng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21731" y="49047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ra đã thành con</a:t>
            </a:r>
          </a:p>
        </p:txBody>
      </p:sp>
    </p:spTree>
    <p:extLst>
      <p:ext uri="{BB962C8B-B14F-4D97-AF65-F5344CB8AC3E}">
        <p14:creationId xmlns:p14="http://schemas.microsoft.com/office/powerpoint/2010/main" val="21538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đẻ con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870" y="5197526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67021" y="533948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Dơi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93437" y="561275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heo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125" y="899716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55827" y="9058159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08286" y="911722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sấu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6" y="2128638"/>
            <a:ext cx="2636557" cy="338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8686">
            <a:off x="13532769" y="2189422"/>
            <a:ext cx="4075731" cy="4425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2154" y="6686659"/>
            <a:ext cx="3332631" cy="208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504" y="6390683"/>
            <a:ext cx="2429214" cy="261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4978" y="6961882"/>
            <a:ext cx="6153022" cy="23073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9890" y="5444365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22191" y="5544247"/>
            <a:ext cx="2646624" cy="990965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èo Ragdoll giá bao nhiêu? Giống mèo này có đặc điểm gì, cách chăm sóc -  IAS Lin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8" y="2626854"/>
            <a:ext cx="3263302" cy="23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79534" y="5232199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45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  <p:bldP spid="11" grpId="0" animBg="1"/>
      <p:bldP spid="2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431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7188" algn="just">
                <a:buFontTx/>
                <a:buChar char="-"/>
              </a:pP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Cơ quan sinh dục của con đực và con cái tạo ra gì?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 có cơ quan sinh dục đực tạo ra tinh trùng. Con cái có cơ quan sinh dục cái tạo ra trứng.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2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941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357188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 thể mới của động vật được hình thành như thế nào?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1430000" cy="35052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1066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kết hợp với tinh trùng trong quá trình thụ tinh tạo thành hợp tử. Hợp tử phát triển thành phôi. Phôi phát triển thành cơ thể mới.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08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CDAE0E-B099-0EDE-A121-03FD96CDB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462548"/>
              </p:ext>
            </p:extLst>
          </p:nvPr>
        </p:nvGraphicFramePr>
        <p:xfrm>
          <a:off x="2743200" y="3467100"/>
          <a:ext cx="14630400" cy="582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map Image" r:id="rId5" imgW="8369730" imgH="2324219" progId="Paint.Picture">
                  <p:embed/>
                </p:oleObj>
              </mc:Choice>
              <mc:Fallback>
                <p:oleObj name="Bitmap Image" r:id="rId5" imgW="8369730" imgH="232421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467100"/>
                        <a:ext cx="14630400" cy="5824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743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15925800" cy="3423206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38096">
            <a:off x="14464554" y="5311046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0786" y="4686300"/>
            <a:ext cx="1780509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62200" y="3238500"/>
            <a:ext cx="1399894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Sinh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đẻ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trứng</a:t>
            </a:r>
            <a:endParaRPr kumimoji="0" lang="en-US" sz="34400" b="0" i="0" u="none" strike="noStrike" kern="1200" cap="none" spc="0" normalizeH="0" baseline="0" noProof="0" dirty="0">
              <a:ln>
                <a:noFill/>
              </a:ln>
              <a:solidFill>
                <a:srgbClr val="FAFFE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vào hình và nói về sự sinh sản của động vật ở hình 2 và hình 3.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50966-C9DD-7E18-F06C-8DA1C88C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009899"/>
            <a:ext cx="11506200" cy="67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AD24A-BB40-E874-922C-C7175E21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28700"/>
            <a:ext cx="14616113" cy="83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:a16="http://schemas.microsoft.com/office/drawing/2014/main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539613-BD68-D502-4774-BB189F120C0A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903060"/>
          <a:ext cx="16002000" cy="5593241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379710671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63873534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057749581"/>
                    </a:ext>
                  </a:extLst>
                </a:gridCol>
              </a:tblGrid>
              <a:tr h="79903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00930"/>
                  </a:ext>
                </a:extLst>
              </a:tr>
              <a:tr h="159806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840230"/>
                  </a:ext>
                </a:extLst>
              </a:tr>
              <a:tr h="31961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9569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058EC3-FE10-431E-BED5-6580FB7AE816}"/>
              </a:ext>
            </a:extLst>
          </p:cNvPr>
          <p:cNvSpPr txBox="1"/>
          <p:nvPr/>
        </p:nvSpPr>
        <p:spPr>
          <a:xfrm>
            <a:off x="1752600" y="40005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7B919-5A69-6586-BA23-4B8022CAF6F0}"/>
              </a:ext>
            </a:extLst>
          </p:cNvPr>
          <p:cNvSpPr txBox="1"/>
          <p:nvPr/>
        </p:nvSpPr>
        <p:spPr>
          <a:xfrm>
            <a:off x="5943600" y="38481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ngoài cơ thể 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59D59-8358-57D0-7A1B-ACD8B78E8B9F}"/>
              </a:ext>
            </a:extLst>
          </p:cNvPr>
          <p:cNvSpPr txBox="1"/>
          <p:nvPr/>
        </p:nvSpPr>
        <p:spPr>
          <a:xfrm>
            <a:off x="11049000" y="37719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trong cơ thể gà mái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E8720-ED6C-39D0-C552-92473B942EB6}"/>
              </a:ext>
            </a:extLst>
          </p:cNvPr>
          <p:cNvSpPr txBox="1"/>
          <p:nvPr/>
        </p:nvSpPr>
        <p:spPr>
          <a:xfrm>
            <a:off x="1828800" y="56007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 trình tạo 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1255C-77BA-EAD0-42DC-A2B53F399888}"/>
              </a:ext>
            </a:extLst>
          </p:cNvPr>
          <p:cNvSpPr txBox="1"/>
          <p:nvPr/>
        </p:nvSpPr>
        <p:spPr>
          <a:xfrm>
            <a:off x="6019800" y="54483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phát triển thành phôi → Cá bột → Cá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472F8-EEBF-D4D4-DBD0-BE28A6E650FD}"/>
              </a:ext>
            </a:extLst>
          </p:cNvPr>
          <p:cNvSpPr txBox="1"/>
          <p:nvPr/>
        </p:nvSpPr>
        <p:spPr>
          <a:xfrm>
            <a:off x="11201400" y="53721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→ Phôi → Gà mái đẻ trứng → Trứng đã thụ tinh → Gà mái ấp trứng → Trứng nở ra gà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Động Vật  Little Angel tiếng Việt Nhạc   Little Angel Tiếng Việt_720pFH">
            <a:hlinkClick r:id="" action="ppaction://media"/>
            <a:extLst>
              <a:ext uri="{FF2B5EF4-FFF2-40B4-BE49-F238E27FC236}">
                <a16:creationId xmlns:a16="http://schemas.microsoft.com/office/drawing/2014/main" id="{615A6AB1-22AD-4578-F08F-1DEC436C9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" y="0"/>
            <a:ext cx="18260786" cy="10172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4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2EE45-2F5A-65F4-C7A9-02B15F2D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9900"/>
            <a:ext cx="17526000" cy="45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C625F-CD69-460E-E849-1834EBA97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8" y="2933700"/>
            <a:ext cx="10090677" cy="77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219201" y="120315"/>
            <a:ext cx="15104048" cy="2279985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1752600" y="419100"/>
            <a:ext cx="1410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số 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ững động vật đẻ trứng mà em biết, động vật nào thụ tinh trong, động vật nào thụ tinh ngoài?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/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trong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ngoài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FDBDB9-234D-8DE4-6A14-104A08D95505}"/>
              </a:ext>
            </a:extLst>
          </p:cNvPr>
          <p:cNvSpPr txBox="1"/>
          <p:nvPr/>
        </p:nvSpPr>
        <p:spPr>
          <a:xfrm>
            <a:off x="2590800" y="5753100"/>
            <a:ext cx="586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CF34D-BC8B-B849-B2FD-DD5C312ADE82}"/>
              </a:ext>
            </a:extLst>
          </p:cNvPr>
          <p:cNvSpPr txBox="1"/>
          <p:nvPr/>
        </p:nvSpPr>
        <p:spPr>
          <a:xfrm>
            <a:off x="9525000" y="5905500"/>
            <a:ext cx="624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8" name="TextBox1" r:id="rId2" imgW="6753240" imgH="4591080"/>
        </mc:Choice>
        <mc:Fallback>
          <p:control name="TextBox1" r:id="rId2" imgW="6753240" imgH="459108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46798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9" name="TextBox2" r:id="rId3" imgW="6753240" imgH="4591080"/>
        </mc:Choice>
        <mc:Fallback>
          <p:control name="TextBox2" r:id="rId3" imgW="6753240" imgH="45910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32531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333999" y="419100"/>
            <a:ext cx="71628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?</a:t>
            </a:r>
          </a:p>
        </p:txBody>
      </p:sp>
    </p:spTree>
    <p:extLst>
      <p:ext uri="{BB962C8B-B14F-4D97-AF65-F5344CB8AC3E}">
        <p14:creationId xmlns:p14="http://schemas.microsoft.com/office/powerpoint/2010/main" val="151843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18672-3362-C21F-4A94-83A89B7B6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2628900"/>
            <a:ext cx="114277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1333500"/>
            <a:ext cx="9582099" cy="4905713"/>
            <a:chOff x="0" y="0"/>
            <a:chExt cx="2383197" cy="1292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596903" y="3016397"/>
            <a:ext cx="8044928" cy="7270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7200" y="1638300"/>
            <a:ext cx="9067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03490" y="6608441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64BAA-543E-2EA3-E39C-D66768EB0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190500"/>
            <a:ext cx="16759357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AB4C7-277A-262E-F01B-134835B764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09700"/>
            <a:ext cx="15011400" cy="37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A2B06F-4F3A-F686-D5FE-E1204B86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305300"/>
            <a:ext cx="1198577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1" y="4761242"/>
            <a:ext cx="5964009" cy="552575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3770" y="6528816"/>
            <a:ext cx="18551771" cy="3758184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527944" y="2122495"/>
            <a:ext cx="157513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zh-CN" altLang="en-US" sz="8100" dirty="0">
              <a:solidFill>
                <a:srgbClr val="CF734E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7792" y="490355"/>
            <a:ext cx="203886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9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4900" dirty="0">
              <a:solidFill>
                <a:srgbClr val="CF734E"/>
              </a:solidFill>
              <a:latin typeface="Cambria" panose="0204050305040603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27945" y="3717460"/>
            <a:ext cx="15178166" cy="64832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tên những động vật trong hình 1. Động vật nào đẻ trứng, động vật nào đẻ con?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093E-DA02-0064-A40C-C823E6D5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09899"/>
            <a:ext cx="11582400" cy="6934685"/>
          </a:xfrm>
          <a:prstGeom prst="rect">
            <a:avLst/>
          </a:prstGeom>
        </p:spPr>
      </p:pic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D1F2D6F2-8EBF-25B0-D249-8BBA424E61A9}"/>
              </a:ext>
            </a:extLst>
          </p:cNvPr>
          <p:cNvSpPr/>
          <p:nvPr/>
        </p:nvSpPr>
        <p:spPr>
          <a:xfrm>
            <a:off x="1371600" y="5295900"/>
            <a:ext cx="24384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D8E6E443-9846-A6F0-AFE0-823DB53C5BBB}"/>
              </a:ext>
            </a:extLst>
          </p:cNvPr>
          <p:cNvSpPr/>
          <p:nvPr/>
        </p:nvSpPr>
        <p:spPr>
          <a:xfrm>
            <a:off x="7772400" y="2552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F824CE06-A12F-FAAB-66C6-2EDCBE530110}"/>
              </a:ext>
            </a:extLst>
          </p:cNvPr>
          <p:cNvSpPr/>
          <p:nvPr/>
        </p:nvSpPr>
        <p:spPr>
          <a:xfrm>
            <a:off x="14401800" y="52959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26CE4470-FA7E-7F13-92F7-8BE2AE8F728E}"/>
              </a:ext>
            </a:extLst>
          </p:cNvPr>
          <p:cNvSpPr/>
          <p:nvPr/>
        </p:nvSpPr>
        <p:spPr>
          <a:xfrm>
            <a:off x="914400" y="8648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46E06EA8-CE19-B595-1E24-2FF432408071}"/>
              </a:ext>
            </a:extLst>
          </p:cNvPr>
          <p:cNvSpPr/>
          <p:nvPr/>
        </p:nvSpPr>
        <p:spPr>
          <a:xfrm>
            <a:off x="8077200" y="89535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E970F613-8AF9-C7EA-5368-8581ACDEBCDE}"/>
              </a:ext>
            </a:extLst>
          </p:cNvPr>
          <p:cNvSpPr/>
          <p:nvPr/>
        </p:nvSpPr>
        <p:spPr>
          <a:xfrm>
            <a:off x="14859000" y="8267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7924800" cy="4414530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38096">
            <a:off x="7329650" y="6244345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479" y="405416"/>
            <a:ext cx="2192094" cy="2532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1" y="4084666"/>
            <a:ext cx="7086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7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có những cách sinh sản nào 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0853" y="2705102"/>
            <a:ext cx="1933347" cy="21335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56232" y="1429872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880558" y="5699750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con</a:t>
            </a: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8763000" y="4902756"/>
            <a:ext cx="2117558" cy="17634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nở ra từ trứng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529590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56108" y="4984339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01154" y="5121357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6201" y="864487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54407" y="863254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686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410</Words>
  <Application>Microsoft Office PowerPoint</Application>
  <PresentationFormat>Custom</PresentationFormat>
  <Paragraphs>68</Paragraphs>
  <Slides>24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HanWangKanDaYan</vt:lpstr>
      <vt:lpstr>Londrina Solid Black</vt:lpstr>
      <vt:lpstr>Times New Roman</vt:lpstr>
      <vt:lpstr>Office Theme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2006-08-16T00:00:00Z</dcterms:created>
  <dcterms:modified xsi:type="dcterms:W3CDTF">2024-12-23T05:31:49Z</dcterms:modified>
  <dc:identifier>DAFeKZrhtj8</dc:identifier>
</cp:coreProperties>
</file>