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427" r:id="rId2"/>
    <p:sldId id="430" r:id="rId3"/>
    <p:sldId id="447" r:id="rId4"/>
    <p:sldId id="432" r:id="rId5"/>
    <p:sldId id="441" r:id="rId6"/>
    <p:sldId id="443" r:id="rId7"/>
    <p:sldId id="444" r:id="rId8"/>
    <p:sldId id="448" r:id="rId9"/>
    <p:sldId id="445" r:id="rId10"/>
    <p:sldId id="438" r:id="rId11"/>
    <p:sldId id="431" r:id="rId12"/>
  </p:sldIdLst>
  <p:sldSz cx="16276638" cy="9144000"/>
  <p:notesSz cx="6858000" cy="9144000"/>
  <p:custDataLst>
    <p:tags r:id="rId1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E7ADAD-C1DB-42FC-8025-64C069A7E87D}" v="14" dt="2022-08-27T00:24:53.3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71" d="100"/>
          <a:sy n="71" d="100"/>
        </p:scale>
        <p:origin x="62" y="139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B5E7ADAD-C1DB-42FC-8025-64C069A7E87D}"/>
    <pc:docChg chg="custSel modSld">
      <pc:chgData name="T H" userId="270efafb50020bd6" providerId="LiveId" clId="{B5E7ADAD-C1DB-42FC-8025-64C069A7E87D}" dt="2022-08-27T01:06:46.352" v="88" actId="14100"/>
      <pc:docMkLst>
        <pc:docMk/>
      </pc:docMkLst>
      <pc:sldChg chg="modSp">
        <pc:chgData name="T H" userId="270efafb50020bd6" providerId="LiveId" clId="{B5E7ADAD-C1DB-42FC-8025-64C069A7E87D}" dt="2022-08-27T00:11:05.268" v="0" actId="1076"/>
        <pc:sldMkLst>
          <pc:docMk/>
          <pc:sldMk cId="4184934910" sldId="427"/>
        </pc:sldMkLst>
        <pc:picChg chg="mod">
          <ac:chgData name="T H" userId="270efafb50020bd6" providerId="LiveId" clId="{B5E7ADAD-C1DB-42FC-8025-64C069A7E87D}" dt="2022-08-27T00:11:05.268" v="0" actId="1076"/>
          <ac:picMkLst>
            <pc:docMk/>
            <pc:sldMk cId="4184934910" sldId="427"/>
            <ac:picMk id="30" creationId="{00000000-0000-0000-0000-000000000000}"/>
          </ac:picMkLst>
        </pc:picChg>
      </pc:sldChg>
      <pc:sldChg chg="addSp delSp modSp mod">
        <pc:chgData name="T H" userId="270efafb50020bd6" providerId="LiveId" clId="{B5E7ADAD-C1DB-42FC-8025-64C069A7E87D}" dt="2022-08-27T00:15:06.992" v="28"/>
        <pc:sldMkLst>
          <pc:docMk/>
          <pc:sldMk cId="2432748071" sldId="432"/>
        </pc:sldMkLst>
        <pc:picChg chg="add del">
          <ac:chgData name="T H" userId="270efafb50020bd6" providerId="LiveId" clId="{B5E7ADAD-C1DB-42FC-8025-64C069A7E87D}" dt="2022-08-27T00:13:40.219" v="5"/>
          <ac:picMkLst>
            <pc:docMk/>
            <pc:sldMk cId="2432748071" sldId="432"/>
            <ac:picMk id="2" creationId="{B46619D3-3EF9-8F4C-3982-D8AB0DFE7EC2}"/>
          </ac:picMkLst>
        </pc:picChg>
        <pc:picChg chg="add mod modCrop">
          <ac:chgData name="T H" userId="270efafb50020bd6" providerId="LiveId" clId="{B5E7ADAD-C1DB-42FC-8025-64C069A7E87D}" dt="2022-08-27T00:15:03.494" v="27"/>
          <ac:picMkLst>
            <pc:docMk/>
            <pc:sldMk cId="2432748071" sldId="432"/>
            <ac:picMk id="3" creationId="{AC9BA203-17DF-A61A-0A05-89A0EFE624C3}"/>
          </ac:picMkLst>
        </pc:picChg>
        <pc:picChg chg="mod modCrop">
          <ac:chgData name="T H" userId="270efafb50020bd6" providerId="LiveId" clId="{B5E7ADAD-C1DB-42FC-8025-64C069A7E87D}" dt="2022-08-27T00:15:06.992" v="28"/>
          <ac:picMkLst>
            <pc:docMk/>
            <pc:sldMk cId="2432748071" sldId="432"/>
            <ac:picMk id="4" creationId="{CE6EF8C7-5ABE-4BB6-B4E3-2ACC50CEC49A}"/>
          </ac:picMkLst>
        </pc:picChg>
      </pc:sldChg>
      <pc:sldChg chg="addSp delSp modSp mod">
        <pc:chgData name="T H" userId="270efafb50020bd6" providerId="LiveId" clId="{B5E7ADAD-C1DB-42FC-8025-64C069A7E87D}" dt="2022-08-27T00:17:38.465" v="53" actId="14100"/>
        <pc:sldMkLst>
          <pc:docMk/>
          <pc:sldMk cId="3638933607" sldId="441"/>
        </pc:sldMkLst>
        <pc:spChg chg="mod">
          <ac:chgData name="T H" userId="270efafb50020bd6" providerId="LiveId" clId="{B5E7ADAD-C1DB-42FC-8025-64C069A7E87D}" dt="2022-08-27T00:15:14.357" v="29" actId="1076"/>
          <ac:spMkLst>
            <pc:docMk/>
            <pc:sldMk cId="3638933607" sldId="441"/>
            <ac:spMk id="14" creationId="{8DC51ADA-B06A-48B0-982A-7B91BCAD4524}"/>
          </ac:spMkLst>
        </pc:spChg>
        <pc:picChg chg="add mod modCrop">
          <ac:chgData name="T H" userId="270efafb50020bd6" providerId="LiveId" clId="{B5E7ADAD-C1DB-42FC-8025-64C069A7E87D}" dt="2022-08-27T00:17:29.908" v="49" actId="1076"/>
          <ac:picMkLst>
            <pc:docMk/>
            <pc:sldMk cId="3638933607" sldId="441"/>
            <ac:picMk id="2" creationId="{4D9FAA13-1446-108A-E0AC-7810B4BC066A}"/>
          </ac:picMkLst>
        </pc:picChg>
        <pc:picChg chg="add del mod">
          <ac:chgData name="T H" userId="270efafb50020bd6" providerId="LiveId" clId="{B5E7ADAD-C1DB-42FC-8025-64C069A7E87D}" dt="2022-08-27T00:17:01.358" v="40" actId="478"/>
          <ac:picMkLst>
            <pc:docMk/>
            <pc:sldMk cId="3638933607" sldId="441"/>
            <ac:picMk id="4" creationId="{33495E3F-9ABB-C707-DAB6-1A0BA0F5704E}"/>
          </ac:picMkLst>
        </pc:picChg>
        <pc:picChg chg="mod modCrop">
          <ac:chgData name="T H" userId="270efafb50020bd6" providerId="LiveId" clId="{B5E7ADAD-C1DB-42FC-8025-64C069A7E87D}" dt="2022-08-27T00:17:38.465" v="53" actId="14100"/>
          <ac:picMkLst>
            <pc:docMk/>
            <pc:sldMk cId="3638933607" sldId="441"/>
            <ac:picMk id="16" creationId="{5D1BA558-4167-43C4-A05B-DB30EFBA8448}"/>
          </ac:picMkLst>
        </pc:picChg>
      </pc:sldChg>
      <pc:sldChg chg="addSp delSp modSp mod modAnim">
        <pc:chgData name="T H" userId="270efafb50020bd6" providerId="LiveId" clId="{B5E7ADAD-C1DB-42FC-8025-64C069A7E87D}" dt="2022-08-27T00:24:25.518" v="68" actId="1076"/>
        <pc:sldMkLst>
          <pc:docMk/>
          <pc:sldMk cId="3085710602" sldId="443"/>
        </pc:sldMkLst>
        <pc:spChg chg="mod">
          <ac:chgData name="T H" userId="270efafb50020bd6" providerId="LiveId" clId="{B5E7ADAD-C1DB-42FC-8025-64C069A7E87D}" dt="2022-08-27T00:24:25.518" v="68" actId="1076"/>
          <ac:spMkLst>
            <pc:docMk/>
            <pc:sldMk cId="3085710602" sldId="443"/>
            <ac:spMk id="3" creationId="{00000000-0000-0000-0000-000000000000}"/>
          </ac:spMkLst>
        </pc:spChg>
        <pc:spChg chg="mod">
          <ac:chgData name="T H" userId="270efafb50020bd6" providerId="LiveId" clId="{B5E7ADAD-C1DB-42FC-8025-64C069A7E87D}" dt="2022-08-27T00:19:51.881" v="54" actId="1076"/>
          <ac:spMkLst>
            <pc:docMk/>
            <pc:sldMk cId="3085710602" sldId="443"/>
            <ac:spMk id="10" creationId="{00000000-0000-0000-0000-000000000000}"/>
          </ac:spMkLst>
        </pc:spChg>
        <pc:picChg chg="add mod">
          <ac:chgData name="T H" userId="270efafb50020bd6" providerId="LiveId" clId="{B5E7ADAD-C1DB-42FC-8025-64C069A7E87D}" dt="2022-08-27T00:21:39.654" v="66" actId="1076"/>
          <ac:picMkLst>
            <pc:docMk/>
            <pc:sldMk cId="3085710602" sldId="443"/>
            <ac:picMk id="4" creationId="{B3323D0F-CF70-7BB3-4936-E9053739EB4F}"/>
          </ac:picMkLst>
        </pc:picChg>
        <pc:picChg chg="add mod">
          <ac:chgData name="T H" userId="270efafb50020bd6" providerId="LiveId" clId="{B5E7ADAD-C1DB-42FC-8025-64C069A7E87D}" dt="2022-08-27T00:21:37.508" v="65" actId="1076"/>
          <ac:picMkLst>
            <pc:docMk/>
            <pc:sldMk cId="3085710602" sldId="443"/>
            <ac:picMk id="5" creationId="{0CEC5EF2-61F0-D73C-C476-20389EB83B41}"/>
          </ac:picMkLst>
        </pc:picChg>
        <pc:picChg chg="del">
          <ac:chgData name="T H" userId="270efafb50020bd6" providerId="LiveId" clId="{B5E7ADAD-C1DB-42FC-8025-64C069A7E87D}" dt="2022-08-27T00:20:48.149" v="56" actId="478"/>
          <ac:picMkLst>
            <pc:docMk/>
            <pc:sldMk cId="3085710602" sldId="443"/>
            <ac:picMk id="13" creationId="{A3E75758-9F79-4291-B5F2-08157A7504C9}"/>
          </ac:picMkLst>
        </pc:picChg>
      </pc:sldChg>
      <pc:sldChg chg="addSp delSp modSp mod">
        <pc:chgData name="T H" userId="270efafb50020bd6" providerId="LiveId" clId="{B5E7ADAD-C1DB-42FC-8025-64C069A7E87D}" dt="2022-08-27T01:06:46.352" v="88" actId="14100"/>
        <pc:sldMkLst>
          <pc:docMk/>
          <pc:sldMk cId="3523590457" sldId="445"/>
        </pc:sldMkLst>
        <pc:picChg chg="add mod">
          <ac:chgData name="T H" userId="270efafb50020bd6" providerId="LiveId" clId="{B5E7ADAD-C1DB-42FC-8025-64C069A7E87D}" dt="2022-08-27T01:06:46.352" v="88" actId="14100"/>
          <ac:picMkLst>
            <pc:docMk/>
            <pc:sldMk cId="3523590457" sldId="445"/>
            <ac:picMk id="2" creationId="{8E9EF8BB-F664-6542-16CD-7FB5022CED4D}"/>
          </ac:picMkLst>
        </pc:picChg>
        <pc:picChg chg="add mod">
          <ac:chgData name="T H" userId="270efafb50020bd6" providerId="LiveId" clId="{B5E7ADAD-C1DB-42FC-8025-64C069A7E87D}" dt="2022-08-27T00:25:04.574" v="73" actId="1076"/>
          <ac:picMkLst>
            <pc:docMk/>
            <pc:sldMk cId="3523590457" sldId="445"/>
            <ac:picMk id="3" creationId="{BE88369D-2E67-AF86-20AE-908AACF03CD5}"/>
          </ac:picMkLst>
        </pc:picChg>
        <pc:picChg chg="del">
          <ac:chgData name="T H" userId="270efafb50020bd6" providerId="LiveId" clId="{B5E7ADAD-C1DB-42FC-8025-64C069A7E87D}" dt="2022-08-27T00:24:51.253" v="69" actId="478"/>
          <ac:picMkLst>
            <pc:docMk/>
            <pc:sldMk cId="3523590457" sldId="445"/>
            <ac:picMk id="17" creationId="{03B18AF9-8F7E-4BC4-80BB-3826A172ECF4}"/>
          </ac:picMkLst>
        </pc:picChg>
      </pc:sldChg>
      <pc:sldChg chg="modSp">
        <pc:chgData name="T H" userId="270efafb50020bd6" providerId="LiveId" clId="{B5E7ADAD-C1DB-42FC-8025-64C069A7E87D}" dt="2022-08-27T00:13:03.409" v="2"/>
        <pc:sldMkLst>
          <pc:docMk/>
          <pc:sldMk cId="4198843621" sldId="447"/>
        </pc:sldMkLst>
        <pc:picChg chg="mod">
          <ac:chgData name="T H" userId="270efafb50020bd6" providerId="LiveId" clId="{B5E7ADAD-C1DB-42FC-8025-64C069A7E87D}" dt="2022-08-27T00:13:03.409" v="2"/>
          <ac:picMkLst>
            <pc:docMk/>
            <pc:sldMk cId="4198843621" sldId="447"/>
            <ac:picMk id="5" creationId="{4877C5DD-C019-4ACE-A906-0E87C53694CD}"/>
          </ac:picMkLst>
        </pc:picChg>
      </pc:sldChg>
      <pc:sldChg chg="modSp mod">
        <pc:chgData name="T H" userId="270efafb50020bd6" providerId="LiveId" clId="{B5E7ADAD-C1DB-42FC-8025-64C069A7E87D}" dt="2022-08-27T01:00:32.947" v="87" actId="207"/>
        <pc:sldMkLst>
          <pc:docMk/>
          <pc:sldMk cId="3260900917" sldId="448"/>
        </pc:sldMkLst>
        <pc:graphicFrameChg chg="mod modGraphic">
          <ac:chgData name="T H" userId="270efafb50020bd6" providerId="LiveId" clId="{B5E7ADAD-C1DB-42FC-8025-64C069A7E87D}" dt="2022-08-27T01:00:32.947" v="87" actId="207"/>
          <ac:graphicFrameMkLst>
            <pc:docMk/>
            <pc:sldMk cId="3260900917" sldId="448"/>
            <ac:graphicFrameMk id="2" creationId="{94076CDB-004C-49D9-A66F-2C6ACC831E6D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89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Van%20dung/Cau%204.pptx" TargetMode="External"/><Relationship Id="rId13" Type="http://schemas.openxmlformats.org/officeDocument/2006/relationships/image" Target="../media/image17.jpeg"/><Relationship Id="rId3" Type="http://schemas.openxmlformats.org/officeDocument/2006/relationships/image" Target="../media/image6.jpg"/><Relationship Id="rId7" Type="http://schemas.openxmlformats.org/officeDocument/2006/relationships/image" Target="../media/image13.jpe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Van%20dung/Cau%203.pptx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5" Type="http://schemas.openxmlformats.org/officeDocument/2006/relationships/image" Target="../media/image19.jpeg"/><Relationship Id="rId10" Type="http://schemas.openxmlformats.org/officeDocument/2006/relationships/hyperlink" Target="Van%20dung/Cau%201.pptx" TargetMode="External"/><Relationship Id="rId4" Type="http://schemas.openxmlformats.org/officeDocument/2006/relationships/hyperlink" Target="Van%20dung/Cau%202.pptx" TargetMode="External"/><Relationship Id="rId9" Type="http://schemas.openxmlformats.org/officeDocument/2006/relationships/image" Target="../media/image14.jpeg"/><Relationship Id="rId1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97197" y="2667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vi-VN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NGŨ HÙNG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523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746919" y="3962400"/>
            <a:ext cx="13868400" cy="173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Tự nhiên và Xã hội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8: GIỮ VỆ SINH TRƯỜNG HỌC (T1)</a:t>
            </a:r>
            <a:endParaRPr 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475" y="594095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4919726" cy="994830"/>
            <a:chOff x="5063633" y="164812"/>
            <a:chExt cx="4836715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4836715" cy="994830"/>
              <a:chOff x="5063633" y="164812"/>
              <a:chExt cx="4836715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18161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Rectangle 95"/>
          <p:cNvSpPr>
            <a:spLocks noChangeArrowheads="1"/>
          </p:cNvSpPr>
          <p:nvPr/>
        </p:nvSpPr>
        <p:spPr bwMode="auto">
          <a:xfrm>
            <a:off x="4709319" y="1219200"/>
            <a:ext cx="662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 CHƠI: TÂY DU KÍ</a:t>
            </a:r>
          </a:p>
        </p:txBody>
      </p:sp>
      <p:pic>
        <p:nvPicPr>
          <p:cNvPr id="52" name="Picture 2" descr="3 tài tử đóng Đường Tăng trong Tây du ký phiên bản 1986. Ảnh: NSCC.">
            <a:hlinkClick r:id="rId4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4" t="50000" r="33215" b="6576"/>
          <a:stretch/>
        </p:blipFill>
        <p:spPr bwMode="auto">
          <a:xfrm>
            <a:off x="6961732" y="2201357"/>
            <a:ext cx="2210029" cy="204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Nhân vật hư cấu Tôn Ngộ Không">
            <a:hlinkClick r:id="rId6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0" b="7814"/>
          <a:stretch/>
        </p:blipFill>
        <p:spPr bwMode="auto">
          <a:xfrm>
            <a:off x="1427038" y="2232181"/>
            <a:ext cx="2107266" cy="19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Những phiên bản Trư Bát Giới đáng yêu nhất trong lịch sử Tây Du Ký -  VietNamNet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9132" y="2263003"/>
            <a:ext cx="2090987" cy="19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Hình ảnh đẹp và hiếm về Sa Tăng, Trư Bát Giới - Giáo dục Việt Nam">
            <a:hlinkClick r:id="rId1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314"/>
          <a:stretch/>
        </p:blipFill>
        <p:spPr bwMode="auto">
          <a:xfrm>
            <a:off x="4158285" y="5507471"/>
            <a:ext cx="1965247" cy="19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hật tổ 'Tây du ký' 1986: Luôn được 'cúng' trái cây, càng già càng giống  Phậ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285" y="2230864"/>
            <a:ext cx="2193847" cy="198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iễn viên đóng Ngọc Hoàng của 'Tây du ký' bị in ảnh trên tiền âm phủ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531" y="2200382"/>
            <a:ext cx="2209800" cy="204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Ly kỳ chuyện &quot;Quan Âm&quot; (Tây Du Ký) được người dân quỳ lạy như &quot;Bồ Tát sống&quot;  và sự thật về cuộc sống độc thân tuổi 7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10"/>
          <a:stretch/>
        </p:blipFill>
        <p:spPr bwMode="auto">
          <a:xfrm>
            <a:off x="1427038" y="5476991"/>
            <a:ext cx="2107266" cy="191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Yêu quái tàn ác nhất, máu lạnh nhất trong Tây Du Ký, 100 Bạch Cốt Tinh gộp  lại cũng &quot;không có cửa&quot;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732" y="5507471"/>
            <a:ext cx="2210029" cy="19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Tống Tổ Nhi - &quot;Na Tra&quot; xinh nhất showbiz, mới 19 tuổi và đẹp không góc chết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22"/>
          <a:stretch/>
        </p:blipFill>
        <p:spPr bwMode="auto">
          <a:xfrm>
            <a:off x="9796531" y="5507471"/>
            <a:ext cx="2209641" cy="195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Diễn viên đóng Phật Di Lặc trong 'Tây du ký' qua đời - VnExpress Giải trí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6"/>
          <a:stretch/>
        </p:blipFill>
        <p:spPr bwMode="auto">
          <a:xfrm>
            <a:off x="12798970" y="5476991"/>
            <a:ext cx="2121149" cy="199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74692" y="530352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870680" y="206738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299571" y="206738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2678444" y="208262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279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1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24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00"/>
                            </p:stCondLst>
                            <p:childTnLst>
                              <p:par>
                                <p:cTn id="1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000"/>
                            </p:stCondLst>
                            <p:childTnLst>
                              <p:par>
                                <p:cTn id="1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500"/>
                            </p:stCondLst>
                            <p:childTnLst>
                              <p:par>
                                <p:cTn id="1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500"/>
                            </p:stCondLst>
                            <p:childTnLst>
                              <p:par>
                                <p:cTn id="151" presetID="21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00"/>
                            </p:stCondLst>
                            <p:childTnLst>
                              <p:par>
                                <p:cTn id="17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500"/>
                            </p:stCondLst>
                            <p:childTnLst>
                              <p:par>
                                <p:cTn id="17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3000"/>
                            </p:stCondLst>
                            <p:childTnLst>
                              <p:par>
                                <p:cTn id="18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500"/>
                            </p:stCondLst>
                            <p:childTnLst>
                              <p:par>
                                <p:cTn id="1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000"/>
                            </p:stCondLst>
                            <p:childTnLst>
                              <p:par>
                                <p:cTn id="1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500"/>
                            </p:stCondLst>
                            <p:childTnLst>
                              <p:par>
                                <p:cTn id="1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0"/>
                            </p:stCondLst>
                            <p:childTnLst>
                              <p:par>
                                <p:cTn id="1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500"/>
                            </p:stCondLst>
                            <p:childTnLst>
                              <p:par>
                                <p:cTn id="202" presetID="24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7" grpId="0" animBg="1"/>
      <p:bldP spid="57" grpId="1" animBg="1"/>
      <p:bldP spid="58" grpId="0" animBg="1"/>
      <p:bldP spid="58" grpId="1" animBg="1"/>
      <p:bldP spid="60" grpId="0" animBg="1"/>
      <p:bldP spid="6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Giữ Gìn Vệ Sinh Trường Lớp">
            <a:hlinkClick r:id="" action="ppaction://media"/>
            <a:extLst>
              <a:ext uri="{FF2B5EF4-FFF2-40B4-BE49-F238E27FC236}">
                <a16:creationId xmlns:a16="http://schemas.microsoft.com/office/drawing/2014/main" id="{446B4C36-D4FA-455D-BA28-F565D73600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252" y="0"/>
            <a:ext cx="15714133" cy="88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77C5DD-C019-4ACE-A906-0E87C53694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741" t="29783" r="4388"/>
          <a:stretch/>
        </p:blipFill>
        <p:spPr>
          <a:xfrm>
            <a:off x="1143233" y="2743200"/>
            <a:ext cx="14080019" cy="56776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3EF96F2-B9B8-4A97-AB8E-89BE44CFE512}"/>
              </a:ext>
            </a:extLst>
          </p:cNvPr>
          <p:cNvGrpSpPr/>
          <p:nvPr/>
        </p:nvGrpSpPr>
        <p:grpSpPr>
          <a:xfrm>
            <a:off x="5211494" y="103853"/>
            <a:ext cx="4919726" cy="994830"/>
            <a:chOff x="5063633" y="164812"/>
            <a:chExt cx="4836715" cy="99483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64AC303-C37E-4918-AB6B-B7CD8795D7AB}"/>
                </a:ext>
              </a:extLst>
            </p:cNvPr>
            <p:cNvGrpSpPr/>
            <p:nvPr/>
          </p:nvGrpSpPr>
          <p:grpSpPr>
            <a:xfrm>
              <a:off x="5063633" y="164812"/>
              <a:ext cx="4836715" cy="994830"/>
              <a:chOff x="5063633" y="164812"/>
              <a:chExt cx="4836715" cy="99483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E64DB89-6D24-419B-A1C2-1B693FE2C659}"/>
                  </a:ext>
                </a:extLst>
              </p:cNvPr>
              <p:cNvSpPr txBox="1"/>
              <p:nvPr/>
            </p:nvSpPr>
            <p:spPr>
              <a:xfrm>
                <a:off x="5063633" y="164812"/>
                <a:ext cx="18161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0A9886-13AD-49A3-AEAB-753309C796CD}"/>
                  </a:ext>
                </a:extLst>
              </p:cNvPr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1D42545-44D2-4662-869E-CD6C5D8C9196}"/>
                </a:ext>
              </a:extLst>
            </p:cNvPr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7D902B1B-6E66-463C-B268-BCFCA5F06D61}"/>
              </a:ext>
            </a:extLst>
          </p:cNvPr>
          <p:cNvSpPr/>
          <p:nvPr/>
        </p:nvSpPr>
        <p:spPr>
          <a:xfrm>
            <a:off x="1288716" y="1885063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TRÒ CHƠI: “SẠCH HAY CHƯA SẠCH”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10CF993E-B0C2-4E5F-9E1B-F1861A913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8: GIỮ VỆ SINH TRƯỜNG HỌC (T1)</a:t>
            </a:r>
          </a:p>
        </p:txBody>
      </p:sp>
    </p:spTree>
    <p:extLst>
      <p:ext uri="{BB962C8B-B14F-4D97-AF65-F5344CB8AC3E}">
        <p14:creationId xmlns:p14="http://schemas.microsoft.com/office/powerpoint/2010/main" val="419884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4919726" cy="994830"/>
            <a:chOff x="5063633" y="164812"/>
            <a:chExt cx="4836715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4836715" cy="994830"/>
              <a:chOff x="5063633" y="164812"/>
              <a:chExt cx="4836715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18161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1573149" y="1782783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Một số việc làm để giữ vệ sinh trường học.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73149" y="2514600"/>
            <a:ext cx="14108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bạn trong những hình sau đây đang làm gì? Ở đâu?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8: GIỮ VỆ SINH TRƯỜNG HỌC (T1)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58068" y="3239869"/>
            <a:ext cx="14108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Những việc làm đó có tác dụng gì?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6EF8C7-5ABE-4BB6-B4E3-2ACC50CEC4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235" t="2027" b="55556"/>
          <a:stretch/>
        </p:blipFill>
        <p:spPr>
          <a:xfrm>
            <a:off x="1573149" y="4028777"/>
            <a:ext cx="6869970" cy="45397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9BA203-17DF-A61A-0A05-89A0EFE624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293" t="45845" r="942" b="669"/>
          <a:stretch/>
        </p:blipFill>
        <p:spPr>
          <a:xfrm>
            <a:off x="8612553" y="4002273"/>
            <a:ext cx="6292485" cy="453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166519" y="118910"/>
            <a:ext cx="4919726" cy="994830"/>
            <a:chOff x="5063633" y="164812"/>
            <a:chExt cx="4836715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4836715" cy="994830"/>
              <a:chOff x="5063633" y="164812"/>
              <a:chExt cx="4836715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18161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051719" y="2667000"/>
            <a:ext cx="9357788" cy="5789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Hình 1: Một số bạn đang nhặt rác. Hai bạn đang cho rác vào thùng rác ở sân trường.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Tác dụng: Giữ sạch sân trường.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Hình 2: Một bạn đang xả nước sau khi đi vệ sinh.</a:t>
            </a: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Tác dụng: Giữ sạch nhà vệ sinh.</a:t>
            </a: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Hình 3: GV và một nhóm HS đang quét rác và chuẩn bị hót rác.</a:t>
            </a: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Tác dụng: Giữ sạch xung quanh trường.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8ACE0A0E-1CD4-4DAC-B32E-4F8C36B8C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8: GIỮ VỆ SINH TRƯỜNG HỌC (T1)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C51ADA-B06A-48B0-982A-7B91BCAD4524}"/>
              </a:ext>
            </a:extLst>
          </p:cNvPr>
          <p:cNvSpPr/>
          <p:nvPr/>
        </p:nvSpPr>
        <p:spPr>
          <a:xfrm>
            <a:off x="1127919" y="1867930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Một số việc làm để giữ vệ sinh trường học.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1BA558-4167-43C4-A05B-DB30EFBA84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94" t="2027" r="2389" b="54798"/>
          <a:stretch/>
        </p:blipFill>
        <p:spPr>
          <a:xfrm>
            <a:off x="10195002" y="2112687"/>
            <a:ext cx="5435749" cy="29567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9FAA13-1446-108A-E0AC-7810B4BC06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73" t="45860" r="-774" b="496"/>
          <a:stretch/>
        </p:blipFill>
        <p:spPr>
          <a:xfrm>
            <a:off x="10195003" y="5069468"/>
            <a:ext cx="5499533" cy="318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336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4919726" cy="994830"/>
            <a:chOff x="5063633" y="164812"/>
            <a:chExt cx="4836715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4836715" cy="994830"/>
              <a:chOff x="5063633" y="164812"/>
              <a:chExt cx="4836715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18161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745090" y="1805205"/>
            <a:ext cx="13194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 hệ thực tế về việc làm của HS để giữ vệ sinh trường học.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6919" y="3281601"/>
            <a:ext cx="10210800" cy="5532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Những việc làm em và các bạn đã làm để giữ vệ sinh trường học:</a:t>
            </a:r>
          </a:p>
          <a:p>
            <a:pPr>
              <a:lnSpc>
                <a:spcPct val="110000"/>
              </a:lnSpc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• Vứt rác đúng nơi quy định.</a:t>
            </a:r>
          </a:p>
          <a:p>
            <a:pPr>
              <a:lnSpc>
                <a:spcPct val="110000"/>
              </a:lnSpc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• Không khạc nhổ bừa bãi.</a:t>
            </a:r>
          </a:p>
          <a:p>
            <a:pPr>
              <a:lnSpc>
                <a:spcPct val="110000"/>
              </a:lnSpc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• Không dẫm lên cây cỏ, hoa xung quanh khuôn viên trường.</a:t>
            </a:r>
          </a:p>
          <a:p>
            <a:pPr>
              <a:lnSpc>
                <a:spcPct val="110000"/>
              </a:lnSpc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• Tổng vệ sinh trường học thường xuyên. </a:t>
            </a:r>
          </a:p>
          <a:p>
            <a:pPr>
              <a:lnSpc>
                <a:spcPct val="110000"/>
              </a:lnSpc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• Không khắc, vẽ lên thân cây.</a:t>
            </a:r>
          </a:p>
          <a:p>
            <a:pPr>
              <a:lnSpc>
                <a:spcPct val="110000"/>
              </a:lnSpc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• Lau bàn ghế và bảng học trong lớp học hàng ngày</a:t>
            </a:r>
          </a:p>
        </p:txBody>
      </p:sp>
      <p:sp>
        <p:nvSpPr>
          <p:cNvPr id="3" name="Rectangle 2"/>
          <p:cNvSpPr/>
          <p:nvPr/>
        </p:nvSpPr>
        <p:spPr>
          <a:xfrm>
            <a:off x="883079" y="2562590"/>
            <a:ext cx="10548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Em và các bạn đã làm gì để giữ vệ sinh trường học?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63D20864-988A-4805-BFF0-6B4CF5D55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8: GIỮ VỆ SINH TRƯỜNG HỌC (T1)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323D0F-CF70-7BB3-4936-E9053739EB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94" t="2027" r="2389" b="54798"/>
          <a:stretch/>
        </p:blipFill>
        <p:spPr>
          <a:xfrm>
            <a:off x="10862376" y="3223201"/>
            <a:ext cx="4667343" cy="25388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EC5EF2-61F0-D73C-C476-20389EB83B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73" t="45860" r="-774" b="496"/>
          <a:stretch/>
        </p:blipFill>
        <p:spPr>
          <a:xfrm>
            <a:off x="10957719" y="5773764"/>
            <a:ext cx="4722110" cy="273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106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4919726" cy="994830"/>
            <a:chOff x="5063633" y="164812"/>
            <a:chExt cx="4836715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4836715" cy="994830"/>
              <a:chOff x="5063633" y="164812"/>
              <a:chExt cx="4836715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18161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987489" y="2493421"/>
            <a:ext cx="146389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Hãy tự đánh giá việc giữ vệ sinh trường học của em theo gợi ý dưới đây: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3305FC11-BD82-45C1-8018-E3E3B8A06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8: GIỮ VỆ SINH TRƯỜNG HỌC (T1)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668E3D-7964-4D19-B127-EB3593819A93}"/>
              </a:ext>
            </a:extLst>
          </p:cNvPr>
          <p:cNvSpPr/>
          <p:nvPr/>
        </p:nvSpPr>
        <p:spPr>
          <a:xfrm>
            <a:off x="1051719" y="1798335"/>
            <a:ext cx="13194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 hệ thực tế về việc làm của HS để giữ vệ sinh trường học.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96248B-8C24-44D0-9C89-10C7E63B3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118" y="3352800"/>
            <a:ext cx="10668001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372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4919726" cy="994830"/>
            <a:chOff x="5063633" y="164812"/>
            <a:chExt cx="4836715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4836715" cy="994830"/>
              <a:chOff x="5063633" y="164812"/>
              <a:chExt cx="4836715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18161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987489" y="2493421"/>
            <a:ext cx="146389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Hãy tự đánh giá việc giữ vệ sinh trường học của em theo gợi ý dưới đây: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3305FC11-BD82-45C1-8018-E3E3B8A06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8: GIỮ VỆ SINH TRƯỜNG HỌC (T1)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668E3D-7964-4D19-B127-EB3593819A93}"/>
              </a:ext>
            </a:extLst>
          </p:cNvPr>
          <p:cNvSpPr/>
          <p:nvPr/>
        </p:nvSpPr>
        <p:spPr>
          <a:xfrm>
            <a:off x="1051719" y="1798335"/>
            <a:ext cx="13194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 hệ thực tế về việc làm của HS để giữ vệ sinh trường học.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94076CDB-004C-49D9-A66F-2C6ACC831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3231327"/>
              </p:ext>
            </p:extLst>
          </p:nvPr>
        </p:nvGraphicFramePr>
        <p:xfrm>
          <a:off x="1280319" y="3581400"/>
          <a:ext cx="13648156" cy="4840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30843">
                  <a:extLst>
                    <a:ext uri="{9D8B030D-6E8A-4147-A177-3AD203B41FA5}">
                      <a16:colId xmlns:a16="http://schemas.microsoft.com/office/drawing/2014/main" val="384844088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354040327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1897987360"/>
                    </a:ext>
                  </a:extLst>
                </a:gridCol>
                <a:gridCol w="1616913">
                  <a:extLst>
                    <a:ext uri="{9D8B030D-6E8A-4147-A177-3AD203B41FA5}">
                      <a16:colId xmlns:a16="http://schemas.microsoft.com/office/drawing/2014/main" val="3428214667"/>
                    </a:ext>
                  </a:extLst>
                </a:gridCol>
              </a:tblGrid>
              <a:tr h="1149267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 làm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 xuyên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36888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Thỉnh thoảng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làm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1668726"/>
                  </a:ext>
                </a:extLst>
              </a:tr>
              <a:tr h="1149267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Bỏ giấy vào thùng rác và xả nước bồn cầu sau khi đi vệ sinh xong.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6898674"/>
                  </a:ext>
                </a:extLst>
              </a:tr>
              <a:tr h="606466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Bỏ rác vào các thùng rác đúng nơi quy định.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011048"/>
                  </a:ext>
                </a:extLst>
              </a:tr>
              <a:tr h="606466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3.Quét sân trường.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2969231"/>
                  </a:ext>
                </a:extLst>
              </a:tr>
              <a:tr h="606466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Lau bàn ghế và bảng đen trong lớp học.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6104398"/>
                  </a:ext>
                </a:extLst>
              </a:tr>
              <a:tr h="606466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Khắc tên mình lên thân cây hoặc viết ra bàn học.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98661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09009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4919726" cy="994830"/>
            <a:chOff x="5063633" y="164812"/>
            <a:chExt cx="4836715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4836715" cy="994830"/>
              <a:chOff x="5063633" y="164812"/>
              <a:chExt cx="4836715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18161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>
          <a:xfrm>
            <a:off x="1005772" y="3393197"/>
            <a:ext cx="7132547" cy="1876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Em cần thực hiện các việc giữ vệ sinh trường học thường xuyên hơn.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...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064BAA72-CF04-4BB6-9698-D4D17487B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8: GIỮ VỆ SINH TRƯỜNG HỌC (T1)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9A654A-B719-4EC5-80BF-B692F18F5AC9}"/>
              </a:ext>
            </a:extLst>
          </p:cNvPr>
          <p:cNvSpPr/>
          <p:nvPr/>
        </p:nvSpPr>
        <p:spPr>
          <a:xfrm>
            <a:off x="987489" y="2493421"/>
            <a:ext cx="122745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Em cần thay đổi gì để thực hiện việc giữ vệ sinh trường học: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70CDD4-362E-472B-AA0F-F00C3576728D}"/>
              </a:ext>
            </a:extLst>
          </p:cNvPr>
          <p:cNvSpPr/>
          <p:nvPr/>
        </p:nvSpPr>
        <p:spPr>
          <a:xfrm>
            <a:off x="1051719" y="1798335"/>
            <a:ext cx="13194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 hệ thực tế về việc làm của HS để giữ vệ sinh trường học.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9EF8BB-F664-6542-16CD-7FB5022CED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94" t="2027" r="2389" b="54798"/>
          <a:stretch/>
        </p:blipFill>
        <p:spPr>
          <a:xfrm>
            <a:off x="9967120" y="3159211"/>
            <a:ext cx="5146766" cy="2692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88369D-2E67-AF86-20AE-908AACF03C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73" t="45860" r="-774" b="496"/>
          <a:stretch/>
        </p:blipFill>
        <p:spPr>
          <a:xfrm>
            <a:off x="10164037" y="6135990"/>
            <a:ext cx="5007931" cy="289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904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9847</TotalTime>
  <Words>552</Words>
  <Application>Microsoft Office PowerPoint</Application>
  <PresentationFormat>Custom</PresentationFormat>
  <Paragraphs>66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1135</cp:revision>
  <dcterms:created xsi:type="dcterms:W3CDTF">2008-09-09T22:52:10Z</dcterms:created>
  <dcterms:modified xsi:type="dcterms:W3CDTF">2025-02-28T04:35:23Z</dcterms:modified>
</cp:coreProperties>
</file>