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27" r:id="rId2"/>
    <p:sldId id="430" r:id="rId3"/>
    <p:sldId id="432" r:id="rId4"/>
    <p:sldId id="447" r:id="rId5"/>
    <p:sldId id="448" r:id="rId6"/>
    <p:sldId id="450" r:id="rId7"/>
    <p:sldId id="451" r:id="rId8"/>
    <p:sldId id="445" r:id="rId9"/>
    <p:sldId id="438"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CC"/>
    <a:srgbClr val="FF0066"/>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4754A5-905E-4C4A-9BFD-15649F147F4E}" v="19" dt="2022-08-26T21:10:57.8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71" d="100"/>
          <a:sy n="71" d="100"/>
        </p:scale>
        <p:origin x="62" y="91"/>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DF4754A5-905E-4C4A-9BFD-15649F147F4E}"/>
    <pc:docChg chg="undo redo custSel modSld">
      <pc:chgData name="T H" userId="270efafb50020bd6" providerId="LiveId" clId="{DF4754A5-905E-4C4A-9BFD-15649F147F4E}" dt="2022-08-26T21:10:57.823" v="35" actId="1076"/>
      <pc:docMkLst>
        <pc:docMk/>
      </pc:docMkLst>
      <pc:sldChg chg="modSp">
        <pc:chgData name="T H" userId="270efafb50020bd6" providerId="LiveId" clId="{DF4754A5-905E-4C4A-9BFD-15649F147F4E}" dt="2022-08-26T21:10:57.823" v="35" actId="1076"/>
        <pc:sldMkLst>
          <pc:docMk/>
          <pc:sldMk cId="4184934910" sldId="427"/>
        </pc:sldMkLst>
        <pc:picChg chg="mod">
          <ac:chgData name="T H" userId="270efafb50020bd6" providerId="LiveId" clId="{DF4754A5-905E-4C4A-9BFD-15649F147F4E}" dt="2022-08-26T21:10:57.823" v="35" actId="1076"/>
          <ac:picMkLst>
            <pc:docMk/>
            <pc:sldMk cId="4184934910" sldId="427"/>
            <ac:picMk id="30" creationId="{00000000-0000-0000-0000-000000000000}"/>
          </ac:picMkLst>
        </pc:picChg>
      </pc:sldChg>
      <pc:sldChg chg="modAnim">
        <pc:chgData name="T H" userId="270efafb50020bd6" providerId="LiveId" clId="{DF4754A5-905E-4C4A-9BFD-15649F147F4E}" dt="2022-08-26T16:27:09.583" v="6"/>
        <pc:sldMkLst>
          <pc:docMk/>
          <pc:sldMk cId="2432748071" sldId="432"/>
        </pc:sldMkLst>
      </pc:sldChg>
      <pc:sldChg chg="modAnim">
        <pc:chgData name="T H" userId="270efafb50020bd6" providerId="LiveId" clId="{DF4754A5-905E-4C4A-9BFD-15649F147F4E}" dt="2022-08-26T16:49:34.990" v="33"/>
        <pc:sldMkLst>
          <pc:docMk/>
          <pc:sldMk cId="3523590457" sldId="445"/>
        </pc:sldMkLst>
      </pc:sldChg>
      <pc:sldChg chg="modSp">
        <pc:chgData name="T H" userId="270efafb50020bd6" providerId="LiveId" clId="{DF4754A5-905E-4C4A-9BFD-15649F147F4E}" dt="2022-08-26T16:25:54.147" v="5" actId="20577"/>
        <pc:sldMkLst>
          <pc:docMk/>
          <pc:sldMk cId="2630825766" sldId="448"/>
        </pc:sldMkLst>
        <pc:spChg chg="mod">
          <ac:chgData name="T H" userId="270efafb50020bd6" providerId="LiveId" clId="{DF4754A5-905E-4C4A-9BFD-15649F147F4E}" dt="2022-08-26T16:25:46.739" v="1" actId="20577"/>
          <ac:spMkLst>
            <pc:docMk/>
            <pc:sldMk cId="2630825766" sldId="448"/>
            <ac:spMk id="14" creationId="{00000000-0000-0000-0000-000000000000}"/>
          </ac:spMkLst>
        </pc:spChg>
        <pc:spChg chg="mod">
          <ac:chgData name="T H" userId="270efafb50020bd6" providerId="LiveId" clId="{DF4754A5-905E-4C4A-9BFD-15649F147F4E}" dt="2022-08-26T16:25:51.113" v="3" actId="20577"/>
          <ac:spMkLst>
            <pc:docMk/>
            <pc:sldMk cId="2630825766" sldId="448"/>
            <ac:spMk id="15" creationId="{00000000-0000-0000-0000-000000000000}"/>
          </ac:spMkLst>
        </pc:spChg>
        <pc:spChg chg="mod">
          <ac:chgData name="T H" userId="270efafb50020bd6" providerId="LiveId" clId="{DF4754A5-905E-4C4A-9BFD-15649F147F4E}" dt="2022-08-26T16:25:54.147" v="5" actId="20577"/>
          <ac:spMkLst>
            <pc:docMk/>
            <pc:sldMk cId="2630825766" sldId="448"/>
            <ac:spMk id="16" creationId="{00000000-0000-0000-0000-000000000000}"/>
          </ac:spMkLst>
        </pc:spChg>
      </pc:sldChg>
      <pc:sldChg chg="addSp delSp modSp mod modAnim">
        <pc:chgData name="T H" userId="270efafb50020bd6" providerId="LiveId" clId="{DF4754A5-905E-4C4A-9BFD-15649F147F4E}" dt="2022-08-26T16:42:32.031" v="29"/>
        <pc:sldMkLst>
          <pc:docMk/>
          <pc:sldMk cId="138837569" sldId="451"/>
        </pc:sldMkLst>
        <pc:spChg chg="add del">
          <ac:chgData name="T H" userId="270efafb50020bd6" providerId="LiveId" clId="{DF4754A5-905E-4C4A-9BFD-15649F147F4E}" dt="2022-08-26T16:36:28.466" v="9" actId="22"/>
          <ac:spMkLst>
            <pc:docMk/>
            <pc:sldMk cId="138837569" sldId="451"/>
            <ac:spMk id="3" creationId="{8629B9AC-836A-FDA9-1A9D-73B57961ECF8}"/>
          </ac:spMkLst>
        </pc:spChg>
        <pc:spChg chg="add mod">
          <ac:chgData name="T H" userId="270efafb50020bd6" providerId="LiveId" clId="{DF4754A5-905E-4C4A-9BFD-15649F147F4E}" dt="2022-08-26T16:37:06.277" v="22" actId="1076"/>
          <ac:spMkLst>
            <pc:docMk/>
            <pc:sldMk cId="138837569" sldId="451"/>
            <ac:spMk id="5" creationId="{854886F6-2AB9-D33B-7D96-D54C11045EFE}"/>
          </ac:spMkLst>
        </pc:spChg>
        <pc:spChg chg="mod">
          <ac:chgData name="T H" userId="270efafb50020bd6" providerId="LiveId" clId="{DF4754A5-905E-4C4A-9BFD-15649F147F4E}" dt="2022-08-26T16:36:42.528" v="19" actId="20577"/>
          <ac:spMkLst>
            <pc:docMk/>
            <pc:sldMk cId="138837569" sldId="451"/>
            <ac:spMk id="17" creationId="{00000000-0000-0000-0000-000000000000}"/>
          </ac:spMkLst>
        </pc:spChg>
        <pc:picChg chg="mod">
          <ac:chgData name="T H" userId="270efafb50020bd6" providerId="LiveId" clId="{DF4754A5-905E-4C4A-9BFD-15649F147F4E}" dt="2022-08-26T16:42:12.308" v="27" actId="1076"/>
          <ac:picMkLst>
            <pc:docMk/>
            <pc:sldMk cId="138837569" sldId="451"/>
            <ac:picMk id="1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9</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17.jpeg"/><Relationship Id="rId3" Type="http://schemas.openxmlformats.org/officeDocument/2006/relationships/image" Target="../media/image6.jpg"/><Relationship Id="rId7" Type="http://schemas.openxmlformats.org/officeDocument/2006/relationships/image" Target="../media/image13.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notesSlide" Target="../notesSlides/notesSlide1.xml"/><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15.jpeg"/><Relationship Id="rId5" Type="http://schemas.openxmlformats.org/officeDocument/2006/relationships/image" Target="../media/image12.jpeg"/><Relationship Id="rId15" Type="http://schemas.openxmlformats.org/officeDocument/2006/relationships/image" Target="../media/image19.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14.jpeg"/><Relationship Id="rId1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vi-VN" altLang="en-US" sz="3500" b="1" dirty="0" smtClean="0">
                <a:solidFill>
                  <a:srgbClr val="FF0066"/>
                </a:solidFill>
                <a:latin typeface="Times New Roman" pitchFamily="18" charset="0"/>
              </a:rPr>
              <a:t>NGŨ HÙNG</a:t>
            </a:r>
            <a:endParaRPr lang="en-US" altLang="en-US" sz="3500" b="1" dirty="0">
              <a:solidFill>
                <a:srgbClr val="FF0066"/>
              </a:solidFill>
              <a:latin typeface="Times New Roman" pitchFamily="18" charset="0"/>
            </a:endParaRP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350722" y="4112019"/>
            <a:ext cx="14568965" cy="14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20000"/>
              </a:lnSpc>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lvl="0" algn="ctr" defTabSz="1452524" eaLnBrk="1" fontAlgn="auto" hangingPunct="1">
              <a:lnSpc>
                <a:spcPct val="120000"/>
              </a:lnSpc>
              <a:spcBef>
                <a:spcPts val="0"/>
              </a:spcBef>
              <a:spcAft>
                <a:spcPts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 MỘT SỐ NGÀY KỈ NIỆM, SỰ KIỆN CỦA GIA ĐÌNH (T1)</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161" y="5609866"/>
            <a:ext cx="5616086" cy="39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Video Một Gia Đình Nhỏ Một Hạnh Phúc To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6519" y="457200"/>
            <a:ext cx="14097000" cy="7848600"/>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4919726" cy="994830"/>
            <a:chOff x="5063633" y="164812"/>
            <a:chExt cx="4836715" cy="994830"/>
          </a:xfrm>
        </p:grpSpPr>
        <p:grpSp>
          <p:nvGrpSpPr>
            <p:cNvPr id="27" name="Group 26"/>
            <p:cNvGrpSpPr/>
            <p:nvPr/>
          </p:nvGrpSpPr>
          <p:grpSpPr>
            <a:xfrm>
              <a:off x="5063633" y="164812"/>
              <a:ext cx="4836715" cy="994830"/>
              <a:chOff x="5063633" y="164812"/>
              <a:chExt cx="4836715" cy="994830"/>
            </a:xfrm>
          </p:grpSpPr>
          <p:sp>
            <p:nvSpPr>
              <p:cNvPr id="29" name="TextBox 28"/>
              <p:cNvSpPr txBox="1"/>
              <p:nvPr/>
            </p:nvSpPr>
            <p:spPr>
              <a:xfrm>
                <a:off x="5063633" y="164812"/>
                <a:ext cx="181614" cy="553998"/>
              </a:xfrm>
              <a:prstGeom prst="rect">
                <a:avLst/>
              </a:prstGeom>
              <a:noFill/>
            </p:spPr>
            <p:txBody>
              <a:bodyPr wrap="none" rtlCol="0">
                <a:spAutoFit/>
              </a:bodyPr>
              <a:lstStyle/>
              <a:p>
                <a:endParaRPr lang="en-US" sz="3000" dirty="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353221" y="1075195"/>
            <a:ext cx="13185898" cy="523220"/>
          </a:xfrm>
          <a:prstGeom prst="rect">
            <a:avLst/>
          </a:prstGeom>
        </p:spPr>
        <p:txBody>
          <a:bodyPr wrap="square">
            <a:spAutoFit/>
          </a:bodyPr>
          <a:lstStyle/>
          <a:p>
            <a:pPr lvl="0" algn="ctr" defTabSz="1452524" eaLnBrk="1" fontAlgn="auto" hangingPunct="1">
              <a:spcBef>
                <a:spcPts val="0"/>
              </a:spcBef>
              <a:spcAft>
                <a:spcPts val="0"/>
              </a:spcAft>
              <a:defRPr/>
            </a:pPr>
            <a:r>
              <a:rPr lang="en-US" sz="2800" b="1" dirty="0">
                <a:solidFill>
                  <a:srgbClr val="3333FF"/>
                </a:solidFill>
                <a:effectLst>
                  <a:outerShdw blurRad="38100" dist="38100" dir="2700000" algn="tl">
                    <a:srgbClr val="000000">
                      <a:alpha val="43137"/>
                    </a:srgbClr>
                  </a:outerShdw>
                </a:effectLst>
                <a:latin typeface="+mn-lt"/>
                <a:cs typeface="Times New Roman" pitchFamily="18" charset="0"/>
              </a:rPr>
              <a:t>BÀI 2: MỘT SỐ NGÀY KỈ NIỆM, SỰ KIỆN CỦA GIA ĐÌNH (T1)</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2718" t="12871" r="9672" b="55447"/>
          <a:stretch/>
        </p:blipFill>
        <p:spPr>
          <a:xfrm>
            <a:off x="541193" y="2220404"/>
            <a:ext cx="4880379" cy="4309937"/>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2456" t="46405" r="9934" b="26862"/>
          <a:stretch/>
        </p:blipFill>
        <p:spPr>
          <a:xfrm>
            <a:off x="5498382" y="2066279"/>
            <a:ext cx="4625900" cy="4455206"/>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16289" t="71287" r="7060" b="1980"/>
          <a:stretch/>
        </p:blipFill>
        <p:spPr>
          <a:xfrm>
            <a:off x="10124282" y="2235099"/>
            <a:ext cx="5181600" cy="4238931"/>
          </a:xfrm>
          <a:prstGeom prst="rect">
            <a:avLst/>
          </a:prstGeom>
        </p:spPr>
      </p:pic>
      <p:sp>
        <p:nvSpPr>
          <p:cNvPr id="21" name="TextBox 20"/>
          <p:cNvSpPr txBox="1"/>
          <p:nvPr/>
        </p:nvSpPr>
        <p:spPr>
          <a:xfrm>
            <a:off x="1036638" y="6608183"/>
            <a:ext cx="15240000" cy="1200329"/>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3333FF"/>
                </a:solidFill>
                <a:latin typeface="Arial" panose="020B0604020202020204" pitchFamily="34" charset="0"/>
                <a:cs typeface="Arial" panose="020B0604020202020204" pitchFamily="34" charset="0"/>
              </a:rPr>
              <a:t>1. </a:t>
            </a:r>
            <a:r>
              <a:rPr lang="en-US" sz="3600" b="1" dirty="0" err="1">
                <a:solidFill>
                  <a:srgbClr val="3333FF"/>
                </a:solidFill>
                <a:latin typeface="Arial" panose="020B0604020202020204" pitchFamily="34" charset="0"/>
                <a:cs typeface="Arial" panose="020B0604020202020204" pitchFamily="34" charset="0"/>
              </a:rPr>
              <a:t>Nêu</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tên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sự</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kiện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của</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gia</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đình</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bạn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Hà</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và</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bạn</a:t>
            </a:r>
            <a:r>
              <a:rPr lang="en-US" sz="3600" b="1" dirty="0">
                <a:solidFill>
                  <a:srgbClr val="3333FF"/>
                </a:solidFill>
                <a:latin typeface="Arial" panose="020B0604020202020204" pitchFamily="34" charset="0"/>
                <a:cs typeface="Arial" panose="020B0604020202020204" pitchFamily="34" charset="0"/>
              </a:rPr>
              <a:t> An </a:t>
            </a:r>
            <a:r>
              <a:rPr lang="en-US" sz="3600" b="1" dirty="0" err="1">
                <a:solidFill>
                  <a:srgbClr val="3333FF"/>
                </a:solidFill>
                <a:latin typeface="Arial" panose="020B0604020202020204" pitchFamily="34" charset="0"/>
                <a:cs typeface="Arial" panose="020B0604020202020204" pitchFamily="34" charset="0"/>
              </a:rPr>
              <a:t>trong</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các</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hình</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trên</a:t>
            </a:r>
            <a:r>
              <a:rPr lang="nl-NL" sz="3600" b="1" dirty="0">
                <a:solidFill>
                  <a:srgbClr val="3333FF"/>
                </a:solidFill>
                <a:latin typeface="Arial" panose="020B0604020202020204" pitchFamily="34" charset="0"/>
                <a:cs typeface="Arial" panose="020B0604020202020204" pitchFamily="34" charset="0"/>
              </a:rPr>
              <a:t>?</a:t>
            </a:r>
            <a:endParaRPr lang="en-US" sz="3600" b="1" dirty="0">
              <a:solidFill>
                <a:srgbClr val="3333FF"/>
              </a:solidFill>
              <a:latin typeface="Arial" panose="020B0604020202020204" pitchFamily="34" charset="0"/>
              <a:cs typeface="Arial" panose="020B0604020202020204" pitchFamily="34" charset="0"/>
            </a:endParaRPr>
          </a:p>
        </p:txBody>
      </p:sp>
      <p:sp>
        <p:nvSpPr>
          <p:cNvPr id="22" name="TextBox 21"/>
          <p:cNvSpPr txBox="1"/>
          <p:nvPr/>
        </p:nvSpPr>
        <p:spPr>
          <a:xfrm>
            <a:off x="1045003" y="7641031"/>
            <a:ext cx="15240000" cy="646331"/>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3333FF"/>
                </a:solidFill>
                <a:latin typeface="Arial" panose="020B0604020202020204" pitchFamily="34" charset="0"/>
                <a:cs typeface="Arial" panose="020B0604020202020204" pitchFamily="34" charset="0"/>
              </a:rPr>
              <a:t>2. </a:t>
            </a:r>
            <a:r>
              <a:rPr lang="en-US" sz="3600" b="1" dirty="0" err="1">
                <a:solidFill>
                  <a:srgbClr val="3333FF"/>
                </a:solidFill>
                <a:latin typeface="Arial" panose="020B0604020202020204" pitchFamily="34" charset="0"/>
                <a:cs typeface="Arial" panose="020B0604020202020204" pitchFamily="34" charset="0"/>
              </a:rPr>
              <a:t>Nói</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về</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một</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số</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hoạt</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động</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diễn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ra</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trong</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sự</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kiện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đó</a:t>
            </a:r>
            <a:r>
              <a:rPr lang="en-US" sz="3600" b="1" dirty="0">
                <a:solidFill>
                  <a:srgbClr val="3333FF"/>
                </a:solidFill>
                <a:latin typeface="Arial" panose="020B0604020202020204" pitchFamily="34" charset="0"/>
                <a:cs typeface="Arial" panose="020B0604020202020204" pitchFamily="34" charset="0"/>
              </a:rPr>
              <a:t>?</a:t>
            </a:r>
          </a:p>
        </p:txBody>
      </p:sp>
      <p:sp>
        <p:nvSpPr>
          <p:cNvPr id="2" name="Rectangle 1"/>
          <p:cNvSpPr/>
          <p:nvPr/>
        </p:nvSpPr>
        <p:spPr>
          <a:xfrm>
            <a:off x="464383" y="1674910"/>
            <a:ext cx="13221889" cy="584775"/>
          </a:xfrm>
          <a:prstGeom prst="rect">
            <a:avLst/>
          </a:prstGeom>
        </p:spPr>
        <p:txBody>
          <a:bodyPr wrap="none">
            <a:spAutoFit/>
          </a:bodyPr>
          <a:lstStyle/>
          <a:p>
            <a:r>
              <a:rPr lang="nl-NL" sz="3200" b="1" dirty="0">
                <a:solidFill>
                  <a:srgbClr val="FF0000"/>
                </a:solidFill>
                <a:latin typeface="+mn-lt"/>
                <a:ea typeface="Times New Roman" panose="02020603050405020304" pitchFamily="18" charset="0"/>
              </a:rPr>
              <a:t>Hoạt động 1. Một số ngày kỉ niệm, sự kiện quan trọng của gia đình</a:t>
            </a:r>
            <a:r>
              <a:rPr lang="nl-NL" sz="1400" b="1" dirty="0">
                <a:latin typeface="Times New Roman" panose="02020603050405020304" pitchFamily="18" charset="0"/>
                <a:ea typeface="Times New Roman" panose="02020603050405020304" pitchFamily="18" charset="0"/>
              </a:rPr>
              <a:t>. </a:t>
            </a:r>
            <a:endParaRPr lang="en-US" dirty="0"/>
          </a:p>
        </p:txBody>
      </p:sp>
      <p:sp>
        <p:nvSpPr>
          <p:cNvPr id="3" name="Rectangle 2"/>
          <p:cNvSpPr/>
          <p:nvPr/>
        </p:nvSpPr>
        <p:spPr>
          <a:xfrm>
            <a:off x="961599" y="8431176"/>
            <a:ext cx="13120900" cy="712824"/>
          </a:xfrm>
          <a:prstGeom prst="rect">
            <a:avLst/>
          </a:prstGeom>
        </p:spPr>
        <p:txBody>
          <a:bodyPr wrap="none">
            <a:spAutoFit/>
          </a:bodyPr>
          <a:lstStyle/>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3. Vậy tình cảm của 2 bạn đối với những kỉ niệm đó ra sao?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1000" fill="hold"/>
                                        <p:tgtEl>
                                          <p:spTgt spid="22"/>
                                        </p:tgtEl>
                                        <p:attrNameLst>
                                          <p:attrName>ppt_w</p:attrName>
                                        </p:attrNameLst>
                                      </p:cBhvr>
                                      <p:tavLst>
                                        <p:tav tm="0">
                                          <p:val>
                                            <p:fltVal val="0"/>
                                          </p:val>
                                        </p:tav>
                                        <p:tav tm="100000">
                                          <p:val>
                                            <p:strVal val="#ppt_w"/>
                                          </p:val>
                                        </p:tav>
                                      </p:tavLst>
                                    </p:anim>
                                    <p:anim calcmode="lin" valueType="num">
                                      <p:cBhvr>
                                        <p:cTn id="29" dur="1000" fill="hold"/>
                                        <p:tgtEl>
                                          <p:spTgt spid="22"/>
                                        </p:tgtEl>
                                        <p:attrNameLst>
                                          <p:attrName>ppt_h</p:attrName>
                                        </p:attrNameLst>
                                      </p:cBhvr>
                                      <p:tavLst>
                                        <p:tav tm="0">
                                          <p:val>
                                            <p:fltVal val="0"/>
                                          </p:val>
                                        </p:tav>
                                        <p:tav tm="100000">
                                          <p:val>
                                            <p:strVal val="#ppt_h"/>
                                          </p:val>
                                        </p:tav>
                                      </p:tavLst>
                                    </p:anim>
                                    <p:anim calcmode="lin" valueType="num">
                                      <p:cBhvr>
                                        <p:cTn id="30" dur="1000" fill="hold"/>
                                        <p:tgtEl>
                                          <p:spTgt spid="22"/>
                                        </p:tgtEl>
                                        <p:attrNameLst>
                                          <p:attrName>style.rotation</p:attrName>
                                        </p:attrNameLst>
                                      </p:cBhvr>
                                      <p:tavLst>
                                        <p:tav tm="0">
                                          <p:val>
                                            <p:fltVal val="90"/>
                                          </p:val>
                                        </p:tav>
                                        <p:tav tm="100000">
                                          <p:val>
                                            <p:fltVal val="0"/>
                                          </p:val>
                                        </p:tav>
                                      </p:tavLst>
                                    </p:anim>
                                    <p:animEffect transition="in" filter="fade">
                                      <p:cBhvr>
                                        <p:cTn id="31" dur="10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4919726" cy="994830"/>
            <a:chOff x="5063633" y="164812"/>
            <a:chExt cx="4836715" cy="994830"/>
          </a:xfrm>
        </p:grpSpPr>
        <p:grpSp>
          <p:nvGrpSpPr>
            <p:cNvPr id="27" name="Group 26"/>
            <p:cNvGrpSpPr/>
            <p:nvPr/>
          </p:nvGrpSpPr>
          <p:grpSpPr>
            <a:xfrm>
              <a:off x="5063633" y="164812"/>
              <a:ext cx="4836715" cy="994830"/>
              <a:chOff x="5063633" y="164812"/>
              <a:chExt cx="4836715" cy="994830"/>
            </a:xfrm>
          </p:grpSpPr>
          <p:sp>
            <p:nvSpPr>
              <p:cNvPr id="29" name="TextBox 28"/>
              <p:cNvSpPr txBox="1"/>
              <p:nvPr/>
            </p:nvSpPr>
            <p:spPr>
              <a:xfrm>
                <a:off x="5063633" y="164812"/>
                <a:ext cx="181614"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353221" y="1075195"/>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4062" t="14584" r="13344" b="55448"/>
          <a:stretch/>
        </p:blipFill>
        <p:spPr>
          <a:xfrm>
            <a:off x="6867997" y="2314008"/>
            <a:ext cx="8229600" cy="6059656"/>
          </a:xfrm>
          <a:prstGeom prst="rect">
            <a:avLst/>
          </a:prstGeom>
        </p:spPr>
      </p:pic>
      <p:sp>
        <p:nvSpPr>
          <p:cNvPr id="13" name="TextBox 12"/>
          <p:cNvSpPr txBox="1"/>
          <p:nvPr/>
        </p:nvSpPr>
        <p:spPr>
          <a:xfrm>
            <a:off x="376249" y="2590800"/>
            <a:ext cx="6491747" cy="1200329"/>
          </a:xfrm>
          <a:prstGeom prst="rect">
            <a:avLst/>
          </a:prstGeom>
          <a:noFill/>
        </p:spPr>
        <p:txBody>
          <a:bodyPr wrap="square" rtlCol="0">
            <a:spAutoFit/>
          </a:bodyPr>
          <a:lstStyle/>
          <a:p>
            <a:pPr defTabSz="1452524" eaLnBrk="1" fontAlgn="auto" hangingPunct="1">
              <a:spcBef>
                <a:spcPts val="0"/>
              </a:spcBef>
              <a:spcAft>
                <a:spcPts val="0"/>
              </a:spcAft>
            </a:pPr>
            <a:r>
              <a:rPr lang="nl-NL" sz="3600" b="1" dirty="0">
                <a:solidFill>
                  <a:srgbClr val="0000CC"/>
                </a:solidFill>
                <a:latin typeface="Arial" panose="020B0604020202020204" pitchFamily="34" charset="0"/>
                <a:cs typeface="Arial" panose="020B0604020202020204" pitchFamily="34" charset="0"/>
              </a:rPr>
              <a:t> Sự kiện của gia đình bạn Hà là lễ mừng thọ của bà bạn. </a:t>
            </a:r>
            <a:endParaRPr lang="en-US" sz="3600" b="1" dirty="0">
              <a:solidFill>
                <a:srgbClr val="0000CC"/>
              </a:solidFill>
              <a:latin typeface="Arial" panose="020B0604020202020204" pitchFamily="34" charset="0"/>
              <a:cs typeface="Arial" panose="020B0604020202020204" pitchFamily="34" charset="0"/>
            </a:endParaRPr>
          </a:p>
        </p:txBody>
      </p:sp>
      <p:sp>
        <p:nvSpPr>
          <p:cNvPr id="14" name="Rectangle 13"/>
          <p:cNvSpPr/>
          <p:nvPr/>
        </p:nvSpPr>
        <p:spPr>
          <a:xfrm>
            <a:off x="289719" y="1723371"/>
            <a:ext cx="13221889" cy="584775"/>
          </a:xfrm>
          <a:prstGeom prst="rect">
            <a:avLst/>
          </a:prstGeom>
        </p:spPr>
        <p:txBody>
          <a:bodyPr wrap="none">
            <a:spAutoFit/>
          </a:bodyPr>
          <a:lstStyle/>
          <a:p>
            <a:r>
              <a:rPr lang="nl-NL" sz="3200" b="1" dirty="0">
                <a:solidFill>
                  <a:srgbClr val="FF0000"/>
                </a:solidFill>
                <a:latin typeface="+mn-lt"/>
                <a:ea typeface="Times New Roman" panose="02020603050405020304" pitchFamily="18" charset="0"/>
              </a:rPr>
              <a:t>Hoạt động 1. Một số ngày kỉ niệm, sự kiện quan trọng của gia đình</a:t>
            </a:r>
            <a:r>
              <a:rPr lang="nl-NL" sz="1400" b="1" dirty="0">
                <a:latin typeface="Times New Roman" panose="02020603050405020304" pitchFamily="18" charset="0"/>
                <a:ea typeface="Times New Roman" panose="02020603050405020304" pitchFamily="18" charset="0"/>
              </a:rPr>
              <a:t>. </a:t>
            </a:r>
            <a:endParaRPr lang="en-US" dirty="0"/>
          </a:p>
        </p:txBody>
      </p:sp>
      <p:sp>
        <p:nvSpPr>
          <p:cNvPr id="15" name="TextBox 14"/>
          <p:cNvSpPr txBox="1"/>
          <p:nvPr/>
        </p:nvSpPr>
        <p:spPr>
          <a:xfrm>
            <a:off x="376249" y="3774072"/>
            <a:ext cx="6691373" cy="2308324"/>
          </a:xfrm>
          <a:prstGeom prst="rect">
            <a:avLst/>
          </a:prstGeom>
          <a:noFill/>
        </p:spPr>
        <p:txBody>
          <a:bodyPr wrap="square" rtlCol="0">
            <a:spAutoFit/>
          </a:bodyPr>
          <a:lstStyle/>
          <a:p>
            <a:pPr defTabSz="1452524" eaLnBrk="1" fontAlgn="auto" hangingPunct="1">
              <a:spcBef>
                <a:spcPts val="0"/>
              </a:spcBef>
              <a:spcAft>
                <a:spcPts val="0"/>
              </a:spcAft>
            </a:pPr>
            <a:r>
              <a:rPr lang="nl-NL" sz="3600" b="1" dirty="0">
                <a:solidFill>
                  <a:srgbClr val="0000CC"/>
                </a:solidFill>
                <a:latin typeface="Arial" panose="020B0604020202020204" pitchFamily="34" charset="0"/>
                <a:cs typeface="Arial" panose="020B0604020202020204" pitchFamily="34" charset="0"/>
              </a:rPr>
              <a:t>Trong sự kiện có các hoạt động như: chúc sức khỏe của bà, tặng hoa cho bà, tặng quà cho bà,.... </a:t>
            </a:r>
            <a:endParaRPr lang="en-US" sz="3600" b="1" dirty="0">
              <a:solidFill>
                <a:srgbClr val="0000CC"/>
              </a:solidFill>
              <a:latin typeface="Arial" panose="020B0604020202020204" pitchFamily="34" charset="0"/>
              <a:cs typeface="Arial" panose="020B0604020202020204" pitchFamily="34" charset="0"/>
            </a:endParaRPr>
          </a:p>
        </p:txBody>
      </p:sp>
      <p:sp>
        <p:nvSpPr>
          <p:cNvPr id="23" name="TextBox 22"/>
          <p:cNvSpPr txBox="1"/>
          <p:nvPr/>
        </p:nvSpPr>
        <p:spPr>
          <a:xfrm>
            <a:off x="518319" y="6105842"/>
            <a:ext cx="6691373" cy="1200329"/>
          </a:xfrm>
          <a:prstGeom prst="rect">
            <a:avLst/>
          </a:prstGeom>
          <a:noFill/>
        </p:spPr>
        <p:txBody>
          <a:bodyPr wrap="square" rtlCol="0">
            <a:spAutoFit/>
          </a:bodyPr>
          <a:lstStyle/>
          <a:p>
            <a:pPr defTabSz="1452524" eaLnBrk="1" fontAlgn="auto" hangingPunct="1">
              <a:spcBef>
                <a:spcPts val="0"/>
              </a:spcBef>
              <a:spcAft>
                <a:spcPts val="0"/>
              </a:spcAft>
            </a:pPr>
            <a:r>
              <a:rPr lang="nl-NL" sz="3600" b="1" dirty="0">
                <a:solidFill>
                  <a:srgbClr val="0000CC"/>
                </a:solidFill>
                <a:latin typeface="Arial" panose="020B0604020202020204" pitchFamily="34" charset="0"/>
                <a:cs typeface="Arial" panose="020B0604020202020204" pitchFamily="34" charset="0"/>
              </a:rPr>
              <a:t>Bạn Hà rất vui mừng khi được tham gia  chúc thọ bà.</a:t>
            </a:r>
            <a:endParaRPr lang="en-US" sz="3600" b="1"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19150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4919726" cy="994830"/>
            <a:chOff x="5063633" y="164812"/>
            <a:chExt cx="4836715" cy="994830"/>
          </a:xfrm>
        </p:grpSpPr>
        <p:grpSp>
          <p:nvGrpSpPr>
            <p:cNvPr id="27" name="Group 26"/>
            <p:cNvGrpSpPr/>
            <p:nvPr/>
          </p:nvGrpSpPr>
          <p:grpSpPr>
            <a:xfrm>
              <a:off x="5063633" y="164812"/>
              <a:ext cx="4836715" cy="994830"/>
              <a:chOff x="5063633" y="164812"/>
              <a:chExt cx="4836715" cy="994830"/>
            </a:xfrm>
          </p:grpSpPr>
          <p:sp>
            <p:nvSpPr>
              <p:cNvPr id="29" name="TextBox 28"/>
              <p:cNvSpPr txBox="1"/>
              <p:nvPr/>
            </p:nvSpPr>
            <p:spPr>
              <a:xfrm>
                <a:off x="5063633" y="164812"/>
                <a:ext cx="181614"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353221" y="1075195"/>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2456" t="46405" r="9934" b="26862"/>
          <a:stretch/>
        </p:blipFill>
        <p:spPr>
          <a:xfrm>
            <a:off x="464383" y="2193707"/>
            <a:ext cx="7396407" cy="407952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6289" t="71287" r="7060" b="1980"/>
          <a:stretch/>
        </p:blipFill>
        <p:spPr>
          <a:xfrm>
            <a:off x="7860790" y="2336181"/>
            <a:ext cx="7372494" cy="3937046"/>
          </a:xfrm>
          <a:prstGeom prst="rect">
            <a:avLst/>
          </a:prstGeom>
        </p:spPr>
      </p:pic>
      <p:sp>
        <p:nvSpPr>
          <p:cNvPr id="2" name="Rectangle 1"/>
          <p:cNvSpPr/>
          <p:nvPr/>
        </p:nvSpPr>
        <p:spPr>
          <a:xfrm>
            <a:off x="464383" y="1674910"/>
            <a:ext cx="13221889"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Hoạt động 1. Một số ngày kỉ niệm, sự kiện quan trọng của gia đình</a:t>
            </a:r>
            <a:r>
              <a:rPr kumimoji="0" lang="nl-NL"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TextBox 13"/>
          <p:cNvSpPr txBox="1"/>
          <p:nvPr/>
        </p:nvSpPr>
        <p:spPr>
          <a:xfrm>
            <a:off x="823119" y="6281101"/>
            <a:ext cx="12573000" cy="646331"/>
          </a:xfrm>
          <a:prstGeom prst="rect">
            <a:avLst/>
          </a:prstGeom>
          <a:noFill/>
        </p:spPr>
        <p:txBody>
          <a:bodyPr wrap="square" rtlCol="0">
            <a:spAutoFit/>
          </a:bodyPr>
          <a:lstStyle/>
          <a:p>
            <a:pPr defTabSz="1452524" eaLnBrk="1" fontAlgn="auto" hangingPunct="1">
              <a:spcBef>
                <a:spcPts val="0"/>
              </a:spcBef>
              <a:spcAft>
                <a:spcPts val="0"/>
              </a:spcAft>
            </a:pPr>
            <a:r>
              <a:rPr lang="en-US" sz="3600" b="1">
                <a:solidFill>
                  <a:srgbClr val="0000CC"/>
                </a:solidFill>
                <a:latin typeface="Arial" panose="020B0604020202020204" pitchFamily="34" charset="0"/>
                <a:cs typeface="Arial" panose="020B0604020202020204" pitchFamily="34" charset="0"/>
              </a:rPr>
              <a:t>- Sự </a:t>
            </a:r>
            <a:r>
              <a:rPr lang="en-US" sz="3600" b="1" dirty="0" err="1">
                <a:solidFill>
                  <a:srgbClr val="0000CC"/>
                </a:solidFill>
                <a:latin typeface="Arial" panose="020B0604020202020204" pitchFamily="34" charset="0"/>
                <a:cs typeface="Arial" panose="020B0604020202020204" pitchFamily="34" charset="0"/>
              </a:rPr>
              <a:t>kiện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của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bạn</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bạn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chuyển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831484" y="6898124"/>
            <a:ext cx="13578247" cy="1200329"/>
          </a:xfrm>
          <a:prstGeom prst="rect">
            <a:avLst/>
          </a:prstGeom>
          <a:noFill/>
        </p:spPr>
        <p:txBody>
          <a:bodyPr wrap="square" rtlCol="0">
            <a:spAutoFit/>
          </a:bodyPr>
          <a:lstStyle/>
          <a:p>
            <a:pPr defTabSz="1452524" eaLnBrk="1" fontAlgn="auto" hangingPunct="1">
              <a:spcBef>
                <a:spcPts val="0"/>
              </a:spcBef>
              <a:spcAft>
                <a:spcPts val="0"/>
              </a:spcAft>
            </a:pPr>
            <a:r>
              <a:rPr lang="en-US" sz="3600" b="1">
                <a:solidFill>
                  <a:srgbClr val="0000CC"/>
                </a:solidFill>
                <a:latin typeface="Arial" panose="020B0604020202020204" pitchFamily="34" charset="0"/>
                <a:cs typeface="Arial" panose="020B0604020202020204" pitchFamily="34" charset="0"/>
              </a:rPr>
              <a:t>- Các </a:t>
            </a:r>
            <a:r>
              <a:rPr lang="en-US" sz="3600" b="1" dirty="0" err="1">
                <a:solidFill>
                  <a:srgbClr val="0000CC"/>
                </a:solidFill>
                <a:latin typeface="Arial" panose="020B0604020202020204" pitchFamily="34" charset="0"/>
                <a:cs typeface="Arial" panose="020B0604020202020204" pitchFamily="34" charset="0"/>
              </a:rPr>
              <a:t>hoạt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động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diễn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ra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khi</a:t>
            </a:r>
            <a:r>
              <a:rPr lang="en-US" sz="3600" b="1" dirty="0">
                <a:solidFill>
                  <a:srgbClr val="0000CC"/>
                </a:solidFill>
                <a:latin typeface="Arial" panose="020B0604020202020204" pitchFamily="34" charset="0"/>
                <a:cs typeface="Arial" panose="020B0604020202020204" pitchFamily="34" charset="0"/>
              </a:rPr>
              <a:t> là: </a:t>
            </a:r>
            <a:r>
              <a:rPr lang="en-US" sz="3600" b="1" dirty="0" err="1">
                <a:solidFill>
                  <a:srgbClr val="0000CC"/>
                </a:solidFill>
                <a:latin typeface="Arial" panose="020B0604020202020204" pitchFamily="34" charset="0"/>
                <a:cs typeface="Arial" panose="020B0604020202020204" pitchFamily="34" charset="0"/>
              </a:rPr>
              <a:t>thu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xếp</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đồ</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dùng</a:t>
            </a:r>
            <a:r>
              <a:rPr lang="en-US" sz="3600" b="1" dirty="0">
                <a:solidFill>
                  <a:srgbClr val="0000CC"/>
                </a:solidFill>
                <a:latin typeface="Arial" panose="020B0604020202020204" pitchFamily="34" charset="0"/>
                <a:cs typeface="Arial" panose="020B0604020202020204" pitchFamily="34" charset="0"/>
              </a:rPr>
              <a:t> ở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cũ</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vận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chuyển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đồ</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đến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mới</a:t>
            </a:r>
            <a:r>
              <a:rPr lang="en-US" sz="3600" b="1" dirty="0">
                <a:solidFill>
                  <a:srgbClr val="0000CC"/>
                </a:solidFill>
                <a:latin typeface="Arial" panose="020B0604020202020204" pitchFamily="34" charset="0"/>
                <a:cs typeface="Arial" panose="020B0604020202020204" pitchFamily="34" charset="0"/>
              </a:rPr>
              <a:t>,….</a:t>
            </a:r>
          </a:p>
        </p:txBody>
      </p:sp>
      <p:sp>
        <p:nvSpPr>
          <p:cNvPr id="16" name="TextBox 15"/>
          <p:cNvSpPr txBox="1"/>
          <p:nvPr/>
        </p:nvSpPr>
        <p:spPr>
          <a:xfrm>
            <a:off x="823119" y="7924800"/>
            <a:ext cx="13578247" cy="1200329"/>
          </a:xfrm>
          <a:prstGeom prst="rect">
            <a:avLst/>
          </a:prstGeom>
          <a:noFill/>
        </p:spPr>
        <p:txBody>
          <a:bodyPr wrap="square" rtlCol="0">
            <a:spAutoFit/>
          </a:bodyPr>
          <a:lstStyle/>
          <a:p>
            <a:pPr defTabSz="1452524" eaLnBrk="1" fontAlgn="auto" hangingPunct="1">
              <a:spcBef>
                <a:spcPts val="0"/>
              </a:spcBef>
              <a:spcAft>
                <a:spcPts val="0"/>
              </a:spcAft>
            </a:pPr>
            <a:r>
              <a:rPr lang="en-US" sz="3600" b="1">
                <a:solidFill>
                  <a:srgbClr val="0000CC"/>
                </a:solidFill>
                <a:latin typeface="Arial" panose="020B0604020202020204" pitchFamily="34" charset="0"/>
                <a:cs typeface="Arial" panose="020B0604020202020204" pitchFamily="34" charset="0"/>
              </a:rPr>
              <a:t>- Anh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nuối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tiếc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khi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phải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rời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xa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ngôi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cũ</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hào</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hứng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khi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chuyển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đến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ngôi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mới</a:t>
            </a:r>
            <a:r>
              <a:rPr lang="en-US" sz="3600" b="1" dirty="0">
                <a:solidFill>
                  <a:srgbClr val="0000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308257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4919726" cy="994830"/>
            <a:chOff x="5063633" y="164812"/>
            <a:chExt cx="4836715" cy="994830"/>
          </a:xfrm>
        </p:grpSpPr>
        <p:grpSp>
          <p:nvGrpSpPr>
            <p:cNvPr id="27" name="Group 26"/>
            <p:cNvGrpSpPr/>
            <p:nvPr/>
          </p:nvGrpSpPr>
          <p:grpSpPr>
            <a:xfrm>
              <a:off x="5063633" y="164812"/>
              <a:ext cx="4836715" cy="994830"/>
              <a:chOff x="5063633" y="164812"/>
              <a:chExt cx="4836715" cy="994830"/>
            </a:xfrm>
          </p:grpSpPr>
          <p:sp>
            <p:nvSpPr>
              <p:cNvPr id="29" name="TextBox 28"/>
              <p:cNvSpPr txBox="1"/>
              <p:nvPr/>
            </p:nvSpPr>
            <p:spPr>
              <a:xfrm>
                <a:off x="5063633" y="164812"/>
                <a:ext cx="181614"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353221" y="1075195"/>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sp>
        <p:nvSpPr>
          <p:cNvPr id="2" name="Rectangle 1"/>
          <p:cNvSpPr/>
          <p:nvPr/>
        </p:nvSpPr>
        <p:spPr>
          <a:xfrm>
            <a:off x="464383" y="1674910"/>
            <a:ext cx="13221889"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Hoạt động 1. Một số ngày kỉ niệm, sự kiện quan trọng của gia đình</a:t>
            </a:r>
            <a:r>
              <a:rPr kumimoji="0" lang="nl-NL"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10-Point Star 2"/>
          <p:cNvSpPr/>
          <p:nvPr/>
        </p:nvSpPr>
        <p:spPr>
          <a:xfrm>
            <a:off x="3794919" y="2667000"/>
            <a:ext cx="9220200" cy="4724400"/>
          </a:xfrm>
          <a:prstGeom prst="star10">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747419" y="3124200"/>
            <a:ext cx="7010400" cy="3785652"/>
          </a:xfrm>
          <a:prstGeom prst="rect">
            <a:avLst/>
          </a:prstGeom>
          <a:noFill/>
        </p:spPr>
        <p:txBody>
          <a:bodyPr wrap="square" rtlCol="0">
            <a:spAutoFit/>
          </a:bodyPr>
          <a:lstStyle/>
          <a:p>
            <a:pPr algn="ctr" defTabSz="1452524" eaLnBrk="1" fontAlgn="auto" hangingPunct="1">
              <a:spcBef>
                <a:spcPts val="0"/>
              </a:spcBef>
              <a:spcAft>
                <a:spcPts val="0"/>
              </a:spcAft>
            </a:pPr>
            <a:r>
              <a:rPr lang="en-US" sz="3600" dirty="0">
                <a:solidFill>
                  <a:prstClr val="black"/>
                </a:solidFill>
                <a:latin typeface="Arial" panose="020B0604020202020204" pitchFamily="34" charset="0"/>
                <a:cs typeface="Arial" panose="020B0604020202020204" pitchFamily="34" charset="0"/>
              </a:rPr>
              <a:t>       </a:t>
            </a:r>
            <a:r>
              <a:rPr lang="nl-NL" sz="4000" b="1" i="1" dirty="0">
                <a:solidFill>
                  <a:srgbClr val="FF0000"/>
                </a:solidFill>
                <a:latin typeface="+mn-lt"/>
                <a:ea typeface="Times New Roman" panose="02020603050405020304" pitchFamily="18" charset="0"/>
              </a:rPr>
              <a:t>Trong cuộc sống của chúng ta diễn ra rất nhiều những sự kiện, những kỉ niệm đáng nhớ. Đó chính là những kỉ niệm bên gia đình thân yêu của chúng ta.</a:t>
            </a:r>
            <a:endParaRPr lang="en-US" sz="4000" b="1" dirty="0">
              <a:solidFill>
                <a:srgbClr val="FF0000"/>
              </a:solidFill>
              <a:latin typeface="+mn-lt"/>
              <a:cs typeface="Arial" panose="020B0604020202020204" pitchFamily="34" charset="0"/>
            </a:endParaRPr>
          </a:p>
        </p:txBody>
      </p:sp>
    </p:spTree>
    <p:extLst>
      <p:ext uri="{BB962C8B-B14F-4D97-AF65-F5344CB8AC3E}">
        <p14:creationId xmlns:p14="http://schemas.microsoft.com/office/powerpoint/2010/main" val="3248157766"/>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4919726" cy="994830"/>
            <a:chOff x="5063633" y="164812"/>
            <a:chExt cx="4836715" cy="994830"/>
          </a:xfrm>
        </p:grpSpPr>
        <p:grpSp>
          <p:nvGrpSpPr>
            <p:cNvPr id="27" name="Group 26"/>
            <p:cNvGrpSpPr/>
            <p:nvPr/>
          </p:nvGrpSpPr>
          <p:grpSpPr>
            <a:xfrm>
              <a:off x="5063633" y="164812"/>
              <a:ext cx="4836715" cy="994830"/>
              <a:chOff x="5063633" y="164812"/>
              <a:chExt cx="4836715" cy="994830"/>
            </a:xfrm>
          </p:grpSpPr>
          <p:sp>
            <p:nvSpPr>
              <p:cNvPr id="29" name="TextBox 28"/>
              <p:cNvSpPr txBox="1"/>
              <p:nvPr/>
            </p:nvSpPr>
            <p:spPr>
              <a:xfrm>
                <a:off x="5063633" y="164812"/>
                <a:ext cx="181614"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18319" y="1785755"/>
            <a:ext cx="15247716" cy="662810"/>
          </a:xfrm>
          <a:prstGeom prst="rect">
            <a:avLst/>
          </a:prstGeom>
        </p:spPr>
        <p:txBody>
          <a:bodyPr wrap="square">
            <a:spAutoFit/>
          </a:bodyPr>
          <a:lstStyle/>
          <a:p>
            <a:pPr marL="0" marR="0" lvl="0" indent="0" algn="just" defTabSz="914400" rtl="0" eaLnBrk="0" fontAlgn="base" latinLnBrk="0" hangingPunct="0">
              <a:lnSpc>
                <a:spcPct val="112000"/>
              </a:lnSpc>
              <a:spcBef>
                <a:spcPct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Times New Roman" panose="02020603050405020304" pitchFamily="18" charset="0"/>
              </a:rPr>
              <a:t>Hoạt động 2. Chia sẻ về ngày Kỉ niệm hay sự kiện của gia đình em. </a:t>
            </a:r>
            <a:endParaRPr kumimoji="0" lang="en-US" sz="3600" b="0" i="0" u="none" strike="noStrike" kern="1200" cap="none" spc="0" normalizeH="0" baseline="0" noProof="0" dirty="0">
              <a:ln>
                <a:noFill/>
              </a:ln>
              <a:solidFill>
                <a:srgbClr val="FF0000"/>
              </a:solidFill>
              <a:effectLst/>
              <a:uLnTx/>
              <a:uFillTx/>
              <a:latin typeface="Arial"/>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0941" t="5099" r="13984" b="5882"/>
          <a:stretch/>
        </p:blipFill>
        <p:spPr>
          <a:xfrm>
            <a:off x="9357519" y="2851962"/>
            <a:ext cx="5758224" cy="4723038"/>
          </a:xfrm>
          <a:prstGeom prst="rect">
            <a:avLst/>
          </a:prstGeom>
        </p:spPr>
      </p:pic>
      <p:sp>
        <p:nvSpPr>
          <p:cNvPr id="16" name="Rectangle 15"/>
          <p:cNvSpPr/>
          <p:nvPr/>
        </p:nvSpPr>
        <p:spPr>
          <a:xfrm>
            <a:off x="1356519" y="1200727"/>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sp>
        <p:nvSpPr>
          <p:cNvPr id="17" name="Rectangle 16"/>
          <p:cNvSpPr/>
          <p:nvPr/>
        </p:nvSpPr>
        <p:spPr>
          <a:xfrm>
            <a:off x="623400" y="2845336"/>
            <a:ext cx="8567376" cy="1903791"/>
          </a:xfrm>
          <a:prstGeom prst="rect">
            <a:avLst/>
          </a:prstGeom>
        </p:spPr>
        <p:txBody>
          <a:bodyPr wrap="square">
            <a:spAutoFit/>
          </a:bodyPr>
          <a:lstStyle/>
          <a:p>
            <a:pPr marR="0" lvl="0" algn="just" defTabSz="914400" rtl="0" eaLnBrk="0" fontAlgn="base" latinLnBrk="0" hangingPunct="0">
              <a:lnSpc>
                <a:spcPct val="112000"/>
              </a:lnSpc>
              <a:spcBef>
                <a:spcPct val="0"/>
              </a:spcBef>
              <a:spcAft>
                <a:spcPts val="0"/>
              </a:spcAft>
              <a:buClrTx/>
              <a:buSzTx/>
              <a:tabLst/>
              <a:defRPr/>
            </a:pPr>
            <a:r>
              <a:rPr kumimoji="0" lang="en-US" sz="3600" b="1" i="0" u="none" strike="noStrike" kern="1200" cap="none" spc="0" normalizeH="0" baseline="0" noProof="0">
                <a:ln>
                  <a:noFill/>
                </a:ln>
                <a:solidFill>
                  <a:srgbClr val="3333FF"/>
                </a:solidFill>
                <a:effectLst/>
                <a:uLnTx/>
                <a:uFillTx/>
                <a:latin typeface="Arial"/>
                <a:ea typeface="Times New Roman" panose="02020603050405020304" pitchFamily="18" charset="0"/>
                <a:cs typeface="Times New Roman" panose="02020603050405020304" pitchFamily="18" charset="0"/>
              </a:rPr>
              <a:t>1. Chia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sẻ</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với</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các</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bạn</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một</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số</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kỉ</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niệm</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hoặc</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sự</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kiện</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quan</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trọng</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của</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gia</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đình</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err="1">
                <a:ln>
                  <a:noFill/>
                </a:ln>
                <a:solidFill>
                  <a:srgbClr val="3333FF"/>
                </a:solidFill>
                <a:effectLst/>
                <a:uLnTx/>
                <a:uFillTx/>
                <a:latin typeface="Arial"/>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a:ln>
                  <a:noFill/>
                </a:ln>
                <a:solidFill>
                  <a:srgbClr val="3333FF"/>
                </a:solidFill>
                <a:effectLst/>
                <a:uLnTx/>
                <a:uFillTx/>
                <a:latin typeface="Arial"/>
                <a:ea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54886F6-2AB9-D33B-7D96-D54C11045EFE}"/>
              </a:ext>
            </a:extLst>
          </p:cNvPr>
          <p:cNvSpPr txBox="1"/>
          <p:nvPr/>
        </p:nvSpPr>
        <p:spPr>
          <a:xfrm>
            <a:off x="518319" y="5122778"/>
            <a:ext cx="8140148" cy="1903791"/>
          </a:xfrm>
          <a:prstGeom prst="rect">
            <a:avLst/>
          </a:prstGeom>
          <a:noFill/>
        </p:spPr>
        <p:txBody>
          <a:bodyPr wrap="square">
            <a:spAutoFit/>
          </a:bodyPr>
          <a:lstStyle/>
          <a:p>
            <a:pPr marR="0" lvl="0" algn="just" defTabSz="914400" rtl="0" eaLnBrk="0" fontAlgn="base" latinLnBrk="0" hangingPunct="0">
              <a:lnSpc>
                <a:spcPct val="112000"/>
              </a:lnSpc>
              <a:spcBef>
                <a:spcPct val="0"/>
              </a:spcBef>
              <a:spcAft>
                <a:spcPts val="0"/>
              </a:spcAft>
              <a:buClrTx/>
              <a:buSzTx/>
              <a:tabLst/>
              <a:defRPr/>
            </a:pPr>
            <a:r>
              <a:rPr kumimoji="0" lang="en-US" sz="3600" b="1" i="0" u="none" strike="noStrike" kern="1200" cap="none" spc="0" normalizeH="0" baseline="0" noProof="0">
                <a:ln>
                  <a:noFill/>
                </a:ln>
                <a:solidFill>
                  <a:srgbClr val="3333FF"/>
                </a:solidFill>
                <a:effectLst/>
                <a:uLnTx/>
                <a:uFillTx/>
                <a:latin typeface="Arial"/>
                <a:ea typeface="Times New Roman" panose="02020603050405020304" pitchFamily="18" charset="0"/>
                <a:cs typeface="Times New Roman" panose="02020603050405020304" pitchFamily="18" charset="0"/>
              </a:rPr>
              <a:t>2. Những ngày kỉ niệm hay sự kiện đó có ý nghĩa như thế nào với em và gia đình. </a:t>
            </a:r>
            <a:endParaRPr kumimoji="0" lang="en-US" sz="3600" b="1" i="0" u="none" strike="noStrike" kern="1200" cap="none" spc="0" normalizeH="0" baseline="0" noProof="0" dirty="0">
              <a:ln>
                <a:noFill/>
              </a:ln>
              <a:solidFill>
                <a:srgbClr val="3333FF"/>
              </a:solidFill>
              <a:effectLst/>
              <a:uLnTx/>
              <a:uFillTx/>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8375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4919726" cy="994830"/>
            <a:chOff x="5063633" y="164812"/>
            <a:chExt cx="4836715" cy="994830"/>
          </a:xfrm>
        </p:grpSpPr>
        <p:grpSp>
          <p:nvGrpSpPr>
            <p:cNvPr id="27" name="Group 26"/>
            <p:cNvGrpSpPr/>
            <p:nvPr/>
          </p:nvGrpSpPr>
          <p:grpSpPr>
            <a:xfrm>
              <a:off x="5063633" y="164812"/>
              <a:ext cx="4836715" cy="994830"/>
              <a:chOff x="5063633" y="164812"/>
              <a:chExt cx="4836715" cy="994830"/>
            </a:xfrm>
          </p:grpSpPr>
          <p:sp>
            <p:nvSpPr>
              <p:cNvPr id="29" name="TextBox 28"/>
              <p:cNvSpPr txBox="1"/>
              <p:nvPr/>
            </p:nvSpPr>
            <p:spPr>
              <a:xfrm>
                <a:off x="5063633" y="164812"/>
                <a:ext cx="181614" cy="553998"/>
              </a:xfrm>
              <a:prstGeom prst="rect">
                <a:avLst/>
              </a:prstGeom>
              <a:noFill/>
            </p:spPr>
            <p:txBody>
              <a:bodyPr wrap="none" rtlCol="0">
                <a:spAutoFit/>
              </a:bodyPr>
              <a:lstStyle/>
              <a:p>
                <a:endParaRPr lang="en-US" sz="3000" dirty="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18319" y="1785755"/>
            <a:ext cx="15247716" cy="662810"/>
          </a:xfrm>
          <a:prstGeom prst="rect">
            <a:avLst/>
          </a:prstGeom>
        </p:spPr>
        <p:txBody>
          <a:bodyPr wrap="square">
            <a:spAutoFit/>
          </a:bodyPr>
          <a:lstStyle/>
          <a:p>
            <a:pPr algn="just">
              <a:lnSpc>
                <a:spcPct val="112000"/>
              </a:lnSpc>
              <a:spcAft>
                <a:spcPts val="0"/>
              </a:spcAft>
            </a:pPr>
            <a:r>
              <a:rPr lang="nl-NL" sz="3600" b="1" dirty="0">
                <a:solidFill>
                  <a:srgbClr val="FF0000"/>
                </a:solidFill>
                <a:latin typeface="+mn-lt"/>
                <a:ea typeface="Times New Roman" panose="02020603050405020304" pitchFamily="18" charset="0"/>
                <a:cs typeface="Times New Roman" panose="02020603050405020304" pitchFamily="18" charset="0"/>
              </a:rPr>
              <a:t>Hoạt động 2. Chia sẻ về ngày Kỉ niệm hay sự kiện của gia đình em. </a:t>
            </a:r>
            <a:endParaRPr lang="en-US" sz="3600" dirty="0">
              <a:solidFill>
                <a:srgbClr val="FF0000"/>
              </a:solidFill>
              <a:effectLst/>
              <a:latin typeface="+mn-lt"/>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0941" t="5099" r="13984" b="5882"/>
          <a:stretch/>
        </p:blipFill>
        <p:spPr>
          <a:xfrm>
            <a:off x="9314295" y="2471685"/>
            <a:ext cx="6553200" cy="5562600"/>
          </a:xfrm>
          <a:prstGeom prst="rect">
            <a:avLst/>
          </a:prstGeom>
        </p:spPr>
      </p:pic>
      <p:sp>
        <p:nvSpPr>
          <p:cNvPr id="6" name="Rectangle 5"/>
          <p:cNvSpPr/>
          <p:nvPr/>
        </p:nvSpPr>
        <p:spPr>
          <a:xfrm>
            <a:off x="767007" y="5864885"/>
            <a:ext cx="8567376" cy="3194785"/>
          </a:xfrm>
          <a:prstGeom prst="rect">
            <a:avLst/>
          </a:prstGeom>
        </p:spPr>
        <p:txBody>
          <a:bodyPr wrap="square">
            <a:spAutoFit/>
          </a:bodyPr>
          <a:lstStyle/>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 Mình thích nhất là được về quê nội.</a:t>
            </a:r>
            <a:endParaRPr lang="en-US" sz="3600" b="1" dirty="0">
              <a:solidFill>
                <a:srgbClr val="3333FF"/>
              </a:solidFill>
              <a:latin typeface="+mn-lt"/>
              <a:ea typeface="Calibri" panose="020F0502020204030204" pitchFamily="34" charset="0"/>
              <a:cs typeface="Times New Roman" panose="02020603050405020304" pitchFamily="18" charset="0"/>
            </a:endParaRPr>
          </a:p>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 Mình thích nhất là được đi du lịch cùng gia đình.</a:t>
            </a:r>
            <a:endParaRPr lang="en-US" sz="3600" b="1" dirty="0">
              <a:solidFill>
                <a:srgbClr val="3333FF"/>
              </a:solidFill>
              <a:latin typeface="+mn-lt"/>
              <a:ea typeface="Calibri" panose="020F0502020204030204" pitchFamily="34" charset="0"/>
              <a:cs typeface="Times New Roman" panose="02020603050405020304" pitchFamily="18" charset="0"/>
            </a:endParaRPr>
          </a:p>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 Mình thích nhất là được đi tắm biển</a:t>
            </a:r>
            <a:endParaRPr lang="en-US" sz="3600" b="1" dirty="0">
              <a:solidFill>
                <a:srgbClr val="3333FF"/>
              </a:solidFill>
              <a:latin typeface="+mn-lt"/>
              <a:ea typeface="Calibri" panose="020F0502020204030204" pitchFamily="34" charset="0"/>
              <a:cs typeface="Times New Roman" panose="02020603050405020304" pitchFamily="18" charset="0"/>
            </a:endParaRPr>
          </a:p>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 của bố mẹ mình.</a:t>
            </a:r>
            <a:endParaRPr lang="en-US" sz="3600" b="1" dirty="0">
              <a:solidFill>
                <a:srgbClr val="3333FF"/>
              </a:solidFill>
              <a:effectLst/>
              <a:latin typeface="+mn-lt"/>
              <a:ea typeface="Calibri" panose="020F0502020204030204" pitchFamily="34" charset="0"/>
              <a:cs typeface="Times New Roman" panose="02020603050405020304" pitchFamily="18" charset="0"/>
            </a:endParaRPr>
          </a:p>
        </p:txBody>
      </p:sp>
      <p:sp>
        <p:nvSpPr>
          <p:cNvPr id="16" name="Rectangle 15"/>
          <p:cNvSpPr/>
          <p:nvPr/>
        </p:nvSpPr>
        <p:spPr>
          <a:xfrm>
            <a:off x="1356519" y="1200727"/>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sp>
        <p:nvSpPr>
          <p:cNvPr id="18" name="TextBox 17"/>
          <p:cNvSpPr txBox="1"/>
          <p:nvPr/>
        </p:nvSpPr>
        <p:spPr>
          <a:xfrm>
            <a:off x="500918" y="2448565"/>
            <a:ext cx="8813377" cy="3416320"/>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Tên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kiện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là</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gì</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Địa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điểm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diễn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ra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kiện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người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tham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gia</a:t>
            </a:r>
            <a:r>
              <a:rPr lang="en-US" sz="3600" b="1" dirty="0">
                <a:solidFill>
                  <a:srgbClr val="FF0000"/>
                </a:solidFill>
                <a:latin typeface="Arial" panose="020B0604020202020204" pitchFamily="34" charset="0"/>
                <a:cs typeface="Arial" panose="020B0604020202020204" pitchFamily="34" charset="0"/>
              </a:rPr>
              <a:t>.</a:t>
            </a:r>
          </a:p>
          <a:p>
            <a:pPr defTabSz="1452524" eaLnBrk="1" fontAlgn="auto" hangingPunct="1">
              <a:spcBef>
                <a:spcPts val="0"/>
              </a:spcBef>
              <a:spcAft>
                <a:spcPts val="0"/>
              </a:spcAft>
            </a:pPr>
            <a:r>
              <a:rPr lang="en-US" sz="3600" b="1" dirty="0">
                <a:solidFill>
                  <a:srgbClr val="FF0000"/>
                </a:solidFill>
                <a:latin typeface="Arial" panose="020B0604020202020204" pitchFamily="34" charset="0"/>
                <a:cs typeface="Arial" panose="020B0604020202020204" pitchFamily="34" charset="0"/>
              </a:rPr>
              <a:t>- Các </a:t>
            </a:r>
            <a:r>
              <a:rPr lang="en-US" sz="3600" b="1" dirty="0" err="1">
                <a:solidFill>
                  <a:srgbClr val="FF0000"/>
                </a:solidFill>
                <a:latin typeface="Arial" panose="020B0604020202020204" pitchFamily="34" charset="0"/>
                <a:cs typeface="Arial" panose="020B0604020202020204" pitchFamily="34" charset="0"/>
              </a:rPr>
              <a:t>hoạt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động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diễn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ra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trong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kiện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đó</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kể</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theo</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trình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tự</a:t>
            </a:r>
            <a:r>
              <a:rPr lang="en-US" sz="3600" b="1">
                <a:solidFill>
                  <a:srgbClr val="FF0000"/>
                </a:solidFill>
                <a:latin typeface="Arial" panose="020B0604020202020204" pitchFamily="34" charset="0"/>
                <a:cs typeface="Arial" panose="020B0604020202020204" pitchFamily="34" charset="0"/>
              </a:rPr>
              <a:t>).</a:t>
            </a:r>
            <a:endParaRPr lang="en-US" sz="3600" b="1" dirty="0">
              <a:solidFill>
                <a:srgbClr val="FF0000"/>
              </a:solidFill>
              <a:latin typeface="Arial" panose="020B0604020202020204" pitchFamily="34" charset="0"/>
              <a:cs typeface="Arial" panose="020B0604020202020204" pitchFamily="34" charset="0"/>
            </a:endParaRPr>
          </a:p>
          <a:p>
            <a:pPr defTabSz="1452524" eaLnBrk="1" fontAlgn="auto" hangingPunct="1">
              <a:spcBef>
                <a:spcPts val="0"/>
              </a:spcBef>
              <a:spcAft>
                <a:spcPts val="0"/>
              </a:spcAft>
            </a:pPr>
            <a:r>
              <a:rPr lang="en-US" sz="3600" b="1" dirty="0">
                <a:solidFill>
                  <a:srgbClr val="FF0000"/>
                </a:solidFill>
                <a:latin typeface="Arial" panose="020B0604020202020204" pitchFamily="34" charset="0"/>
                <a:cs typeface="Arial" panose="020B0604020202020204" pitchFamily="34" charset="0"/>
              </a:rPr>
              <a:t>- Ý </a:t>
            </a:r>
            <a:r>
              <a:rPr lang="en-US" sz="3600" b="1" dirty="0" err="1">
                <a:solidFill>
                  <a:srgbClr val="FF0000"/>
                </a:solidFill>
                <a:latin typeface="Arial" panose="020B0604020202020204" pitchFamily="34" charset="0"/>
                <a:cs typeface="Arial" panose="020B0604020202020204" pitchFamily="34" charset="0"/>
              </a:rPr>
              <a:t>nghĩa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của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kiện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đó</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với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đình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mình</a:t>
            </a:r>
            <a:r>
              <a:rPr lang="en-US" sz="36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2359045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4919726" cy="994830"/>
            <a:chOff x="5063633" y="164812"/>
            <a:chExt cx="4836715" cy="994830"/>
          </a:xfrm>
        </p:grpSpPr>
        <p:grpSp>
          <p:nvGrpSpPr>
            <p:cNvPr id="27" name="Group 26"/>
            <p:cNvGrpSpPr/>
            <p:nvPr/>
          </p:nvGrpSpPr>
          <p:grpSpPr>
            <a:xfrm>
              <a:off x="5063633" y="164812"/>
              <a:ext cx="4836715" cy="994830"/>
              <a:chOff x="5063633" y="164812"/>
              <a:chExt cx="4836715" cy="994830"/>
            </a:xfrm>
          </p:grpSpPr>
          <p:sp>
            <p:nvSpPr>
              <p:cNvPr id="29" name="TextBox 28"/>
              <p:cNvSpPr txBox="1"/>
              <p:nvPr/>
            </p:nvSpPr>
            <p:spPr>
              <a:xfrm>
                <a:off x="5063633" y="164812"/>
                <a:ext cx="181614" cy="553998"/>
              </a:xfrm>
              <a:prstGeom prst="rect">
                <a:avLst/>
              </a:prstGeom>
              <a:noFill/>
            </p:spPr>
            <p:txBody>
              <a:bodyPr wrap="none" rtlCol="0">
                <a:spAutoFit/>
              </a:bodyPr>
              <a:lstStyle/>
              <a:p>
                <a:endParaRPr lang="en-US" sz="3000" dirty="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a:solidFill>
                  <a:srgbClr val="0000CC"/>
                </a:solidFill>
                <a:latin typeface="Times New Roman" pitchFamily="18" charset="0"/>
                <a:cs typeface="Times New Roman" pitchFamily="18" charset="0"/>
              </a:rPr>
              <a:t>TRÒ CHƠI: TÂY DU KÍ</a:t>
            </a: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10108</TotalTime>
  <Words>637</Words>
  <Application>Microsoft Office PowerPoint</Application>
  <PresentationFormat>Custom</PresentationFormat>
  <Paragraphs>47</Paragraphs>
  <Slides>10</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1142</cp:revision>
  <dcterms:created xsi:type="dcterms:W3CDTF">2008-09-09T22:52:10Z</dcterms:created>
  <dcterms:modified xsi:type="dcterms:W3CDTF">2025-02-28T04:31:55Z</dcterms:modified>
</cp:coreProperties>
</file>