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8" r:id="rId5"/>
    <p:sldId id="277" r:id="rId6"/>
    <p:sldId id="279" r:id="rId7"/>
    <p:sldId id="26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77" y="67"/>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D833EFF-C4EC-4779-BF92-574BEC94033E}"/>
    <pc:docChg chg="modSld">
      <pc:chgData name="T H" userId="270efafb50020bd6" providerId="LiveId" clId="{2D833EFF-C4EC-4779-BF92-574BEC94033E}" dt="2022-08-17T17:31:54.919" v="3" actId="1076"/>
      <pc:docMkLst>
        <pc:docMk/>
      </pc:docMkLst>
      <pc:sldChg chg="modSp mod">
        <pc:chgData name="T H" userId="270efafb50020bd6" providerId="LiveId" clId="{2D833EFF-C4EC-4779-BF92-574BEC94033E}" dt="2022-08-17T17:31:54.919" v="3" actId="1076"/>
        <pc:sldMkLst>
          <pc:docMk/>
          <pc:sldMk cId="4240620116" sldId="280"/>
        </pc:sldMkLst>
        <pc:spChg chg="mod">
          <ac:chgData name="T H" userId="270efafb50020bd6" providerId="LiveId" clId="{2D833EFF-C4EC-4779-BF92-574BEC94033E}" dt="2022-08-17T17:31:54.919" v="3" actId="1076"/>
          <ac:spMkLst>
            <pc:docMk/>
            <pc:sldMk cId="4240620116" sldId="280"/>
            <ac:spMk id="24" creationId="{369D834A-3532-BC66-BC08-6350088C98BA}"/>
          </ac:spMkLst>
        </pc:spChg>
        <pc:spChg chg="mod">
          <ac:chgData name="T H" userId="270efafb50020bd6" providerId="LiveId" clId="{2D833EFF-C4EC-4779-BF92-574BEC94033E}" dt="2022-08-17T17:31:51.772" v="2" actId="1076"/>
          <ac:spMkLst>
            <pc:docMk/>
            <pc:sldMk cId="4240620116" sldId="280"/>
            <ac:spMk id="26" creationId="{800AF5D7-A3B4-52EE-1B16-A68422CD14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28/2/2025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28/2/2025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FF00"/>
                </a:solidFill>
                <a:latin typeface="Times New Roman" pitchFamily="18" charset="0"/>
              </a:rPr>
              <a:t>TRƯỜNG TIỂU HỌC </a:t>
            </a:r>
            <a:r>
              <a:rPr lang="vi-VN" altLang="en-US" sz="3500" b="1" dirty="0" smtClean="0">
                <a:solidFill>
                  <a:srgbClr val="FFFF00"/>
                </a:solidFill>
                <a:latin typeface="Times New Roman" pitchFamily="18" charset="0"/>
              </a:rPr>
              <a:t>NGŨ HÙNG</a:t>
            </a:r>
            <a:endParaRPr lang="en-US" altLang="en-US" sz="3500" b="1" dirty="0">
              <a:solidFill>
                <a:srgbClr val="FFFF00"/>
              </a:solidFill>
              <a:latin typeface="Times New Roman" pitchFamily="18" charset="0"/>
            </a:endParaRPr>
          </a:p>
        </p:txBody>
      </p:sp>
      <p:sp>
        <p:nvSpPr>
          <p:cNvPr id="10" name="Text Box 14"/>
          <p:cNvSpPr txBox="1">
            <a:spLocks noChangeArrowheads="1"/>
          </p:cNvSpPr>
          <p:nvPr/>
        </p:nvSpPr>
        <p:spPr bwMode="auto">
          <a:xfrm>
            <a:off x="670719" y="4450081"/>
            <a:ext cx="15327013"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a:solidFill>
                  <a:srgbClr val="FF0000"/>
                </a:solidFill>
                <a:latin typeface="Times New Roman" pitchFamily="18" charset="0"/>
                <a:cs typeface="Times New Roman" pitchFamily="18" charset="0"/>
              </a:rPr>
              <a:t>EM 	QUAN TÂM HÀNG XÓM LÁNG GIỀNG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50" t="41579" r="54123" b="32933"/>
          <a:stretch/>
        </p:blipFill>
        <p:spPr bwMode="auto">
          <a:xfrm>
            <a:off x="1889919" y="2133600"/>
            <a:ext cx="2709570" cy="323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3244704" y="940456"/>
            <a:ext cx="9694215"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Hãy chỉ ra hình ảnh, đất nước con người Việt Nam</a:t>
            </a:r>
          </a:p>
        </p:txBody>
      </p:sp>
      <p:grpSp>
        <p:nvGrpSpPr>
          <p:cNvPr id="18" name="Group 17"/>
          <p:cNvGrpSpPr/>
          <p:nvPr/>
        </p:nvGrpSpPr>
        <p:grpSpPr>
          <a:xfrm>
            <a:off x="5048006" y="-53447"/>
            <a:ext cx="3500966" cy="930735"/>
            <a:chOff x="4539228" y="172432"/>
            <a:chExt cx="3441894" cy="930735"/>
          </a:xfrm>
        </p:grpSpPr>
        <p:grpSp>
          <p:nvGrpSpPr>
            <p:cNvPr id="20" name="Group 19"/>
            <p:cNvGrpSpPr/>
            <p:nvPr/>
          </p:nvGrpSpPr>
          <p:grpSpPr>
            <a:xfrm>
              <a:off x="4539228" y="172432"/>
              <a:ext cx="3441894" cy="930735"/>
              <a:chOff x="4539228" y="172432"/>
              <a:chExt cx="3441894" cy="930735"/>
            </a:xfrm>
          </p:grpSpPr>
          <p:sp>
            <p:nvSpPr>
              <p:cNvPr id="22" name="TextBox 21"/>
              <p:cNvSpPr txBox="1"/>
              <p:nvPr/>
            </p:nvSpPr>
            <p:spPr>
              <a:xfrm>
                <a:off x="4539228" y="172432"/>
                <a:ext cx="269803" cy="523220"/>
              </a:xfrm>
              <a:prstGeom prst="rect">
                <a:avLst/>
              </a:prstGeom>
              <a:solidFill>
                <a:schemeClr val="bg1"/>
              </a:solidFill>
            </p:spPr>
            <p:txBody>
              <a:bodyPr wrap="none" rtlCol="0">
                <a:spAutoFit/>
              </a:bodyPr>
              <a:lstStyle/>
              <a:p>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41579" r="31098" b="32933"/>
          <a:stretch/>
        </p:blipFill>
        <p:spPr bwMode="auto">
          <a:xfrm>
            <a:off x="6157119" y="2171178"/>
            <a:ext cx="4181846" cy="323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34" t="67068" r="51608" b="7951"/>
          <a:stretch/>
        </p:blipFill>
        <p:spPr bwMode="auto">
          <a:xfrm>
            <a:off x="1056068" y="5562600"/>
            <a:ext cx="4180842" cy="3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67067" r="31098" b="7951"/>
          <a:stretch/>
        </p:blipFill>
        <p:spPr bwMode="auto">
          <a:xfrm>
            <a:off x="6175441" y="5424112"/>
            <a:ext cx="4364774" cy="330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0400" r="9739"/>
          <a:stretch/>
        </p:blipFill>
        <p:spPr>
          <a:xfrm>
            <a:off x="11415728" y="2276797"/>
            <a:ext cx="4269133" cy="6313216"/>
          </a:xfrm>
          <a:prstGeom prst="rect">
            <a:avLst/>
          </a:prstGeom>
        </p:spPr>
      </p:pic>
      <p:sp>
        <p:nvSpPr>
          <p:cNvPr id="28" name="Rounded Rectangle 27"/>
          <p:cNvSpPr/>
          <p:nvPr/>
        </p:nvSpPr>
        <p:spPr>
          <a:xfrm>
            <a:off x="920641" y="2819400"/>
            <a:ext cx="4607853" cy="1804286"/>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rPr>
              <a:t>Tây Bắc Bộ</a:t>
            </a:r>
          </a:p>
        </p:txBody>
      </p:sp>
      <p:sp>
        <p:nvSpPr>
          <p:cNvPr id="29" name="Rounded Rectangle 28"/>
          <p:cNvSpPr/>
          <p:nvPr/>
        </p:nvSpPr>
        <p:spPr>
          <a:xfrm>
            <a:off x="6141203" y="6180464"/>
            <a:ext cx="4740316" cy="1653195"/>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Đông Bắc Bộ</a:t>
            </a:r>
          </a:p>
        </p:txBody>
      </p:sp>
      <p:sp>
        <p:nvSpPr>
          <p:cNvPr id="31" name="Rounded Rectangle 30"/>
          <p:cNvSpPr/>
          <p:nvPr/>
        </p:nvSpPr>
        <p:spPr>
          <a:xfrm>
            <a:off x="872366" y="6180464"/>
            <a:ext cx="4607853" cy="165319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Đồng bằng sông hồng</a:t>
            </a:r>
          </a:p>
        </p:txBody>
      </p:sp>
      <p:sp>
        <p:nvSpPr>
          <p:cNvPr id="32" name="Rounded Rectangle 31"/>
          <p:cNvSpPr/>
          <p:nvPr/>
        </p:nvSpPr>
        <p:spPr>
          <a:xfrm>
            <a:off x="6094799" y="2819399"/>
            <a:ext cx="4786720" cy="1804287"/>
          </a:xfrm>
          <a:prstGeom prst="roundRect">
            <a:avLst/>
          </a:prstGeom>
          <a:solidFill>
            <a:srgbClr val="6B9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Nam Trung Bộ</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29486231-8518-B963-6C0B-7F511069BF4E}"/>
              </a:ext>
            </a:extLst>
          </p:cNvPr>
          <p:cNvPicPr>
            <a:picLocks noChangeAspect="1"/>
          </p:cNvPicPr>
          <p:nvPr/>
        </p:nvPicPr>
        <p:blipFill rotWithShape="1">
          <a:blip r:embed="rId2"/>
          <a:srcRect l="5814" t="12088" r="10467"/>
          <a:stretch/>
        </p:blipFill>
        <p:spPr>
          <a:xfrm>
            <a:off x="3123210" y="2160826"/>
            <a:ext cx="4859804" cy="3239869"/>
          </a:xfrm>
          <a:prstGeom prst="rect">
            <a:avLst/>
          </a:prstGeom>
        </p:spPr>
      </p:pic>
      <p:pic>
        <p:nvPicPr>
          <p:cNvPr id="19" name="Picture 18">
            <a:extLst>
              <a:ext uri="{FF2B5EF4-FFF2-40B4-BE49-F238E27FC236}">
                <a16:creationId xmlns:a16="http://schemas.microsoft.com/office/drawing/2014/main" id="{43DFDDF0-F3AE-F882-0204-39592F633BB3}"/>
              </a:ext>
            </a:extLst>
          </p:cNvPr>
          <p:cNvPicPr>
            <a:picLocks noChangeAspect="1"/>
          </p:cNvPicPr>
          <p:nvPr/>
        </p:nvPicPr>
        <p:blipFill>
          <a:blip r:embed="rId3"/>
          <a:stretch>
            <a:fillRect/>
          </a:stretch>
        </p:blipFill>
        <p:spPr>
          <a:xfrm>
            <a:off x="3123210" y="5436876"/>
            <a:ext cx="4857081" cy="3238054"/>
          </a:xfrm>
          <a:prstGeom prst="rect">
            <a:avLst/>
          </a:prstGeom>
        </p:spPr>
      </p:pic>
      <p:pic>
        <p:nvPicPr>
          <p:cNvPr id="21" name="Picture 20">
            <a:extLst>
              <a:ext uri="{FF2B5EF4-FFF2-40B4-BE49-F238E27FC236}">
                <a16:creationId xmlns:a16="http://schemas.microsoft.com/office/drawing/2014/main" id="{741D38BA-5A20-DDB2-940C-8D42486BD0F9}"/>
              </a:ext>
            </a:extLst>
          </p:cNvPr>
          <p:cNvPicPr>
            <a:picLocks noChangeAspect="1"/>
          </p:cNvPicPr>
          <p:nvPr/>
        </p:nvPicPr>
        <p:blipFill rotWithShape="1">
          <a:blip r:embed="rId4"/>
          <a:srcRect r="4386"/>
          <a:stretch/>
        </p:blipFill>
        <p:spPr>
          <a:xfrm>
            <a:off x="8431654" y="5549230"/>
            <a:ext cx="4738740" cy="3108440"/>
          </a:xfrm>
          <a:prstGeom prst="rect">
            <a:avLst/>
          </a:prstGeom>
        </p:spPr>
      </p:pic>
      <p:pic>
        <p:nvPicPr>
          <p:cNvPr id="23" name="Picture 22">
            <a:extLst>
              <a:ext uri="{FF2B5EF4-FFF2-40B4-BE49-F238E27FC236}">
                <a16:creationId xmlns:a16="http://schemas.microsoft.com/office/drawing/2014/main" id="{097A61AE-B4EA-AFFE-4E83-A9E01F0E3C1B}"/>
              </a:ext>
            </a:extLst>
          </p:cNvPr>
          <p:cNvPicPr>
            <a:picLocks noChangeAspect="1"/>
          </p:cNvPicPr>
          <p:nvPr/>
        </p:nvPicPr>
        <p:blipFill rotWithShape="1">
          <a:blip r:embed="rId5"/>
          <a:srcRect r="6573"/>
          <a:stretch/>
        </p:blipFill>
        <p:spPr>
          <a:xfrm>
            <a:off x="8293626" y="2491811"/>
            <a:ext cx="4705176" cy="3036767"/>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84407" y="1561141"/>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DEEDEBA-5EEF-B6C3-7823-65DED3568384}"/>
              </a:ext>
            </a:extLst>
          </p:cNvPr>
          <p:cNvSpPr txBox="1"/>
          <p:nvPr/>
        </p:nvSpPr>
        <p:spPr>
          <a:xfrm>
            <a:off x="958183" y="2509341"/>
            <a:ext cx="7779692"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a. </a:t>
            </a:r>
            <a:r>
              <a:rPr lang="en-US" sz="3400" b="1" dirty="0" err="1">
                <a:solidFill>
                  <a:srgbClr val="FF0000"/>
                </a:solidFill>
                <a:latin typeface="Times New Roman" panose="02020603050405020304" pitchFamily="18" charset="0"/>
                <a:cs typeface="Times New Roman" panose="02020603050405020304" pitchFamily="18" charset="0"/>
              </a:rPr>
              <a:t>Hành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động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tâm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của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chú</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hàng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xóm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được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hiện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như</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thế</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99B63844-5B10-A93C-BAF5-1FAA48AC44AC}"/>
              </a:ext>
            </a:extLst>
          </p:cNvPr>
          <p:cNvSpPr txBox="1"/>
          <p:nvPr/>
        </p:nvSpPr>
        <p:spPr>
          <a:xfrm>
            <a:off x="770468" y="3793842"/>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C1FE2349-E363-E5A4-A156-F07E8B4B1EAF}"/>
              </a:ext>
            </a:extLst>
          </p:cNvPr>
          <p:cNvPicPr>
            <a:picLocks noChangeAspect="1"/>
          </p:cNvPicPr>
          <p:nvPr/>
        </p:nvPicPr>
        <p:blipFill rotWithShape="1">
          <a:blip r:embed="rId2"/>
          <a:srcRect l="5814" t="12088" r="10467"/>
          <a:stretch/>
        </p:blipFill>
        <p:spPr>
          <a:xfrm>
            <a:off x="8353053" y="2566027"/>
            <a:ext cx="3683447" cy="2455630"/>
          </a:xfrm>
          <a:prstGeom prst="rect">
            <a:avLst/>
          </a:prstGeom>
        </p:spPr>
      </p:pic>
      <p:pic>
        <p:nvPicPr>
          <p:cNvPr id="25" name="Picture 24">
            <a:extLst>
              <a:ext uri="{FF2B5EF4-FFF2-40B4-BE49-F238E27FC236}">
                <a16:creationId xmlns:a16="http://schemas.microsoft.com/office/drawing/2014/main" id="{DC68F771-B195-937D-E77B-22ACFB3F07BA}"/>
              </a:ext>
            </a:extLst>
          </p:cNvPr>
          <p:cNvPicPr>
            <a:picLocks noChangeAspect="1"/>
          </p:cNvPicPr>
          <p:nvPr/>
        </p:nvPicPr>
        <p:blipFill>
          <a:blip r:embed="rId3"/>
          <a:stretch>
            <a:fillRect/>
          </a:stretch>
        </p:blipFill>
        <p:spPr>
          <a:xfrm>
            <a:off x="8297949" y="5161245"/>
            <a:ext cx="3683447" cy="2366888"/>
          </a:xfrm>
          <a:prstGeom prst="rect">
            <a:avLst/>
          </a:prstGeom>
        </p:spPr>
      </p:pic>
      <p:pic>
        <p:nvPicPr>
          <p:cNvPr id="26" name="Picture 25">
            <a:extLst>
              <a:ext uri="{FF2B5EF4-FFF2-40B4-BE49-F238E27FC236}">
                <a16:creationId xmlns:a16="http://schemas.microsoft.com/office/drawing/2014/main" id="{26174A86-D4C2-13E3-D970-BA66A4BA3F1E}"/>
              </a:ext>
            </a:extLst>
          </p:cNvPr>
          <p:cNvPicPr>
            <a:picLocks noChangeAspect="1"/>
          </p:cNvPicPr>
          <p:nvPr/>
        </p:nvPicPr>
        <p:blipFill rotWithShape="1">
          <a:blip r:embed="rId4"/>
          <a:srcRect r="4386"/>
          <a:stretch/>
        </p:blipFill>
        <p:spPr>
          <a:xfrm>
            <a:off x="12141026" y="5183229"/>
            <a:ext cx="3707691" cy="2344904"/>
          </a:xfrm>
          <a:prstGeom prst="rect">
            <a:avLst/>
          </a:prstGeom>
        </p:spPr>
      </p:pic>
      <p:pic>
        <p:nvPicPr>
          <p:cNvPr id="27" name="Picture 26">
            <a:extLst>
              <a:ext uri="{FF2B5EF4-FFF2-40B4-BE49-F238E27FC236}">
                <a16:creationId xmlns:a16="http://schemas.microsoft.com/office/drawing/2014/main" id="{F449E236-22B3-2EF5-D5F1-9493D375CBD7}"/>
              </a:ext>
            </a:extLst>
          </p:cNvPr>
          <p:cNvPicPr>
            <a:picLocks noChangeAspect="1"/>
          </p:cNvPicPr>
          <p:nvPr/>
        </p:nvPicPr>
        <p:blipFill rotWithShape="1">
          <a:blip r:embed="rId5"/>
          <a:srcRect r="6573"/>
          <a:stretch/>
        </p:blipFill>
        <p:spPr>
          <a:xfrm>
            <a:off x="12029253" y="2767463"/>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5A866122-755A-A644-38F7-ADE31AB83437}"/>
              </a:ext>
            </a:extLst>
          </p:cNvPr>
          <p:cNvSpPr txBox="1"/>
          <p:nvPr/>
        </p:nvSpPr>
        <p:spPr>
          <a:xfrm>
            <a:off x="925787" y="2643411"/>
            <a:ext cx="11277600" cy="113877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id="{EE97A3B9-4FEA-EC0B-B07D-58FD8DAAF9C2}"/>
              </a:ext>
            </a:extLst>
          </p:cNvPr>
          <p:cNvSpPr txBox="1"/>
          <p:nvPr/>
        </p:nvSpPr>
        <p:spPr>
          <a:xfrm>
            <a:off x="1080095" y="3967772"/>
            <a:ext cx="7246229" cy="4278094"/>
          </a:xfrm>
          <a:prstGeom prst="rect">
            <a:avLst/>
          </a:prstGeom>
          <a:noFill/>
        </p:spPr>
        <p:txBody>
          <a:bodyPr wrap="square">
            <a:spAutoFit/>
          </a:bodyPr>
          <a:lstStyle/>
          <a:p>
            <a:r>
              <a:rPr lang="vi-VN" sz="3400" b="1">
                <a:solidFill>
                  <a:srgbClr val="0000CC"/>
                </a:solidFill>
                <a:latin typeface="Times New Roman" panose="02020603050405020304" pitchFamily="18" charset="0"/>
                <a:cs typeface="Times New Roman" panose="02020603050405020304" pitchFamily="18" charset="0"/>
              </a:rPr>
              <a:t>+  Một số những lời nói, việc làm thể hiện quan tâm hàng xóm láng giềng:</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Trông em nhỏ hộ khi hàng</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xóm có việc bận</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họ quét sân vườn khi</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mình có thời gian rãnh</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Nói lời "Cảm ơn!" khi được</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đỡ khi có hoạn nạn.</a:t>
            </a:r>
          </a:p>
        </p:txBody>
      </p:sp>
      <p:pic>
        <p:nvPicPr>
          <p:cNvPr id="30" name="Picture 29">
            <a:extLst>
              <a:ext uri="{FF2B5EF4-FFF2-40B4-BE49-F238E27FC236}">
                <a16:creationId xmlns:a16="http://schemas.microsoft.com/office/drawing/2014/main" id="{007B06BB-37AB-491B-7C75-6342B0C5005D}"/>
              </a:ext>
            </a:extLst>
          </p:cNvPr>
          <p:cNvPicPr>
            <a:picLocks noChangeAspect="1"/>
          </p:cNvPicPr>
          <p:nvPr/>
        </p:nvPicPr>
        <p:blipFill rotWithShape="1">
          <a:blip r:embed="rId2"/>
          <a:srcRect l="5814" t="12088" r="10467"/>
          <a:stretch/>
        </p:blipFill>
        <p:spPr>
          <a:xfrm>
            <a:off x="8353053" y="3267494"/>
            <a:ext cx="3683447" cy="2455630"/>
          </a:xfrm>
          <a:prstGeom prst="rect">
            <a:avLst/>
          </a:prstGeom>
        </p:spPr>
      </p:pic>
      <p:pic>
        <p:nvPicPr>
          <p:cNvPr id="31" name="Picture 30">
            <a:extLst>
              <a:ext uri="{FF2B5EF4-FFF2-40B4-BE49-F238E27FC236}">
                <a16:creationId xmlns:a16="http://schemas.microsoft.com/office/drawing/2014/main" id="{BA4DBBB4-719D-F4D8-8D38-59AC09792BB7}"/>
              </a:ext>
            </a:extLst>
          </p:cNvPr>
          <p:cNvPicPr>
            <a:picLocks noChangeAspect="1"/>
          </p:cNvPicPr>
          <p:nvPr/>
        </p:nvPicPr>
        <p:blipFill>
          <a:blip r:embed="rId3"/>
          <a:stretch>
            <a:fillRect/>
          </a:stretch>
        </p:blipFill>
        <p:spPr>
          <a:xfrm>
            <a:off x="8297949" y="5862712"/>
            <a:ext cx="3683447" cy="2366888"/>
          </a:xfrm>
          <a:prstGeom prst="rect">
            <a:avLst/>
          </a:prstGeom>
        </p:spPr>
      </p:pic>
      <p:pic>
        <p:nvPicPr>
          <p:cNvPr id="32" name="Picture 31">
            <a:extLst>
              <a:ext uri="{FF2B5EF4-FFF2-40B4-BE49-F238E27FC236}">
                <a16:creationId xmlns:a16="http://schemas.microsoft.com/office/drawing/2014/main" id="{55031A49-6FC9-E672-C11B-2EAB4775B221}"/>
              </a:ext>
            </a:extLst>
          </p:cNvPr>
          <p:cNvPicPr>
            <a:picLocks noChangeAspect="1"/>
          </p:cNvPicPr>
          <p:nvPr/>
        </p:nvPicPr>
        <p:blipFill rotWithShape="1">
          <a:blip r:embed="rId4"/>
          <a:srcRect r="4386"/>
          <a:stretch/>
        </p:blipFill>
        <p:spPr>
          <a:xfrm>
            <a:off x="12141026" y="5884696"/>
            <a:ext cx="3707691" cy="2344904"/>
          </a:xfrm>
          <a:prstGeom prst="rect">
            <a:avLst/>
          </a:prstGeom>
        </p:spPr>
      </p:pic>
      <p:pic>
        <p:nvPicPr>
          <p:cNvPr id="33" name="Picture 32">
            <a:extLst>
              <a:ext uri="{FF2B5EF4-FFF2-40B4-BE49-F238E27FC236}">
                <a16:creationId xmlns:a16="http://schemas.microsoft.com/office/drawing/2014/main" id="{C8C773AF-A62B-9E43-027B-02419BEC36D9}"/>
              </a:ext>
            </a:extLst>
          </p:cNvPr>
          <p:cNvPicPr>
            <a:picLocks noChangeAspect="1"/>
          </p:cNvPicPr>
          <p:nvPr/>
        </p:nvPicPr>
        <p:blipFill rotWithShape="1">
          <a:blip r:embed="rId5"/>
          <a:srcRect r="6573"/>
          <a:stretch/>
        </p:blipFill>
        <p:spPr>
          <a:xfrm>
            <a:off x="12029253" y="3468930"/>
            <a:ext cx="3683446" cy="2254194"/>
          </a:xfrm>
          <a:prstGeom prst="rect">
            <a:avLst/>
          </a:prstGeom>
        </p:spPr>
      </p:pic>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D26C37BD-4A99-E285-9069-65CC7DD5E5AB}"/>
              </a:ext>
            </a:extLst>
          </p:cNvPr>
          <p:cNvSpPr/>
          <p:nvPr/>
        </p:nvSpPr>
        <p:spPr>
          <a:xfrm>
            <a:off x="1813719" y="3200400"/>
            <a:ext cx="13030200" cy="3200400"/>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6060325-F694-B6EB-C339-58BA637B94EC}"/>
              </a:ext>
            </a:extLst>
          </p:cNvPr>
          <p:cNvSpPr txBox="1"/>
          <p:nvPr/>
        </p:nvSpPr>
        <p:spPr>
          <a:xfrm>
            <a:off x="2194719" y="3364974"/>
            <a:ext cx="122682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solidFill>
                <a:srgbClr val="FF0000"/>
              </a:solidFill>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3500966" cy="930735"/>
            <a:chOff x="4539228" y="172432"/>
            <a:chExt cx="3441894" cy="930735"/>
          </a:xfrm>
        </p:grpSpPr>
        <p:grpSp>
          <p:nvGrpSpPr>
            <p:cNvPr id="20" name="Group 19"/>
            <p:cNvGrpSpPr/>
            <p:nvPr/>
          </p:nvGrpSpPr>
          <p:grpSpPr>
            <a:xfrm>
              <a:off x="4539228" y="172432"/>
              <a:ext cx="3441894" cy="930735"/>
              <a:chOff x="4539228" y="172432"/>
              <a:chExt cx="3441894" cy="930735"/>
            </a:xfrm>
          </p:grpSpPr>
          <p:sp>
            <p:nvSpPr>
              <p:cNvPr id="22" name="TextBox 21"/>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32928"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06364"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33683"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109722"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34254" y="3634653"/>
            <a:ext cx="6291133" cy="1754326"/>
          </a:xfrm>
          <a:prstGeom prst="rect">
            <a:avLst/>
          </a:prstGeom>
          <a:noFill/>
        </p:spPr>
        <p:txBody>
          <a:bodyPr wrap="square" rtlCol="0">
            <a:spAutoFit/>
          </a:bodyPr>
          <a:lstStyle/>
          <a:p>
            <a:r>
              <a:rPr lang="en-US" sz="3600" b="1" i="1">
                <a:solidFill>
                  <a:srgbClr val="FF0000"/>
                </a:solidFill>
                <a:effectLst/>
                <a:latin typeface="Times New Roman" panose="02020603050405020304" pitchFamily="18" charset="0"/>
                <a:ea typeface="Times New Roman" panose="02020603050405020304" pitchFamily="18" charset="0"/>
              </a:rPr>
              <a:t>a, </a:t>
            </a:r>
            <a:r>
              <a:rPr lang="vi-VN" sz="3600" b="1" i="1">
                <a:solidFill>
                  <a:srgbClr val="FF0000"/>
                </a:solidFill>
                <a:effectLst/>
                <a:latin typeface="Times New Roman" panose="02020603050405020304" pitchFamily="18" charset="0"/>
                <a:ea typeface="Times New Roman" panose="02020603050405020304" pitchFamily="18" charset="0"/>
              </a:rPr>
              <a:t>Bạn nào trong tranh biết quan tâm hàng xóm, láng giềng?</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87801" y="54864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Bạn trong bức tranh 2, 3,</a:t>
            </a:r>
            <a:r>
              <a:rPr lang="en-US" sz="36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effectLst/>
                <a:latin typeface="Times New Roman" panose="02020603050405020304" pitchFamily="18" charset="0"/>
                <a:ea typeface="Times New Roman" panose="02020603050405020304" pitchFamily="18"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078746" y="32720"/>
            <a:ext cx="3500966" cy="930735"/>
            <a:chOff x="4539228" y="172432"/>
            <a:chExt cx="3441894" cy="930735"/>
          </a:xfrm>
        </p:grpSpPr>
        <p:grpSp>
          <p:nvGrpSpPr>
            <p:cNvPr id="20" name="Group 19"/>
            <p:cNvGrpSpPr/>
            <p:nvPr/>
          </p:nvGrpSpPr>
          <p:grpSpPr>
            <a:xfrm>
              <a:off x="4539228" y="172432"/>
              <a:ext cx="3441894" cy="930735"/>
              <a:chOff x="4539228" y="172432"/>
              <a:chExt cx="3441894" cy="930735"/>
            </a:xfrm>
          </p:grpSpPr>
          <p:sp>
            <p:nvSpPr>
              <p:cNvPr id="22" name="TextBox 21"/>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53792"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27228"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54547"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0586"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66811" y="3657630"/>
            <a:ext cx="6291133" cy="1200329"/>
          </a:xfrm>
          <a:prstGeom prst="rect">
            <a:avLst/>
          </a:prstGeom>
          <a:noFill/>
        </p:spPr>
        <p:txBody>
          <a:bodyPr wrap="square" rtlCol="0">
            <a:spAutoFit/>
          </a:bodyPr>
          <a:lstStyle/>
          <a:p>
            <a:r>
              <a:rPr lang="en-US" sz="3600" b="1" i="1">
                <a:solidFill>
                  <a:srgbClr val="FF0000"/>
                </a:solidFill>
                <a:latin typeface="Times New Roman" panose="02020603050405020304" pitchFamily="18" charset="0"/>
                <a:ea typeface="Times New Roman" panose="02020603050405020304" pitchFamily="18" charset="0"/>
              </a:rPr>
              <a:t>b</a:t>
            </a:r>
            <a:r>
              <a:rPr lang="en-US" sz="3600" b="1" i="1">
                <a:solidFill>
                  <a:srgbClr val="FF0000"/>
                </a:solidFill>
                <a:effectLst/>
                <a:latin typeface="Times New Roman" panose="02020603050405020304" pitchFamily="18" charset="0"/>
                <a:ea typeface="Times New Roman" panose="02020603050405020304" pitchFamily="18" charset="0"/>
              </a:rPr>
              <a:t>, </a:t>
            </a:r>
            <a:r>
              <a:rPr lang="vi-VN" sz="3600" b="1" i="1">
                <a:solidFill>
                  <a:srgbClr val="FF0000"/>
                </a:solidFill>
                <a:latin typeface="Times New Roman" panose="02020603050405020304" pitchFamily="18" charset="0"/>
                <a:ea typeface="Times New Roman" panose="02020603050405020304" pitchFamily="18" charset="0"/>
              </a:rPr>
              <a:t>Vì sao em phải quan tâm hàng xóm láng giềng</a:t>
            </a:r>
            <a:r>
              <a:rPr lang="vi-VN" sz="3600" b="1" i="1">
                <a:solidFill>
                  <a:srgbClr val="FF0000"/>
                </a:solidFill>
                <a:effectLst/>
                <a:latin typeface="Times New Roman" panose="02020603050405020304" pitchFamily="18" charset="0"/>
                <a:ea typeface="Times New Roman" panose="02020603050405020304" pitchFamily="18" charset="0"/>
              </a:rPr>
              <a:t>?</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35228" y="4906581"/>
            <a:ext cx="6533466" cy="3358292"/>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Hàng xóm, láng giềng là</a:t>
            </a:r>
            <a:r>
              <a:rPr lang="en-US" sz="32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những người sống bên canh với gia đình mình. Vì vậy, em cần  phải quan tâm, giúp đỡ họ lúc khó khăn, hoạn nạn.</a:t>
            </a:r>
            <a:endParaRPr lang="en-US" sz="3200" b="1">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3500966" cy="930735"/>
            <a:chOff x="4539228" y="172432"/>
            <a:chExt cx="3441894" cy="930735"/>
          </a:xfrm>
        </p:grpSpPr>
        <p:grpSp>
          <p:nvGrpSpPr>
            <p:cNvPr id="20" name="Group 19"/>
            <p:cNvGrpSpPr/>
            <p:nvPr/>
          </p:nvGrpSpPr>
          <p:grpSpPr>
            <a:xfrm>
              <a:off x="4539228" y="172432"/>
              <a:ext cx="3441894" cy="930735"/>
              <a:chOff x="4539228" y="172432"/>
              <a:chExt cx="3441894" cy="930735"/>
            </a:xfrm>
          </p:grpSpPr>
          <p:sp>
            <p:nvSpPr>
              <p:cNvPr id="22" name="TextBox 21"/>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0846" y="3127310"/>
            <a:ext cx="3173346" cy="227321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62592" y="2590800"/>
            <a:ext cx="4148127" cy="3044811"/>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85465" y="5445346"/>
            <a:ext cx="3626682" cy="2826568"/>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60219" y="5506261"/>
            <a:ext cx="3475964" cy="2766167"/>
          </a:xfrm>
          <a:prstGeom prst="rect">
            <a:avLst/>
          </a:prstGeom>
        </p:spPr>
      </p:pic>
      <p:sp>
        <p:nvSpPr>
          <p:cNvPr id="26" name="TextBox 25">
            <a:extLst>
              <a:ext uri="{FF2B5EF4-FFF2-40B4-BE49-F238E27FC236}">
                <a16:creationId xmlns:a16="http://schemas.microsoft.com/office/drawing/2014/main" id="{800AF5D7-A3B4-52EE-1B16-A68422CD14CC}"/>
              </a:ext>
            </a:extLst>
          </p:cNvPr>
          <p:cNvSpPr txBox="1"/>
          <p:nvPr/>
        </p:nvSpPr>
        <p:spPr>
          <a:xfrm>
            <a:off x="1133005" y="4141780"/>
            <a:ext cx="6891014" cy="3358292"/>
          </a:xfrm>
          <a:custGeom>
            <a:avLst/>
            <a:gdLst>
              <a:gd name="connsiteX0" fmla="*/ 0 w 6891014"/>
              <a:gd name="connsiteY0" fmla="*/ 0 h 3358292"/>
              <a:gd name="connsiteX1" fmla="*/ 643161 w 6891014"/>
              <a:gd name="connsiteY1" fmla="*/ 0 h 3358292"/>
              <a:gd name="connsiteX2" fmla="*/ 1355233 w 6891014"/>
              <a:gd name="connsiteY2" fmla="*/ 0 h 3358292"/>
              <a:gd name="connsiteX3" fmla="*/ 1860574 w 6891014"/>
              <a:gd name="connsiteY3" fmla="*/ 0 h 3358292"/>
              <a:gd name="connsiteX4" fmla="*/ 2434825 w 6891014"/>
              <a:gd name="connsiteY4" fmla="*/ 0 h 3358292"/>
              <a:gd name="connsiteX5" fmla="*/ 2802346 w 6891014"/>
              <a:gd name="connsiteY5" fmla="*/ 0 h 3358292"/>
              <a:gd name="connsiteX6" fmla="*/ 3445507 w 6891014"/>
              <a:gd name="connsiteY6" fmla="*/ 0 h 3358292"/>
              <a:gd name="connsiteX7" fmla="*/ 4088668 w 6891014"/>
              <a:gd name="connsiteY7" fmla="*/ 0 h 3358292"/>
              <a:gd name="connsiteX8" fmla="*/ 4594009 w 6891014"/>
              <a:gd name="connsiteY8" fmla="*/ 0 h 3358292"/>
              <a:gd name="connsiteX9" fmla="*/ 5030440 w 6891014"/>
              <a:gd name="connsiteY9" fmla="*/ 0 h 3358292"/>
              <a:gd name="connsiteX10" fmla="*/ 5604691 w 6891014"/>
              <a:gd name="connsiteY10" fmla="*/ 0 h 3358292"/>
              <a:gd name="connsiteX11" fmla="*/ 6247853 w 6891014"/>
              <a:gd name="connsiteY11" fmla="*/ 0 h 3358292"/>
              <a:gd name="connsiteX12" fmla="*/ 6891014 w 6891014"/>
              <a:gd name="connsiteY12" fmla="*/ 0 h 3358292"/>
              <a:gd name="connsiteX13" fmla="*/ 6891014 w 6891014"/>
              <a:gd name="connsiteY13" fmla="*/ 458967 h 3358292"/>
              <a:gd name="connsiteX14" fmla="*/ 6891014 w 6891014"/>
              <a:gd name="connsiteY14" fmla="*/ 951516 h 3358292"/>
              <a:gd name="connsiteX15" fmla="*/ 6891014 w 6891014"/>
              <a:gd name="connsiteY15" fmla="*/ 1477648 h 3358292"/>
              <a:gd name="connsiteX16" fmla="*/ 6891014 w 6891014"/>
              <a:gd name="connsiteY16" fmla="*/ 2003781 h 3358292"/>
              <a:gd name="connsiteX17" fmla="*/ 6891014 w 6891014"/>
              <a:gd name="connsiteY17" fmla="*/ 2630662 h 3358292"/>
              <a:gd name="connsiteX18" fmla="*/ 6891014 w 6891014"/>
              <a:gd name="connsiteY18" fmla="*/ 3358292 h 3358292"/>
              <a:gd name="connsiteX19" fmla="*/ 6316763 w 6891014"/>
              <a:gd name="connsiteY19" fmla="*/ 3358292 h 3358292"/>
              <a:gd name="connsiteX20" fmla="*/ 5880332 w 6891014"/>
              <a:gd name="connsiteY20" fmla="*/ 3358292 h 3358292"/>
              <a:gd name="connsiteX21" fmla="*/ 5443901 w 6891014"/>
              <a:gd name="connsiteY21" fmla="*/ 3358292 h 3358292"/>
              <a:gd name="connsiteX22" fmla="*/ 5076380 w 6891014"/>
              <a:gd name="connsiteY22" fmla="*/ 3358292 h 3358292"/>
              <a:gd name="connsiteX23" fmla="*/ 4433219 w 6891014"/>
              <a:gd name="connsiteY23" fmla="*/ 3358292 h 3358292"/>
              <a:gd name="connsiteX24" fmla="*/ 3996788 w 6891014"/>
              <a:gd name="connsiteY24" fmla="*/ 3358292 h 3358292"/>
              <a:gd name="connsiteX25" fmla="*/ 3491447 w 6891014"/>
              <a:gd name="connsiteY25" fmla="*/ 3358292 h 3358292"/>
              <a:gd name="connsiteX26" fmla="*/ 2779376 w 6891014"/>
              <a:gd name="connsiteY26" fmla="*/ 3358292 h 3358292"/>
              <a:gd name="connsiteX27" fmla="*/ 2067304 w 6891014"/>
              <a:gd name="connsiteY27" fmla="*/ 3358292 h 3358292"/>
              <a:gd name="connsiteX28" fmla="*/ 1561963 w 6891014"/>
              <a:gd name="connsiteY28" fmla="*/ 3358292 h 3358292"/>
              <a:gd name="connsiteX29" fmla="*/ 918802 w 6891014"/>
              <a:gd name="connsiteY29" fmla="*/ 3358292 h 3358292"/>
              <a:gd name="connsiteX30" fmla="*/ 0 w 6891014"/>
              <a:gd name="connsiteY30" fmla="*/ 3358292 h 3358292"/>
              <a:gd name="connsiteX31" fmla="*/ 0 w 6891014"/>
              <a:gd name="connsiteY31" fmla="*/ 2865743 h 3358292"/>
              <a:gd name="connsiteX32" fmla="*/ 0 w 6891014"/>
              <a:gd name="connsiteY32" fmla="*/ 2373193 h 3358292"/>
              <a:gd name="connsiteX33" fmla="*/ 0 w 6891014"/>
              <a:gd name="connsiteY33" fmla="*/ 1813478 h 3358292"/>
              <a:gd name="connsiteX34" fmla="*/ 0 w 6891014"/>
              <a:gd name="connsiteY34" fmla="*/ 1354511 h 3358292"/>
              <a:gd name="connsiteX35" fmla="*/ 0 w 6891014"/>
              <a:gd name="connsiteY35" fmla="*/ 861962 h 3358292"/>
              <a:gd name="connsiteX36" fmla="*/ 0 w 6891014"/>
              <a:gd name="connsiteY36" fmla="*/ 0 h 33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91014" h="3358292" fill="none" extrusionOk="0">
                <a:moveTo>
                  <a:pt x="0" y="0"/>
                </a:moveTo>
                <a:cubicBezTo>
                  <a:pt x="151758" y="-1128"/>
                  <a:pt x="509950" y="50228"/>
                  <a:pt x="643161" y="0"/>
                </a:cubicBezTo>
                <a:cubicBezTo>
                  <a:pt x="776372" y="-50228"/>
                  <a:pt x="1191467" y="18831"/>
                  <a:pt x="1355233" y="0"/>
                </a:cubicBezTo>
                <a:cubicBezTo>
                  <a:pt x="1518999" y="-18831"/>
                  <a:pt x="1689501" y="27143"/>
                  <a:pt x="1860574" y="0"/>
                </a:cubicBezTo>
                <a:cubicBezTo>
                  <a:pt x="2031647" y="-27143"/>
                  <a:pt x="2184434" y="27182"/>
                  <a:pt x="2434825" y="0"/>
                </a:cubicBezTo>
                <a:cubicBezTo>
                  <a:pt x="2685216" y="-27182"/>
                  <a:pt x="2641971" y="21235"/>
                  <a:pt x="2802346" y="0"/>
                </a:cubicBezTo>
                <a:cubicBezTo>
                  <a:pt x="2962721" y="-21235"/>
                  <a:pt x="3222903" y="38444"/>
                  <a:pt x="3445507" y="0"/>
                </a:cubicBezTo>
                <a:cubicBezTo>
                  <a:pt x="3668111" y="-38444"/>
                  <a:pt x="3847219" y="23573"/>
                  <a:pt x="4088668" y="0"/>
                </a:cubicBezTo>
                <a:cubicBezTo>
                  <a:pt x="4330117" y="-23573"/>
                  <a:pt x="4460778" y="39568"/>
                  <a:pt x="4594009" y="0"/>
                </a:cubicBezTo>
                <a:cubicBezTo>
                  <a:pt x="4727240" y="-39568"/>
                  <a:pt x="4890420" y="14467"/>
                  <a:pt x="5030440" y="0"/>
                </a:cubicBezTo>
                <a:cubicBezTo>
                  <a:pt x="5170460" y="-14467"/>
                  <a:pt x="5480475" y="29590"/>
                  <a:pt x="5604691" y="0"/>
                </a:cubicBezTo>
                <a:cubicBezTo>
                  <a:pt x="5728907" y="-29590"/>
                  <a:pt x="5930954" y="65732"/>
                  <a:pt x="6247853" y="0"/>
                </a:cubicBezTo>
                <a:cubicBezTo>
                  <a:pt x="6564752" y="-65732"/>
                  <a:pt x="6588842" y="34949"/>
                  <a:pt x="6891014" y="0"/>
                </a:cubicBezTo>
                <a:cubicBezTo>
                  <a:pt x="6910703" y="191418"/>
                  <a:pt x="6855110" y="316585"/>
                  <a:pt x="6891014" y="458967"/>
                </a:cubicBezTo>
                <a:cubicBezTo>
                  <a:pt x="6926918" y="601349"/>
                  <a:pt x="6867915" y="705504"/>
                  <a:pt x="6891014" y="951516"/>
                </a:cubicBezTo>
                <a:cubicBezTo>
                  <a:pt x="6914113" y="1197528"/>
                  <a:pt x="6832898" y="1262035"/>
                  <a:pt x="6891014" y="1477648"/>
                </a:cubicBezTo>
                <a:cubicBezTo>
                  <a:pt x="6949130" y="1693261"/>
                  <a:pt x="6886338" y="1806661"/>
                  <a:pt x="6891014" y="2003781"/>
                </a:cubicBezTo>
                <a:cubicBezTo>
                  <a:pt x="6895690" y="2200901"/>
                  <a:pt x="6886455" y="2342208"/>
                  <a:pt x="6891014" y="2630662"/>
                </a:cubicBezTo>
                <a:cubicBezTo>
                  <a:pt x="6895573" y="2919116"/>
                  <a:pt x="6816216" y="3072705"/>
                  <a:pt x="6891014" y="3358292"/>
                </a:cubicBezTo>
                <a:cubicBezTo>
                  <a:pt x="6749303" y="3359464"/>
                  <a:pt x="6556728" y="3295564"/>
                  <a:pt x="6316763" y="3358292"/>
                </a:cubicBezTo>
                <a:cubicBezTo>
                  <a:pt x="6076798" y="3421020"/>
                  <a:pt x="6045825" y="3310131"/>
                  <a:pt x="5880332" y="3358292"/>
                </a:cubicBezTo>
                <a:cubicBezTo>
                  <a:pt x="5714839" y="3406453"/>
                  <a:pt x="5618727" y="3347448"/>
                  <a:pt x="5443901" y="3358292"/>
                </a:cubicBezTo>
                <a:cubicBezTo>
                  <a:pt x="5269075" y="3369136"/>
                  <a:pt x="5205202" y="3331926"/>
                  <a:pt x="5076380" y="3358292"/>
                </a:cubicBezTo>
                <a:cubicBezTo>
                  <a:pt x="4947558" y="3384658"/>
                  <a:pt x="4659570" y="3355316"/>
                  <a:pt x="4433219" y="3358292"/>
                </a:cubicBezTo>
                <a:cubicBezTo>
                  <a:pt x="4206868" y="3361268"/>
                  <a:pt x="4165465" y="3356451"/>
                  <a:pt x="3996788" y="3358292"/>
                </a:cubicBezTo>
                <a:cubicBezTo>
                  <a:pt x="3828111" y="3360133"/>
                  <a:pt x="3730408" y="3317624"/>
                  <a:pt x="3491447" y="3358292"/>
                </a:cubicBezTo>
                <a:cubicBezTo>
                  <a:pt x="3252486" y="3398960"/>
                  <a:pt x="3096395" y="3344261"/>
                  <a:pt x="2779376" y="3358292"/>
                </a:cubicBezTo>
                <a:cubicBezTo>
                  <a:pt x="2462357" y="3372323"/>
                  <a:pt x="2414871" y="3350867"/>
                  <a:pt x="2067304" y="3358292"/>
                </a:cubicBezTo>
                <a:cubicBezTo>
                  <a:pt x="1719737" y="3365717"/>
                  <a:pt x="1805601" y="3342216"/>
                  <a:pt x="1561963" y="3358292"/>
                </a:cubicBezTo>
                <a:cubicBezTo>
                  <a:pt x="1318325" y="3374368"/>
                  <a:pt x="1066069" y="3289189"/>
                  <a:pt x="918802" y="3358292"/>
                </a:cubicBezTo>
                <a:cubicBezTo>
                  <a:pt x="771535" y="3427395"/>
                  <a:pt x="456561" y="3254036"/>
                  <a:pt x="0" y="3358292"/>
                </a:cubicBezTo>
                <a:cubicBezTo>
                  <a:pt x="-43603" y="3154960"/>
                  <a:pt x="1005" y="3001964"/>
                  <a:pt x="0" y="2865743"/>
                </a:cubicBezTo>
                <a:cubicBezTo>
                  <a:pt x="-1005" y="2729522"/>
                  <a:pt x="1342" y="2533663"/>
                  <a:pt x="0" y="2373193"/>
                </a:cubicBezTo>
                <a:cubicBezTo>
                  <a:pt x="-1342" y="2212723"/>
                  <a:pt x="6959" y="2015658"/>
                  <a:pt x="0" y="1813478"/>
                </a:cubicBezTo>
                <a:cubicBezTo>
                  <a:pt x="-6959" y="1611299"/>
                  <a:pt x="4090" y="1559288"/>
                  <a:pt x="0" y="1354511"/>
                </a:cubicBezTo>
                <a:cubicBezTo>
                  <a:pt x="-4090" y="1149734"/>
                  <a:pt x="39835" y="978949"/>
                  <a:pt x="0" y="861962"/>
                </a:cubicBezTo>
                <a:cubicBezTo>
                  <a:pt x="-39835" y="744975"/>
                  <a:pt x="85771" y="397385"/>
                  <a:pt x="0" y="0"/>
                </a:cubicBezTo>
                <a:close/>
              </a:path>
              <a:path w="6891014" h="3358292" stroke="0" extrusionOk="0">
                <a:moveTo>
                  <a:pt x="0" y="0"/>
                </a:moveTo>
                <a:cubicBezTo>
                  <a:pt x="210068" y="-19295"/>
                  <a:pt x="339009" y="42076"/>
                  <a:pt x="505341" y="0"/>
                </a:cubicBezTo>
                <a:cubicBezTo>
                  <a:pt x="671673" y="-42076"/>
                  <a:pt x="932125" y="47296"/>
                  <a:pt x="1148502" y="0"/>
                </a:cubicBezTo>
                <a:cubicBezTo>
                  <a:pt x="1364879" y="-47296"/>
                  <a:pt x="1524724" y="1612"/>
                  <a:pt x="1722754" y="0"/>
                </a:cubicBezTo>
                <a:cubicBezTo>
                  <a:pt x="1920784" y="-1612"/>
                  <a:pt x="2087864" y="70081"/>
                  <a:pt x="2365915" y="0"/>
                </a:cubicBezTo>
                <a:cubicBezTo>
                  <a:pt x="2643966" y="-70081"/>
                  <a:pt x="2895005" y="77506"/>
                  <a:pt x="3077986" y="0"/>
                </a:cubicBezTo>
                <a:cubicBezTo>
                  <a:pt x="3260967" y="-77506"/>
                  <a:pt x="3317785" y="13383"/>
                  <a:pt x="3445507" y="0"/>
                </a:cubicBezTo>
                <a:cubicBezTo>
                  <a:pt x="3573229" y="-13383"/>
                  <a:pt x="3832875" y="41305"/>
                  <a:pt x="4088668" y="0"/>
                </a:cubicBezTo>
                <a:cubicBezTo>
                  <a:pt x="4344461" y="-41305"/>
                  <a:pt x="4505987" y="26460"/>
                  <a:pt x="4800740" y="0"/>
                </a:cubicBezTo>
                <a:cubicBezTo>
                  <a:pt x="5095493" y="-26460"/>
                  <a:pt x="5053365" y="17043"/>
                  <a:pt x="5168260" y="0"/>
                </a:cubicBezTo>
                <a:cubicBezTo>
                  <a:pt x="5283155" y="-17043"/>
                  <a:pt x="5515215" y="20640"/>
                  <a:pt x="5673602" y="0"/>
                </a:cubicBezTo>
                <a:cubicBezTo>
                  <a:pt x="5831989" y="-20640"/>
                  <a:pt x="6213801" y="62454"/>
                  <a:pt x="6385673" y="0"/>
                </a:cubicBezTo>
                <a:cubicBezTo>
                  <a:pt x="6557545" y="-62454"/>
                  <a:pt x="6693996" y="40413"/>
                  <a:pt x="6891014" y="0"/>
                </a:cubicBezTo>
                <a:cubicBezTo>
                  <a:pt x="6920752" y="285136"/>
                  <a:pt x="6824317" y="312629"/>
                  <a:pt x="6891014" y="593298"/>
                </a:cubicBezTo>
                <a:cubicBezTo>
                  <a:pt x="6957711" y="873967"/>
                  <a:pt x="6861990" y="889521"/>
                  <a:pt x="6891014" y="1119431"/>
                </a:cubicBezTo>
                <a:cubicBezTo>
                  <a:pt x="6920038" y="1349341"/>
                  <a:pt x="6837539" y="1495347"/>
                  <a:pt x="6891014" y="1712729"/>
                </a:cubicBezTo>
                <a:cubicBezTo>
                  <a:pt x="6944489" y="1930111"/>
                  <a:pt x="6851058" y="2128807"/>
                  <a:pt x="6891014" y="2272444"/>
                </a:cubicBezTo>
                <a:cubicBezTo>
                  <a:pt x="6930970" y="2416082"/>
                  <a:pt x="6868023" y="2651901"/>
                  <a:pt x="6891014" y="2832160"/>
                </a:cubicBezTo>
                <a:cubicBezTo>
                  <a:pt x="6914005" y="3012419"/>
                  <a:pt x="6875911" y="3138737"/>
                  <a:pt x="6891014" y="3358292"/>
                </a:cubicBezTo>
                <a:cubicBezTo>
                  <a:pt x="6733528" y="3404379"/>
                  <a:pt x="6546286" y="3334179"/>
                  <a:pt x="6316763" y="3358292"/>
                </a:cubicBezTo>
                <a:cubicBezTo>
                  <a:pt x="6087240" y="3382405"/>
                  <a:pt x="6105585" y="3332393"/>
                  <a:pt x="5949242" y="3358292"/>
                </a:cubicBezTo>
                <a:cubicBezTo>
                  <a:pt x="5792899" y="3384191"/>
                  <a:pt x="5650717" y="3309198"/>
                  <a:pt x="5512811" y="3358292"/>
                </a:cubicBezTo>
                <a:cubicBezTo>
                  <a:pt x="5374905" y="3407386"/>
                  <a:pt x="5182448" y="3338086"/>
                  <a:pt x="5076380" y="3358292"/>
                </a:cubicBezTo>
                <a:cubicBezTo>
                  <a:pt x="4970312" y="3378498"/>
                  <a:pt x="4842943" y="3341627"/>
                  <a:pt x="4639949" y="3358292"/>
                </a:cubicBezTo>
                <a:cubicBezTo>
                  <a:pt x="4436955" y="3374957"/>
                  <a:pt x="4191822" y="3320897"/>
                  <a:pt x="3996788" y="3358292"/>
                </a:cubicBezTo>
                <a:cubicBezTo>
                  <a:pt x="3801754" y="3395687"/>
                  <a:pt x="3788903" y="3339280"/>
                  <a:pt x="3629267" y="3358292"/>
                </a:cubicBezTo>
                <a:cubicBezTo>
                  <a:pt x="3469631" y="3377304"/>
                  <a:pt x="3325669" y="3318511"/>
                  <a:pt x="3192836" y="3358292"/>
                </a:cubicBezTo>
                <a:cubicBezTo>
                  <a:pt x="3060003" y="3398073"/>
                  <a:pt x="2911461" y="3339257"/>
                  <a:pt x="2825316" y="3358292"/>
                </a:cubicBezTo>
                <a:cubicBezTo>
                  <a:pt x="2739171" y="3377327"/>
                  <a:pt x="2606856" y="3352947"/>
                  <a:pt x="2457795" y="3358292"/>
                </a:cubicBezTo>
                <a:cubicBezTo>
                  <a:pt x="2308734" y="3363637"/>
                  <a:pt x="2218156" y="3318292"/>
                  <a:pt x="2021364" y="3358292"/>
                </a:cubicBezTo>
                <a:cubicBezTo>
                  <a:pt x="1824572" y="3398292"/>
                  <a:pt x="1597902" y="3349775"/>
                  <a:pt x="1447113" y="3358292"/>
                </a:cubicBezTo>
                <a:cubicBezTo>
                  <a:pt x="1296324" y="3366809"/>
                  <a:pt x="1202790" y="3356140"/>
                  <a:pt x="1079592" y="3358292"/>
                </a:cubicBezTo>
                <a:cubicBezTo>
                  <a:pt x="956394" y="3360444"/>
                  <a:pt x="787873" y="3307000"/>
                  <a:pt x="574251" y="3358292"/>
                </a:cubicBezTo>
                <a:cubicBezTo>
                  <a:pt x="360629" y="3409584"/>
                  <a:pt x="185412" y="3329954"/>
                  <a:pt x="0" y="3358292"/>
                </a:cubicBezTo>
                <a:cubicBezTo>
                  <a:pt x="-7745" y="3141077"/>
                  <a:pt x="20715" y="3016690"/>
                  <a:pt x="0" y="2832160"/>
                </a:cubicBezTo>
                <a:cubicBezTo>
                  <a:pt x="-20715" y="2647630"/>
                  <a:pt x="14254" y="2465275"/>
                  <a:pt x="0" y="2238861"/>
                </a:cubicBezTo>
                <a:cubicBezTo>
                  <a:pt x="-14254" y="2012447"/>
                  <a:pt x="26541" y="1928605"/>
                  <a:pt x="0" y="1779895"/>
                </a:cubicBezTo>
                <a:cubicBezTo>
                  <a:pt x="-26541" y="1631185"/>
                  <a:pt x="61986" y="1331504"/>
                  <a:pt x="0" y="1153014"/>
                </a:cubicBezTo>
                <a:cubicBezTo>
                  <a:pt x="-61986" y="974524"/>
                  <a:pt x="22804" y="849321"/>
                  <a:pt x="0" y="694047"/>
                </a:cubicBezTo>
                <a:cubicBezTo>
                  <a:pt x="-22804" y="538773"/>
                  <a:pt x="38474" y="268706"/>
                  <a:pt x="0" y="0"/>
                </a:cubicBezTo>
                <a:close/>
              </a:path>
            </a:pathLst>
          </a:custGeom>
          <a:solidFill>
            <a:srgbClr val="FFFF00"/>
          </a:solidFill>
          <a:ln w="38100">
            <a:solidFill>
              <a:schemeClr val="tx1"/>
            </a:solidFill>
            <a:extLst>
              <a:ext uri="{C807C97D-BFC1-408E-A445-0C87EB9F89A2}">
                <ask:lineSketchStyleProps xmlns="" xmlns:ask="http://schemas.microsoft.com/office/drawing/2018/sketchyshapes" sd="3538287956">
                  <a:prstGeom prst="rect">
                    <a:avLst/>
                  </a:prstGeom>
                  <ask:type>
                    <ask:lineSketchScribble/>
                  </ask:type>
                </ask:lineSketchStyleProps>
              </a:ext>
            </a:extLst>
          </a:ln>
        </p:spPr>
        <p:txBody>
          <a:bodyPr wrap="square">
            <a:spAutoFit/>
          </a:bodyPr>
          <a:lstStyle/>
          <a:p>
            <a:pPr lvl="0" algn="just">
              <a:lnSpc>
                <a:spcPct val="120000"/>
              </a:lnSpc>
            </a:pPr>
            <a:r>
              <a:rPr lang="en-US" sz="3600" b="1">
                <a:solidFill>
                  <a:srgbClr val="FF0000"/>
                </a:solidFill>
                <a:latin typeface="Times New Roman" panose="02020603050405020304" pitchFamily="18" charset="0"/>
                <a:ea typeface="Times New Roman" panose="02020603050405020304" pitchFamily="18" charset="0"/>
              </a:rPr>
              <a:t> </a:t>
            </a:r>
            <a:r>
              <a:rPr lang="en-US" sz="3600" b="1" i="1">
                <a:solidFill>
                  <a:srgbClr val="FF0000"/>
                </a:solidFill>
                <a:latin typeface="Times New Roman" panose="02020603050405020304" pitchFamily="18" charset="0"/>
                <a:ea typeface="Times New Roman" panose="02020603050405020304" pitchFamily="18" charset="0"/>
              </a:rPr>
              <a:t>Hàng xóm, láng giềng là  những người sống bên cạnh với gia đình mình. Vì vậy, em cần  phải quan tâm, giúp đỡ họ lúc khó khăn, hoạn nạn.</a:t>
            </a:r>
            <a:endParaRPr lang="en-US" sz="3200" b="1">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619</Words>
  <Application>Microsoft Office PowerPoint</Application>
  <PresentationFormat>Custom</PresentationFormat>
  <Paragraphs>56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226</cp:revision>
  <dcterms:created xsi:type="dcterms:W3CDTF">2022-07-10T01:37:20Z</dcterms:created>
  <dcterms:modified xsi:type="dcterms:W3CDTF">2025-02-28T04:17:02Z</dcterms:modified>
</cp:coreProperties>
</file>