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7" r:id="rId5"/>
    <p:sldId id="278" r:id="rId6"/>
    <p:sldId id="279" r:id="rId7"/>
    <p:sldId id="282" r:id="rId8"/>
    <p:sldId id="286" r:id="rId9"/>
    <p:sldId id="280" r:id="rId10"/>
    <p:sldId id="281" r:id="rId11"/>
    <p:sldId id="283" r:id="rId12"/>
    <p:sldId id="284" r:id="rId13"/>
    <p:sldId id="285" r:id="rId14"/>
    <p:sldId id="289" r:id="rId15"/>
    <p:sldId id="26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60"/>
  </p:normalViewPr>
  <p:slideViewPr>
    <p:cSldViewPr>
      <p:cViewPr varScale="1">
        <p:scale>
          <a:sx n="72" d="100"/>
          <a:sy n="72" d="100"/>
        </p:scale>
        <p:origin x="230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FF00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NGŨ HÙNG</a:t>
            </a:r>
            <a:endParaRPr lang="en-US" altLang="en-US" sz="35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KHÁM PHÁ ĐẤT NƯỚC VIỆT NAM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719" y="2407497"/>
            <a:ext cx="792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biểu hiện cho thấy Việt Nam đang phát triển mạnh mẽ.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20" y="3733800"/>
            <a:ext cx="838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7525"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Việt </a:t>
            </a:r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đang là nước đứng đầu thế giới về xuất khẩu gạo. Các mặt hàng nông nghiệp, công nghiệp phát triển mạnh và bán nhiều ra các nước.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17525" algn="just"/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Các công trình xây dựng được làm theo cấu trúc hiện đại như toà nhà Quốc Hội, các cây cầu dài hàng ngàn mét, các nhà cao tầng,...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Vĩnh Hưng: Sau tết, nông dân khẩn trương thu hoạch lúa - Báo Long An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r="35180" b="32892"/>
          <a:stretch/>
        </p:blipFill>
        <p:spPr bwMode="auto">
          <a:xfrm>
            <a:off x="9444757" y="3010111"/>
            <a:ext cx="2808362" cy="20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ồng vải thiều trên đất kém dinh dưỡng đem lại hiệu quả kinh tế 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844" y="2958531"/>
            <a:ext cx="3170191" cy="21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ành phố Hồ Chí Minh tiếp tục là vùng xanh trong phòng, chống Covid-19 -  Hànội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5343239"/>
            <a:ext cx="2808362" cy="15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ành phố Đà Nẵng thuộc tỉnh nào? Kinh nghiệm đi du lịch Đà Nẵ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6958263"/>
            <a:ext cx="280836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12481719" y="5385839"/>
            <a:ext cx="3413920" cy="34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FF00"/>
                </a:solidFill>
              </a:rPr>
              <a:t>Em hãy kể thêm một số biểu hiện cho thấy sự phát triển của đất nước</a:t>
            </a:r>
            <a:endParaRPr lang="en-US" sz="4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anh Sách Các Đơn Vị Hành Chính Trực Thuộc Thành Phố Đà Nẵng - iWATER, ĐẠI  LÝ GIAO NƯỚC UỐNG TP.HCM (028) 7309 9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70" y="2590800"/>
            <a:ext cx="72788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u Vàng tại Việt Nam khiến cả thế giới “phát sốt”: Xuất hiện trong phim  nước ngoài, nhận cơn mưa lời khen từ truyền thông quốc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590800"/>
            <a:ext cx="801527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Top 11 Cây cầu đẹp nhất Việt Nam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15" y="3124200"/>
            <a:ext cx="762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0 cây cầu nổi tiếng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124199"/>
            <a:ext cx="7328441" cy="44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499519" y="2971800"/>
            <a:ext cx="11353800" cy="3886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nước chúng ta đang trong thời kì đổi mới, phát triển mạnh mẽ về nông nghiệp, công nghiệp, y tế, giáo dục  và công nghệ thông tin,... 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Lá cờ Việt Nam (Bài hát mẫu)- Chủ đề 1 - SGK Âm nhạc 1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8" y="0"/>
            <a:ext cx="162663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442119" y="3886200"/>
            <a:ext cx="773391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8176990" y="3886200"/>
            <a:ext cx="77339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7983014" y="3845052"/>
            <a:ext cx="7893793" cy="476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289719" y="3802942"/>
            <a:ext cx="781249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403958" y="3769312"/>
            <a:ext cx="7764754" cy="400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8062119" y="3657600"/>
            <a:ext cx="8001000" cy="43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7661051" y="6731840"/>
            <a:ext cx="3915308" cy="217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11831171" y="6592365"/>
            <a:ext cx="3866956" cy="233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11492873" y="4267200"/>
            <a:ext cx="4341646" cy="235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7661051" y="4165866"/>
            <a:ext cx="3866956" cy="22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7661051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11831170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89720" y="2407497"/>
            <a:ext cx="713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Nêu vẻ đẹp của đất nước, con người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720" y="3733800"/>
            <a:ext cx="7278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+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người Việt Nam yêu nước, anh dũng, cần cù, chịu khó, đoàn kết và thông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 (Tranh 1;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 4; tranh 5 và tranh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003" y="6423011"/>
            <a:ext cx="71367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nước Việt Nam có nhiều danh lam thắng cảnh, có nhiều di tích lịch sử hào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 (Tranh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và tranh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1" grpId="0"/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FF00"/>
                </a:solidFill>
              </a:rPr>
              <a:t>Em hãy kể thêm một số cảnh đẹp của đất nước mà em biết</a:t>
            </a:r>
            <a:endParaRPr lang="en-US" sz="4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Top 10 địa điểm du lịch có phong cảnh thiên nhiên đẹp nhất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75" y="2819400"/>
            <a:ext cx="7106169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6 địa điểm có phong cảnh đẹp nhất Việt Na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8400"/>
          <a:stretch/>
        </p:blipFill>
        <p:spPr bwMode="auto">
          <a:xfrm>
            <a:off x="1051719" y="2819401"/>
            <a:ext cx="7268035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3500966" cy="930735"/>
              <a:chOff x="4539228" y="172432"/>
              <a:chExt cx="3441894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3441894" cy="930735"/>
                <a:chOff x="4539228" y="172432"/>
                <a:chExt cx="3441894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181614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7300" y="2407497"/>
            <a:ext cx="713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 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31052" r="36244" b="47957"/>
          <a:stretch/>
        </p:blipFill>
        <p:spPr bwMode="auto">
          <a:xfrm>
            <a:off x="1346475" y="3124200"/>
            <a:ext cx="7391400" cy="437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9205119" y="2219198"/>
            <a:ext cx="6614320" cy="661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46919" y="7543800"/>
            <a:ext cx="8534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Những biểu hiện cho thấy Việt Nam đang phát triển mạnh mẽ.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674</Words>
  <Application>Microsoft Office PowerPoint</Application>
  <PresentationFormat>Custom</PresentationFormat>
  <Paragraphs>58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247</cp:revision>
  <dcterms:created xsi:type="dcterms:W3CDTF">2022-07-10T01:37:20Z</dcterms:created>
  <dcterms:modified xsi:type="dcterms:W3CDTF">2025-02-28T04:14:22Z</dcterms:modified>
</cp:coreProperties>
</file>