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30" r:id="rId2"/>
    <p:sldId id="446" r:id="rId3"/>
    <p:sldId id="434" r:id="rId4"/>
    <p:sldId id="442" r:id="rId5"/>
    <p:sldId id="455" r:id="rId6"/>
    <p:sldId id="443" r:id="rId7"/>
    <p:sldId id="454" r:id="rId8"/>
    <p:sldId id="457" r:id="rId9"/>
    <p:sldId id="458" r:id="rId10"/>
    <p:sldId id="459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71" d="100"/>
          <a:sy n="71" d="100"/>
        </p:scale>
        <p:origin x="62" y="9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NGŨ HÙNG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340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24: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 TRANH VỀ CHỦ ĐỀ PHÒNG, CHỐNG Ô NHIỄM MÔI TRƯỜNG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4395" y="1983869"/>
            <a:ext cx="13182601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872760" y="3170830"/>
            <a:ext cx="2873868" cy="307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1943" y="3291107"/>
            <a:ext cx="154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60" y="3982791"/>
            <a:ext cx="6925835" cy="4586851"/>
          </a:xfrm>
          <a:prstGeom prst="rect">
            <a:avLst/>
          </a:prstGeom>
        </p:spPr>
      </p:pic>
      <p:pic>
        <p:nvPicPr>
          <p:cNvPr id="7172" name="Picture 4" descr="Top +5 Ý Tưởng Vẽ Tranh Bảo Vệ Môi Trường Trái Đất Đơn Gi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19" y="4130939"/>
            <a:ext cx="6096000" cy="44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052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VẼ MÔI TRƯỜNG MÀU XANH (Hình minh họa theo lời bài hát)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838200"/>
            <a:ext cx="144018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8119" y="103853"/>
            <a:ext cx="9982200" cy="2000293"/>
            <a:chOff x="2728119" y="103853"/>
            <a:chExt cx="9982200" cy="2000293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728119" y="1097280"/>
              <a:ext cx="9982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Ô NHIỄM MÔI TRƯỜNG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3119" y="2104146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qua.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176" y="273323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9819" y="2073134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2265" y="2966723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4271" y="5988208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918" y="4721049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0119" y="103853"/>
            <a:ext cx="9982200" cy="2000293"/>
            <a:chOff x="3490119" y="103853"/>
            <a:chExt cx="9982200" cy="2000293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982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Ô NHIỄM MÔI TRƯỜNG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43105" y="2007114"/>
            <a:ext cx="13182601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314610" y="3202743"/>
            <a:ext cx="1446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415924" y="3214977"/>
            <a:ext cx="2873868" cy="307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359" t="40625" r="31259" b="21875"/>
          <a:stretch/>
        </p:blipFill>
        <p:spPr>
          <a:xfrm>
            <a:off x="9281319" y="4177429"/>
            <a:ext cx="5638799" cy="41283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14609" y="3879851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4609" y="4464627"/>
            <a:ext cx="811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8409" y="5674529"/>
            <a:ext cx="811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3328" y="6395351"/>
            <a:ext cx="8119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065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23119" y="2007114"/>
            <a:ext cx="13702587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23120" y="3299775"/>
            <a:ext cx="154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V="1">
            <a:off x="837346" y="3190509"/>
            <a:ext cx="2378995" cy="12234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TOP 40 tranh vẽ bảo vệ môi trường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39" y="4876800"/>
            <a:ext cx="6656980" cy="34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7 ý tưởng vẽ tranh đề tài bảo vệ môi trường đầy ý nghĩ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719" y="4876800"/>
            <a:ext cx="6400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3119" y="3976883"/>
            <a:ext cx="150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4395" y="1983869"/>
            <a:ext cx="13182601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872760" y="3170830"/>
            <a:ext cx="2873868" cy="307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Một Số ý Tưởng độc đáo Vẽ Tranh Bảo Vệ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4876800"/>
            <a:ext cx="6915944" cy="31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40 tranh vẽ bảo vệ môi trường 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4876800"/>
            <a:ext cx="6400800" cy="31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3120" y="3299775"/>
            <a:ext cx="154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6649" y="3861306"/>
            <a:ext cx="150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47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4395" y="1983869"/>
            <a:ext cx="13182601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872760" y="3170830"/>
            <a:ext cx="2873868" cy="307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4224" y="3683599"/>
            <a:ext cx="154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4395" y="4625714"/>
            <a:ext cx="150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0037" y="5551357"/>
            <a:ext cx="150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306" y="6477000"/>
            <a:ext cx="150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96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4395" y="1983869"/>
            <a:ext cx="13182601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449076" cy="994830"/>
              <a:chOff x="5063633" y="164812"/>
              <a:chExt cx="535713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357133" cy="994830"/>
                <a:chOff x="5063633" y="164812"/>
                <a:chExt cx="535713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872760" y="3170830"/>
            <a:ext cx="2873868" cy="307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1943" y="3291107"/>
            <a:ext cx="154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iới thiệu những bức tranh vẽ về bảo vệ môi trường độc đ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4130939"/>
            <a:ext cx="6248400" cy="39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6519" y="8077200"/>
            <a:ext cx="624003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ọc sinh truyền tải thông điệp bảo vệ môi trường qua tranh | giaoduc.ed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19" y="4130939"/>
            <a:ext cx="7010400" cy="44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54695" y="8077200"/>
            <a:ext cx="7010400" cy="492443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virút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726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10731</TotalTime>
  <Words>793</Words>
  <Application>Microsoft Office PowerPoint</Application>
  <PresentationFormat>Custom</PresentationFormat>
  <Paragraphs>62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1230</cp:revision>
  <dcterms:created xsi:type="dcterms:W3CDTF">2008-09-09T22:52:10Z</dcterms:created>
  <dcterms:modified xsi:type="dcterms:W3CDTF">2025-02-28T04:57:18Z</dcterms:modified>
</cp:coreProperties>
</file>