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4" r:id="rId3"/>
    <p:sldId id="440" r:id="rId4"/>
    <p:sldId id="441" r:id="rId5"/>
    <p:sldId id="442" r:id="rId6"/>
    <p:sldId id="443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EEC"/>
    <a:srgbClr val="FDCFE3"/>
    <a:srgbClr val="FF7C80"/>
    <a:srgbClr val="0000CC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71" d="100"/>
          <a:sy n="71" d="100"/>
        </p:scale>
        <p:origin x="62" y="91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NGŨ HÙNG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27919" y="4343401"/>
            <a:ext cx="13944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CỦA CHÚNG EM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38984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9" y="1676400"/>
            <a:ext cx="4572000" cy="677108"/>
            <a:chOff x="1508918" y="1888664"/>
            <a:chExt cx="407323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407323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Quan sát lớp học.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350159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46919" y="2362200"/>
            <a:ext cx="1485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Quan sát lớp học và khu vực hành lang của lớp để hoàn thành phiếu theo mẫu sau:</a:t>
            </a:r>
            <a:endParaRPr lang="en-US" sz="3600" b="1" i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1: LỚP HỌC CỦA CHÚNG EM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418595" cy="994830"/>
              <a:chOff x="5063633" y="164812"/>
              <a:chExt cx="5327167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327167" cy="994830"/>
                <a:chOff x="5063633" y="164812"/>
                <a:chExt cx="5327167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4" t="52001" r="24127" b="13333"/>
          <a:stretch/>
        </p:blipFill>
        <p:spPr bwMode="auto">
          <a:xfrm>
            <a:off x="1981518" y="3505200"/>
            <a:ext cx="12573000" cy="5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85319" y="6419165"/>
            <a:ext cx="4794902" cy="646331"/>
          </a:xfrm>
          <a:prstGeom prst="rect">
            <a:avLst/>
          </a:prstGeom>
          <a:solidFill>
            <a:srgbClr val="FEDEEC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Lan can trước cửa lớp</a:t>
            </a:r>
            <a:endParaRPr lang="en-US" sz="3600"/>
          </a:p>
        </p:txBody>
      </p:sp>
      <p:sp>
        <p:nvSpPr>
          <p:cNvPr id="26" name="TextBox 25"/>
          <p:cNvSpPr txBox="1"/>
          <p:nvPr/>
        </p:nvSpPr>
        <p:spPr>
          <a:xfrm>
            <a:off x="9967119" y="6419163"/>
            <a:ext cx="2877711" cy="646331"/>
          </a:xfrm>
          <a:prstGeom prst="rect">
            <a:avLst/>
          </a:prstGeom>
          <a:solidFill>
            <a:srgbClr val="FEDEEC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Cao, sạch sẽ</a:t>
            </a:r>
            <a:endParaRPr lang="en-US" sz="3600"/>
          </a:p>
        </p:txBody>
      </p:sp>
      <p:sp>
        <p:nvSpPr>
          <p:cNvPr id="27" name="TextBox 26"/>
          <p:cNvSpPr txBox="1"/>
          <p:nvPr/>
        </p:nvSpPr>
        <p:spPr>
          <a:xfrm>
            <a:off x="4188601" y="7284722"/>
            <a:ext cx="3035318" cy="646331"/>
          </a:xfrm>
          <a:prstGeom prst="rect">
            <a:avLst/>
          </a:prstGeom>
          <a:solidFill>
            <a:srgbClr val="FEDEEC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Trong lớp học</a:t>
            </a:r>
            <a:endParaRPr lang="en-US" sz="3600"/>
          </a:p>
        </p:txBody>
      </p:sp>
      <p:sp>
        <p:nvSpPr>
          <p:cNvPr id="28" name="TextBox 27"/>
          <p:cNvSpPr txBox="1"/>
          <p:nvPr/>
        </p:nvSpPr>
        <p:spPr>
          <a:xfrm>
            <a:off x="9509919" y="7284720"/>
            <a:ext cx="3980577" cy="646331"/>
          </a:xfrm>
          <a:prstGeom prst="rect">
            <a:avLst/>
          </a:prstGeom>
          <a:solidFill>
            <a:srgbClr val="FEDEEC"/>
          </a:solidFill>
        </p:spPr>
        <p:txBody>
          <a:bodyPr wrap="none" rtlCol="0">
            <a:spAutoFit/>
          </a:bodyPr>
          <a:lstStyle/>
          <a:p>
            <a:r>
              <a:rPr lang="en-US" sz="3600" smtClean="0"/>
              <a:t>Bảng đen sạch, …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Xây dựng ý tưởng trang trí lớp học.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62318" y="2529840"/>
            <a:ext cx="9662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 xét về ý tưởng trang trí lớp học dưới đây:</a:t>
            </a:r>
            <a:endParaRPr lang="en-US" sz="36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1: LỚP HỌC CỦA CHÚNG EM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418595" cy="994830"/>
              <a:chOff x="5063633" y="164812"/>
              <a:chExt cx="5327167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327167" cy="994830"/>
                <a:chOff x="5063633" y="164812"/>
                <a:chExt cx="5327167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 descr="Trang Trí Lớp Học Tiểu Họ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3"/>
          <a:stretch/>
        </p:blipFill>
        <p:spPr bwMode="auto">
          <a:xfrm>
            <a:off x="746919" y="3352800"/>
            <a:ext cx="69477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Đồ trang trí tiếng Anh là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19" y="335280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Xây dựng ý tưởng trang trí lớp học.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62318" y="2529840"/>
            <a:ext cx="96620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 xét về ý tưởng trang trí lớp học dưới đây:</a:t>
            </a:r>
            <a:endParaRPr lang="en-US" sz="36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1: LỚP HỌC CỦA CHÚNG EM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418595" cy="994830"/>
              <a:chOff x="5063633" y="164812"/>
              <a:chExt cx="5327167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327167" cy="994830"/>
                <a:chOff x="5063633" y="164812"/>
                <a:chExt cx="5327167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Bật mí những ý tưởng trang trí lớp học cấp 3 đẹp và độc đ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r="2869"/>
          <a:stretch/>
        </p:blipFill>
        <p:spPr bwMode="auto">
          <a:xfrm>
            <a:off x="670719" y="3276600"/>
            <a:ext cx="7376160" cy="531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ội thi &quot;Trang trí lớp học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519" y="3276600"/>
            <a:ext cx="7093891" cy="531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1493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Xây dựng ý tưởng trang trí lớp học.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0996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526172" y="8040469"/>
            <a:ext cx="95632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 sẻ ý tưởng trang trí lớp học của em</a:t>
            </a:r>
            <a:endParaRPr lang="en-US" sz="36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1: LỚP HỌC CỦA CHÚNG EM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418595" cy="994830"/>
              <a:chOff x="5063633" y="164812"/>
              <a:chExt cx="5327167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327167" cy="994830"/>
                <a:chOff x="5063633" y="164812"/>
                <a:chExt cx="5327167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5" t="62221" r="37920" b="7081"/>
          <a:stretch/>
        </p:blipFill>
        <p:spPr bwMode="auto">
          <a:xfrm>
            <a:off x="4420930" y="3352800"/>
            <a:ext cx="619407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2317" y="2529840"/>
            <a:ext cx="130910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 luận về xây dựng ý tưởng trang trí lớp học của em</a:t>
            </a:r>
            <a:endParaRPr lang="en-US" sz="36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687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g tri lop ho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609600"/>
            <a:ext cx="15163800" cy="80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707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10259</TotalTime>
  <Words>208</Words>
  <Application>Microsoft Office PowerPoint</Application>
  <PresentationFormat>Custom</PresentationFormat>
  <Paragraphs>28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1172</cp:revision>
  <dcterms:created xsi:type="dcterms:W3CDTF">2008-09-09T22:52:10Z</dcterms:created>
  <dcterms:modified xsi:type="dcterms:W3CDTF">2025-02-28T04:59:28Z</dcterms:modified>
</cp:coreProperties>
</file>