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21"/>
  </p:notesMasterIdLst>
  <p:sldIdLst>
    <p:sldId id="339" r:id="rId2"/>
    <p:sldId id="315" r:id="rId3"/>
    <p:sldId id="328" r:id="rId4"/>
    <p:sldId id="309" r:id="rId5"/>
    <p:sldId id="346" r:id="rId6"/>
    <p:sldId id="310" r:id="rId7"/>
    <p:sldId id="347" r:id="rId8"/>
    <p:sldId id="311" r:id="rId9"/>
    <p:sldId id="355" r:id="rId10"/>
    <p:sldId id="356" r:id="rId11"/>
    <p:sldId id="348" r:id="rId12"/>
    <p:sldId id="349" r:id="rId13"/>
    <p:sldId id="312" r:id="rId14"/>
    <p:sldId id="350" r:id="rId15"/>
    <p:sldId id="351" r:id="rId16"/>
    <p:sldId id="352" r:id="rId17"/>
    <p:sldId id="353" r:id="rId18"/>
    <p:sldId id="314" r:id="rId19"/>
    <p:sldId id="35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34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5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7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CD58AD-D557-43C4-9576-A930BF0BC569}"/>
              </a:ext>
            </a:extLst>
          </p:cNvPr>
          <p:cNvSpPr/>
          <p:nvPr userDrawn="1"/>
        </p:nvSpPr>
        <p:spPr>
          <a:xfrm>
            <a:off x="11155680" y="209005"/>
            <a:ext cx="1214846" cy="12148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2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5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485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E972FD68-6AF5-614A-4980-6FC02667125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98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22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62" r:id="rId5"/>
    <p:sldLayoutId id="2147483663" r:id="rId6"/>
    <p:sldLayoutId id="2147483667" r:id="rId7"/>
    <p:sldLayoutId id="2147483673" r:id="rId8"/>
    <p:sldLayoutId id="2147483674" r:id="rId9"/>
    <p:sldLayoutId id="2147483675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jpe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6.png"/><Relationship Id="rId4" Type="http://schemas.openxmlformats.org/officeDocument/2006/relationships/image" Target="../media/image8.GIF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5" Type="http://schemas.openxmlformats.org/officeDocument/2006/relationships/image" Target="../media/image44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12.png"/><Relationship Id="rId4" Type="http://schemas.openxmlformats.org/officeDocument/2006/relationships/image" Target="../media/image8.GIF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jpe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5.png"/><Relationship Id="rId4" Type="http://schemas.openxmlformats.org/officeDocument/2006/relationships/image" Target="../media/image8.GIF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nk template happy kids poster design Royalty Free Vector">
            <a:extLst>
              <a:ext uri="{FF2B5EF4-FFF2-40B4-BE49-F238E27FC236}">
                <a16:creationId xmlns:a16="http://schemas.microsoft.com/office/drawing/2014/main" id="{E356AE09-D8EA-43CD-B6EB-75A6AFE25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3F64C2-2602-43E3-B11C-3B6380D20114}"/>
              </a:ext>
            </a:extLst>
          </p:cNvPr>
          <p:cNvSpPr/>
          <p:nvPr/>
        </p:nvSpPr>
        <p:spPr>
          <a:xfrm>
            <a:off x="1524000" y="2216634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Vinh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8">
            <a:extLst>
              <a:ext uri="{FF2B5EF4-FFF2-40B4-BE49-F238E27FC236}">
                <a16:creationId xmlns:a16="http://schemas.microsoft.com/office/drawing/2014/main" id="{26DA2281-5A7D-EE68-6212-D6FE55DF6B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8694" y="780422"/>
            <a:ext cx="10092826" cy="475753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38583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CHÀO MỪNG CÁC THẦY, CÔ GIÁO ĐẾN DỰ GIỜ LỚP 1B</a:t>
            </a:r>
          </a:p>
        </p:txBody>
      </p:sp>
    </p:spTree>
    <p:extLst>
      <p:ext uri="{BB962C8B-B14F-4D97-AF65-F5344CB8AC3E}">
        <p14:creationId xmlns:p14="http://schemas.microsoft.com/office/powerpoint/2010/main" val="213361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_ Nhạc thiếu nhi">
            <a:hlinkClick r:id="" action="ppaction://media"/>
            <a:extLst>
              <a:ext uri="{FF2B5EF4-FFF2-40B4-BE49-F238E27FC236}">
                <a16:creationId xmlns:a16="http://schemas.microsoft.com/office/drawing/2014/main" id="{56E0552B-5921-CF03-CC0E-B73A9BE78C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758.85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83" y="63609"/>
            <a:ext cx="11972899" cy="666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7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57574" y="487357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Tính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10665" y="181610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7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+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10665" y="2441575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2420303" y="2466975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8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415415" y="3869532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7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b="1" kern="0" noProof="0" dirty="0">
                <a:solidFill>
                  <a:srgbClr val="000000"/>
                </a:solidFill>
                <a:latin typeface="UTM Avo" panose="02040603050506020204" pitchFamily="18" charset="0"/>
              </a:rPr>
              <a:t>+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 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187315" y="18303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9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187315" y="2455863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073515" y="1915319"/>
            <a:ext cx="1155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6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9086215" y="2536032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10000615" y="2564607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9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2420303" y="1881188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8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2374265" y="3894931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7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6109652" y="1900238"/>
            <a:ext cx="1106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10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6139815" y="2490788"/>
            <a:ext cx="1076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10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10000615" y="1945482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9</a:t>
            </a: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710565" y="1870076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latin typeface="UTM Avo" panose="02040603050506020204" pitchFamily="18" charset="0"/>
              </a:rPr>
              <a:t>a)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TextBox 34"/>
          <p:cNvSpPr txBox="1">
            <a:spLocks noChangeArrowheads="1"/>
          </p:cNvSpPr>
          <p:nvPr/>
        </p:nvSpPr>
        <p:spPr bwMode="auto">
          <a:xfrm>
            <a:off x="710565" y="3823128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latin typeface="UTM Avo" panose="02040603050506020204" pitchFamily="18" charset="0"/>
              </a:rPr>
              <a:t>b)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1415415" y="455057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2402840" y="4605338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7</a:t>
            </a: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5275420" y="385445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solidFill>
                  <a:srgbClr val="000000"/>
                </a:solidFill>
                <a:latin typeface="UTM Avo" panose="02040603050506020204" pitchFamily="18" charset="0"/>
              </a:rPr>
              <a:t>8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b="1" kern="0" noProof="0" dirty="0">
                <a:solidFill>
                  <a:srgbClr val="000000"/>
                </a:solidFill>
                <a:latin typeface="UTM Avo" panose="02040603050506020204" pitchFamily="18" charset="0"/>
              </a:rPr>
              <a:t>+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 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6234270" y="3879849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8</a:t>
            </a: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5275420" y="4535488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2" name="TextBox 35"/>
          <p:cNvSpPr txBox="1">
            <a:spLocks noChangeArrowheads="1"/>
          </p:cNvSpPr>
          <p:nvPr/>
        </p:nvSpPr>
        <p:spPr bwMode="auto">
          <a:xfrm>
            <a:off x="6262845" y="4590256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8</a:t>
            </a: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8894127" y="3815339"/>
            <a:ext cx="1455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10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b="1" kern="0" noProof="0" dirty="0">
                <a:solidFill>
                  <a:srgbClr val="000000"/>
                </a:solidFill>
                <a:latin typeface="UTM Avo" panose="02040603050506020204" pitchFamily="18" charset="0"/>
              </a:rPr>
              <a:t>+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 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4" name="TextBox 35"/>
          <p:cNvSpPr txBox="1">
            <a:spLocks noChangeArrowheads="1"/>
          </p:cNvSpPr>
          <p:nvPr/>
        </p:nvSpPr>
        <p:spPr bwMode="auto">
          <a:xfrm>
            <a:off x="10040303" y="3827027"/>
            <a:ext cx="1147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10</a:t>
            </a: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8914765" y="4534059"/>
            <a:ext cx="1335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0053797" y="4527115"/>
            <a:ext cx="118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10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4290" y="1670050"/>
            <a:ext cx="2171700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914765" y="1718310"/>
            <a:ext cx="2052320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11593" y="3752097"/>
            <a:ext cx="1990725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06195" y="1670050"/>
            <a:ext cx="1990725" cy="1619250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44135" y="3710305"/>
            <a:ext cx="2141220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893810" y="3741420"/>
            <a:ext cx="2073275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659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/>
      <p:bldP spid="20" grpId="0"/>
      <p:bldP spid="21" grpId="0"/>
      <p:bldP spid="22" grpId="0"/>
      <p:bldP spid="24" grpId="0"/>
      <p:bldP spid="28" grpId="0"/>
      <p:bldP spid="30" grpId="0"/>
      <p:bldP spid="32" grpId="0"/>
      <p:bldP spid="34" grpId="0"/>
      <p:bldP spid="36" grpId="0"/>
      <p:bldP spid="3" grpId="0" bldLvl="0" animBg="1"/>
      <p:bldP spid="37" grpId="0" bldLvl="0" animBg="1"/>
      <p:bldP spid="38" grpId="0" bldLvl="0" animBg="1"/>
      <p:bldP spid="38" grpId="1" bldLvl="0" animBg="1"/>
      <p:bldP spid="39" grpId="0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329953" y="398093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Tính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10665" y="181610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7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+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10665" y="2441575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2420303" y="2466975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8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415415" y="3869532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7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b="1" kern="0" noProof="0" dirty="0">
                <a:solidFill>
                  <a:srgbClr val="000000"/>
                </a:solidFill>
                <a:latin typeface="UTM Avo" panose="02040603050506020204" pitchFamily="18" charset="0"/>
              </a:rPr>
              <a:t>+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 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187315" y="18303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9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187315" y="2455863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073515" y="1915319"/>
            <a:ext cx="1155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6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9086215" y="2536032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10000615" y="2564607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9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2420303" y="1881188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8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2374265" y="3894931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7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6109652" y="1900238"/>
            <a:ext cx="1106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10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6139815" y="2490788"/>
            <a:ext cx="1076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10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10000615" y="1945482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9</a:t>
            </a: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710565" y="1870076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latin typeface="UTM Avo" panose="02040603050506020204" pitchFamily="18" charset="0"/>
              </a:rPr>
              <a:t>a)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TextBox 34"/>
          <p:cNvSpPr txBox="1">
            <a:spLocks noChangeArrowheads="1"/>
          </p:cNvSpPr>
          <p:nvPr/>
        </p:nvSpPr>
        <p:spPr bwMode="auto">
          <a:xfrm>
            <a:off x="710565" y="3823128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latin typeface="UTM Avo" panose="02040603050506020204" pitchFamily="18" charset="0"/>
              </a:rPr>
              <a:t>b)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1415415" y="455057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2402840" y="4605338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7</a:t>
            </a: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5275420" y="385445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solidFill>
                  <a:srgbClr val="000000"/>
                </a:solidFill>
                <a:latin typeface="UTM Avo" panose="02040603050506020204" pitchFamily="18" charset="0"/>
              </a:rPr>
              <a:t>8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b="1" kern="0" noProof="0" dirty="0">
                <a:solidFill>
                  <a:srgbClr val="000000"/>
                </a:solidFill>
                <a:latin typeface="UTM Avo" panose="02040603050506020204" pitchFamily="18" charset="0"/>
              </a:rPr>
              <a:t>+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 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6234270" y="3879849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8</a:t>
            </a: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5275420" y="4535488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2" name="TextBox 35"/>
          <p:cNvSpPr txBox="1">
            <a:spLocks noChangeArrowheads="1"/>
          </p:cNvSpPr>
          <p:nvPr/>
        </p:nvSpPr>
        <p:spPr bwMode="auto">
          <a:xfrm>
            <a:off x="6262845" y="4590256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8</a:t>
            </a: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8894127" y="3815339"/>
            <a:ext cx="1455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10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b="1" kern="0" noProof="0" dirty="0">
                <a:solidFill>
                  <a:srgbClr val="000000"/>
                </a:solidFill>
                <a:latin typeface="UTM Avo" panose="02040603050506020204" pitchFamily="18" charset="0"/>
              </a:rPr>
              <a:t>+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 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4" name="TextBox 35"/>
          <p:cNvSpPr txBox="1">
            <a:spLocks noChangeArrowheads="1"/>
          </p:cNvSpPr>
          <p:nvPr/>
        </p:nvSpPr>
        <p:spPr bwMode="auto">
          <a:xfrm>
            <a:off x="10040303" y="3827027"/>
            <a:ext cx="1147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10</a:t>
            </a: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8914765" y="4534059"/>
            <a:ext cx="1335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</a:rPr>
              <a:t>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0053797" y="4527115"/>
            <a:ext cx="118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= 10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4290" y="1670050"/>
            <a:ext cx="2171700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914765" y="1718310"/>
            <a:ext cx="2052320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11593" y="3752097"/>
            <a:ext cx="1990725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06195" y="1670050"/>
            <a:ext cx="1990725" cy="1619250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44135" y="3710305"/>
            <a:ext cx="2141220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893810" y="3741420"/>
            <a:ext cx="2073275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4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15" y="5354213"/>
            <a:ext cx="2111400" cy="1438114"/>
          </a:xfrm>
          <a:prstGeom prst="rect">
            <a:avLst/>
          </a:prstGeom>
        </p:spPr>
      </p:pic>
      <p:pic>
        <p:nvPicPr>
          <p:cNvPr id="46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626" y="5172408"/>
            <a:ext cx="1969947" cy="1969947"/>
          </a:xfrm>
          <a:prstGeom prst="rect">
            <a:avLst/>
          </a:prstGeom>
        </p:spPr>
      </p:pic>
      <p:pic>
        <p:nvPicPr>
          <p:cNvPr id="47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98" y="4949401"/>
            <a:ext cx="2378897" cy="2378897"/>
          </a:xfrm>
          <a:prstGeom prst="rect">
            <a:avLst/>
          </a:prstGeom>
        </p:spPr>
      </p:pic>
      <p:pic>
        <p:nvPicPr>
          <p:cNvPr id="48" name="Hình ảnh 47"/>
          <p:cNvPicPr>
            <a:picLocks noChangeAspect="1"/>
          </p:cNvPicPr>
          <p:nvPr/>
        </p:nvPicPr>
        <p:blipFill rotWithShape="1">
          <a:blip r:embed="rId4"/>
          <a:srcRect l="2157" t="23637" r="72914" b="67374"/>
          <a:stretch/>
        </p:blipFill>
        <p:spPr>
          <a:xfrm>
            <a:off x="0" y="61465"/>
            <a:ext cx="3173506" cy="1145787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>
          <a:xfrm>
            <a:off x="3173506" y="408070"/>
            <a:ext cx="719268" cy="7991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3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153218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/>
      <p:bldP spid="20" grpId="0"/>
      <p:bldP spid="21" grpId="0"/>
      <p:bldP spid="22" grpId="0"/>
      <p:bldP spid="24" grpId="0"/>
      <p:bldP spid="28" grpId="0"/>
      <p:bldP spid="30" grpId="0"/>
      <p:bldP spid="32" grpId="0"/>
      <p:bldP spid="34" grpId="0"/>
      <p:bldP spid="36" grpId="0"/>
      <p:bldP spid="3" grpId="0" bldLvl="0" animBg="1"/>
      <p:bldP spid="37" grpId="0" bldLvl="0" animBg="1"/>
      <p:bldP spid="38" grpId="0" bldLvl="0" animBg="1"/>
      <p:bldP spid="38" grpId="1" bldLvl="0" animBg="1"/>
      <p:bldP spid="39" grpId="0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83410" y="6220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DCFA3-5162-4567-8A44-6D30A3C1F8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7268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790950" y="85531"/>
            <a:ext cx="9142412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altLang="en-US" sz="2800" b="1" kern="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kern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70C0"/>
                </a:solidFill>
                <a:latin typeface="UTM Avo" panose="02040603050506020204" pitchFamily="18" charset="0"/>
              </a:rPr>
              <a:t>Nêu</a:t>
            </a:r>
            <a:r>
              <a:rPr lang="en-US" altLang="en-US" sz="2800" b="1" kern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70C0"/>
                </a:solidFill>
                <a:latin typeface="UTM Avo" panose="02040603050506020204" pitchFamily="18" charset="0"/>
              </a:rPr>
              <a:t>phép</a:t>
            </a:r>
            <a:r>
              <a:rPr lang="en-US" altLang="en-US" sz="2800" b="1" kern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70C0"/>
                </a:solidFill>
                <a:latin typeface="UTM Avo" panose="02040603050506020204" pitchFamily="18" charset="0"/>
              </a:rPr>
              <a:t>tính</a:t>
            </a:r>
            <a:r>
              <a:rPr lang="en-US" altLang="en-US" sz="2800" b="1" kern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70C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2800" b="1" kern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2800" b="1" kern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2800" b="1" kern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70C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2800" b="1" kern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70C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2800" b="1" kern="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70C0"/>
                </a:solidFill>
                <a:latin typeface="UTM Avo" panose="02040603050506020204" pitchFamily="18" charset="0"/>
              </a:rPr>
              <a:t>vẽ</a:t>
            </a:r>
            <a:r>
              <a:rPr lang="en-US" altLang="en-US" sz="2800" b="1" kern="0" dirty="0">
                <a:solidFill>
                  <a:srgbClr val="0070C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06249"/>
            <a:ext cx="57531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99" y="1792820"/>
            <a:ext cx="5076825" cy="336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5519476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5494076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494076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57550" y="5519476"/>
            <a:ext cx="731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2" name="Oval 11"/>
          <p:cNvSpPr/>
          <p:nvPr/>
        </p:nvSpPr>
        <p:spPr>
          <a:xfrm>
            <a:off x="1881188" y="5519476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</a:rPr>
              <a:t>/??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54213" y="5544876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519476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13" y="5494076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75" y="5494076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934575" y="5519476"/>
            <a:ext cx="731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5" name="Oval 24"/>
          <p:cNvSpPr/>
          <p:nvPr/>
        </p:nvSpPr>
        <p:spPr>
          <a:xfrm>
            <a:off x="8558213" y="5519476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</a:rPr>
              <a:t>/??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631238" y="5544876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47650" y="1499926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latin typeface="UTM Avo" panose="02040603050506020204" pitchFamily="18" charset="0"/>
              </a:rPr>
              <a:t>a)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6" name="TextBox 34"/>
          <p:cNvSpPr txBox="1">
            <a:spLocks noChangeArrowheads="1"/>
          </p:cNvSpPr>
          <p:nvPr/>
        </p:nvSpPr>
        <p:spPr bwMode="auto">
          <a:xfrm>
            <a:off x="6486525" y="1397533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latin typeface="UTM Avo" panose="02040603050506020204" pitchFamily="18" charset="0"/>
              </a:rPr>
              <a:t>b)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249988" y="1499926"/>
            <a:ext cx="7937" cy="443706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4153FBE-65D4-4373-AD3C-A43E5F030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257" y="5551751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FC6369-7049-4334-BFC0-15B50BB4B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320" y="5527603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E6D46E-25BA-4AFD-9244-3B259B4B6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1" y="5509485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85536A-BC9F-47D7-832B-D1F72E7EC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776" y="5544876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47901C-0AA3-47E0-B324-F81036E74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8" y="5527603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DE70A-8140-4BD6-A1EC-7E521718E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4656" y="5494076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3" name="Hình ảnh 32"/>
          <p:cNvPicPr>
            <a:picLocks noChangeAspect="1"/>
          </p:cNvPicPr>
          <p:nvPr/>
        </p:nvPicPr>
        <p:blipFill rotWithShape="1">
          <a:blip r:embed="rId5"/>
          <a:srcRect l="2157" t="23637" r="72914" b="67374"/>
          <a:stretch/>
        </p:blipFill>
        <p:spPr>
          <a:xfrm>
            <a:off x="-111218" y="11236"/>
            <a:ext cx="3173506" cy="1145787"/>
          </a:xfrm>
          <a:prstGeom prst="rect">
            <a:avLst/>
          </a:prstGeom>
        </p:spPr>
      </p:pic>
      <p:sp>
        <p:nvSpPr>
          <p:cNvPr id="34" name="Hình chữ nhật 33"/>
          <p:cNvSpPr/>
          <p:nvPr/>
        </p:nvSpPr>
        <p:spPr>
          <a:xfrm>
            <a:off x="3058560" y="357841"/>
            <a:ext cx="719268" cy="7991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241192050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" y="565150"/>
            <a:ext cx="10517505" cy="4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28" y="565404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53" y="562864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15" y="5628640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15" y="5501640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978" y="555720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15" y="555720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97015" y="5654040"/>
            <a:ext cx="73183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2" name="Oval 11"/>
          <p:cNvSpPr/>
          <p:nvPr/>
        </p:nvSpPr>
        <p:spPr>
          <a:xfrm>
            <a:off x="5220653" y="5654040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07648" y="5626100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84053" y="5606415"/>
            <a:ext cx="990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16140" y="5661978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04878" y="5661978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37639" y="5683568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82930" y="426720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0" dirty="0"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457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5"/>
          <a:stretch>
            <a:fillRect/>
          </a:stretch>
        </p:blipFill>
        <p:spPr bwMode="auto">
          <a:xfrm>
            <a:off x="6212205" y="1194768"/>
            <a:ext cx="4251325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50"/>
          <a:stretch>
            <a:fillRect/>
          </a:stretch>
        </p:blipFill>
        <p:spPr bwMode="auto">
          <a:xfrm>
            <a:off x="2123440" y="722630"/>
            <a:ext cx="3519170" cy="348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18" y="487870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743" y="485330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005" y="4853305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30" y="4781868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68" y="4781868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05" y="4781868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745605" y="4878705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5" name="Oval 24"/>
          <p:cNvSpPr/>
          <p:nvPr/>
        </p:nvSpPr>
        <p:spPr>
          <a:xfrm>
            <a:off x="5369243" y="4878705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</a:rPr>
              <a:t>/??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442268" y="4904105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51693" y="4894580"/>
            <a:ext cx="990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393305" y="4873942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132830" y="4868386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461318" y="4874736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+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6" name="TextBox 34"/>
          <p:cNvSpPr txBox="1">
            <a:spLocks noChangeArrowheads="1"/>
          </p:cNvSpPr>
          <p:nvPr/>
        </p:nvSpPr>
        <p:spPr bwMode="auto">
          <a:xfrm>
            <a:off x="1005840" y="464662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0" dirty="0">
                <a:latin typeface="UTM Avo" panose="02040603050506020204" pitchFamily="18" charset="0"/>
              </a:rPr>
              <a:t>b)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82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53893" y="339458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676731" y="1356448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 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28562" y="3562873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284092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13" y="3893260"/>
            <a:ext cx="3078927" cy="29078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37996" y="278509"/>
            <a:ext cx="8752917" cy="6631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Chúc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mừng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vượt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tất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chướng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ngại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! 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21879" y="71708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D8924B-888E-40E1-9BB7-7DC9D195D5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7268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09" y="71139"/>
            <a:ext cx="11395435" cy="67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351489-B86C-4C98-9365-62683D38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" t="-9436" r="-1035" b="40754"/>
          <a:stretch/>
        </p:blipFill>
        <p:spPr>
          <a:xfrm>
            <a:off x="0" y="-571500"/>
            <a:ext cx="12409714" cy="7316857"/>
          </a:xfrm>
          <a:prstGeom prst="rect">
            <a:avLst/>
          </a:prstGeom>
        </p:spPr>
      </p:pic>
      <p:pic>
        <p:nvPicPr>
          <p:cNvPr id="10" name="ngdung">
            <a:extLst>
              <a:ext uri="{FF2B5EF4-FFF2-40B4-BE49-F238E27FC236}">
                <a16:creationId xmlns:a16="http://schemas.microsoft.com/office/drawing/2014/main" id="{F00D11E2-EFF2-4639-8CD3-7725D3056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719" y="3795495"/>
            <a:ext cx="4318979" cy="29498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3362CF-BFCA-4B64-8FDD-8EFBB373365E}"/>
              </a:ext>
            </a:extLst>
          </p:cNvPr>
          <p:cNvSpPr/>
          <p:nvPr/>
        </p:nvSpPr>
        <p:spPr>
          <a:xfrm>
            <a:off x="410816" y="1277959"/>
            <a:ext cx="11396871" cy="13993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D5011-34C2-43AA-889D-BB5E0FD16207}"/>
              </a:ext>
            </a:extLst>
          </p:cNvPr>
          <p:cNvSpPr txBox="1"/>
          <p:nvPr/>
        </p:nvSpPr>
        <p:spPr>
          <a:xfrm>
            <a:off x="583094" y="1494004"/>
            <a:ext cx="1110030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351489-B86C-4C98-9365-62683D38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" t="-9436" r="-1035" b="40754"/>
          <a:stretch/>
        </p:blipFill>
        <p:spPr>
          <a:xfrm>
            <a:off x="132522" y="-457200"/>
            <a:ext cx="12152243" cy="7202557"/>
          </a:xfrm>
          <a:prstGeom prst="rect">
            <a:avLst/>
          </a:prstGeom>
        </p:spPr>
      </p:pic>
      <p:pic>
        <p:nvPicPr>
          <p:cNvPr id="10" name="ngdung">
            <a:extLst>
              <a:ext uri="{FF2B5EF4-FFF2-40B4-BE49-F238E27FC236}">
                <a16:creationId xmlns:a16="http://schemas.microsoft.com/office/drawing/2014/main" id="{F00D11E2-EFF2-4639-8CD3-7725D3056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302" y="3795495"/>
            <a:ext cx="4318979" cy="29498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44AFBF-5998-467E-9CC5-C6882CDCE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ỚNG DẪN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Sau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ượt qua 1 thử thách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ô “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qua!” 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để đến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theo.</a:t>
            </a:r>
            <a:endParaRPr lang="vi-V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35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64135"/>
            <a:ext cx="24384000" cy="9961880"/>
            <a:chOff x="152400" y="-1681"/>
            <a:chExt cx="24384000" cy="10021981"/>
          </a:xfrm>
        </p:grpSpPr>
        <p:grpSp>
          <p:nvGrpSpPr>
            <p:cNvPr id="17" name="CẤM BUÔN BÁN, CẤM REUP"/>
            <p:cNvGrpSpPr/>
            <p:nvPr/>
          </p:nvGrpSpPr>
          <p:grpSpPr>
            <a:xfrm>
              <a:off x="152400" y="-1681"/>
              <a:ext cx="24384000" cy="7012305"/>
              <a:chOff x="-19812000" y="20448"/>
              <a:chExt cx="24384000" cy="701230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20448"/>
                <a:ext cx="12192000" cy="70123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E6D7D-2C59-4CB2-9CE9-9D116F3C85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" y="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479366"/>
            <a:ext cx="7838900" cy="312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00" y="3888159"/>
            <a:ext cx="3075910" cy="66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601" y="3861718"/>
            <a:ext cx="2885498" cy="62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64" y="5380182"/>
            <a:ext cx="2751513" cy="58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501605" y="4608093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6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=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95430" y="4608093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971630" y="460142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85660" y="4571581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6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= </a:t>
            </a:r>
          </a:p>
        </p:txBody>
      </p:sp>
      <p:sp>
        <p:nvSpPr>
          <p:cNvPr id="15" name="Rounded Rectangle 14"/>
          <p:cNvSpPr/>
          <p:nvPr/>
        </p:nvSpPr>
        <p:spPr>
          <a:xfrm flipH="1">
            <a:off x="8019415" y="4538980"/>
            <a:ext cx="42164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983600" y="4588091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50452" y="4608093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018914" y="4571905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2492593" y="6035259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7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=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826093" y="6035259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33756" y="5991127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6683578" y="6049547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5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=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025333" y="6033037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101533" y="605367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64077" y="6034460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983826" y="6023723"/>
            <a:ext cx="725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869" y="5303520"/>
            <a:ext cx="3937780" cy="59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ộp Văn bản 2"/>
          <p:cNvSpPr txBox="1"/>
          <p:nvPr/>
        </p:nvSpPr>
        <p:spPr>
          <a:xfrm>
            <a:off x="92710" y="13573"/>
            <a:ext cx="168402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7" name="Hộp Văn bản 26"/>
          <p:cNvSpPr txBox="1"/>
          <p:nvPr/>
        </p:nvSpPr>
        <p:spPr>
          <a:xfrm>
            <a:off x="10373649" y="35799"/>
            <a:ext cx="168402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7"/>
          <a:srcRect l="30200" t="19281" r="63235" b="67996"/>
          <a:stretch/>
        </p:blipFill>
        <p:spPr>
          <a:xfrm>
            <a:off x="145007" y="35799"/>
            <a:ext cx="1579426" cy="130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47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ldLvl="0" animBg="1"/>
      <p:bldP spid="13" grpId="0"/>
      <p:bldP spid="13" grpId="1"/>
      <p:bldP spid="14" grpId="0"/>
      <p:bldP spid="15" grpId="0" bldLvl="0" animBg="1"/>
      <p:bldP spid="16" grpId="0"/>
      <p:bldP spid="16" grpId="1"/>
      <p:bldP spid="17" grpId="0"/>
      <p:bldP spid="18" grpId="0"/>
      <p:bldP spid="19" grpId="0"/>
      <p:bldP spid="20" grpId="0" bldLvl="0" animBg="1"/>
      <p:bldP spid="21" grpId="0"/>
      <p:bldP spid="21" grpId="1"/>
      <p:bldP spid="22" grpId="0"/>
      <p:bldP spid="23" grpId="0" bldLvl="0" animBg="1"/>
      <p:bldP spid="24" grpId="0"/>
      <p:bldP spid="24" grpId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75551" y="6129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669E27-EF6B-46AD-8622-60430194B7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63544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6594" y="466859"/>
            <a:ext cx="978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4539" y="1051634"/>
            <a:ext cx="10822976" cy="519586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 flipH="1" flipV="1">
            <a:off x="4477109" y="2659380"/>
            <a:ext cx="417910" cy="990187"/>
          </a:xfrm>
          <a:prstGeom prst="line">
            <a:avLst/>
          </a:prstGeom>
          <a:noFill/>
          <a:ln w="50800" cap="flat" cmpd="sng" algn="ctr">
            <a:solidFill>
              <a:srgbClr val="FF0000">
                <a:alpha val="77000"/>
              </a:srgbClr>
            </a:solidFill>
            <a:prstDash val="solid"/>
          </a:ln>
          <a:effectLst/>
        </p:spPr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763109" y="2659380"/>
            <a:ext cx="711307" cy="1521280"/>
          </a:xfrm>
          <a:prstGeom prst="line">
            <a:avLst/>
          </a:prstGeom>
          <a:noFill/>
          <a:ln w="50800" cap="flat" cmpd="sng" algn="ctr">
            <a:solidFill>
              <a:srgbClr val="FF0000">
                <a:alpha val="77000"/>
              </a:srgbClr>
            </a:solidFill>
            <a:prstDash val="solid"/>
          </a:ln>
          <a:effectLst/>
        </p:spPr>
      </p:cxnSp>
      <p:sp>
        <p:nvSpPr>
          <p:cNvPr id="20" name="Arc 19"/>
          <p:cNvSpPr/>
          <p:nvPr/>
        </p:nvSpPr>
        <p:spPr>
          <a:xfrm rot="7687220">
            <a:off x="2184167" y="1069518"/>
            <a:ext cx="5758879" cy="4209626"/>
          </a:xfrm>
          <a:prstGeom prst="arc">
            <a:avLst>
              <a:gd name="adj1" fmla="val 13155313"/>
              <a:gd name="adj2" fmla="val 1315278"/>
            </a:avLst>
          </a:prstGeom>
          <a:noFill/>
          <a:ln w="50800" cap="flat" cmpd="sng" algn="ctr">
            <a:solidFill>
              <a:srgbClr val="FF0000">
                <a:alpha val="77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c 18"/>
          <p:cNvSpPr/>
          <p:nvPr/>
        </p:nvSpPr>
        <p:spPr>
          <a:xfrm rot="12077230">
            <a:off x="5137331" y="2201903"/>
            <a:ext cx="8190869" cy="3281213"/>
          </a:xfrm>
          <a:prstGeom prst="arc">
            <a:avLst>
              <a:gd name="adj1" fmla="val 15246506"/>
              <a:gd name="adj2" fmla="val 0"/>
            </a:avLst>
          </a:prstGeom>
          <a:ln w="50800">
            <a:solidFill>
              <a:srgbClr val="FF0000">
                <a:alpha val="7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72862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10831" y="3817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D96E47-FAF0-46F4-9A32-751656A097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" y="107094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ackground template with school kids Royalty Free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92075" y="0"/>
            <a:ext cx="12099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33600"/>
            <a:ext cx="597535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6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222</TotalTime>
  <Words>365</Words>
  <Application>Microsoft Office PowerPoint</Application>
  <PresentationFormat>Widescreen</PresentationFormat>
  <Paragraphs>115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Verdana</vt:lpstr>
      <vt:lpstr>Times New Roman</vt:lpstr>
      <vt:lpstr>Calibri</vt:lpstr>
      <vt:lpstr>Montserrat Alternates Black</vt:lpstr>
      <vt:lpstr>Arial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78</cp:revision>
  <dcterms:created xsi:type="dcterms:W3CDTF">2021-11-01T08:16:00Z</dcterms:created>
  <dcterms:modified xsi:type="dcterms:W3CDTF">2025-02-28T17:17:29Z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23B274FB24664E2EA49731544788BC3F</vt:lpwstr>
  </property>
  <property fmtid="{D5CDD505-2E9C-101B-9397-08002B2CF9AE}" pid="3" name="KSOProductBuildVer">
    <vt:lpwstr>1033-11.2.0.10351</vt:lpwstr>
  </property>
</Properties>
</file>