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707" r:id="rId3"/>
  </p:sldMasterIdLst>
  <p:notesMasterIdLst>
    <p:notesMasterId r:id="rId46"/>
  </p:notesMasterIdLst>
  <p:sldIdLst>
    <p:sldId id="341" r:id="rId4"/>
    <p:sldId id="275" r:id="rId5"/>
    <p:sldId id="317" r:id="rId6"/>
    <p:sldId id="318" r:id="rId7"/>
    <p:sldId id="319" r:id="rId8"/>
    <p:sldId id="320" r:id="rId9"/>
    <p:sldId id="321" r:id="rId10"/>
    <p:sldId id="322" r:id="rId11"/>
    <p:sldId id="347" r:id="rId12"/>
    <p:sldId id="283" r:id="rId13"/>
    <p:sldId id="284" r:id="rId14"/>
    <p:sldId id="413" r:id="rId15"/>
    <p:sldId id="430" r:id="rId16"/>
    <p:sldId id="435" r:id="rId17"/>
    <p:sldId id="429" r:id="rId18"/>
    <p:sldId id="414" r:id="rId19"/>
    <p:sldId id="432" r:id="rId20"/>
    <p:sldId id="431" r:id="rId21"/>
    <p:sldId id="410" r:id="rId22"/>
    <p:sldId id="345" r:id="rId23"/>
    <p:sldId id="415" r:id="rId24"/>
    <p:sldId id="297" r:id="rId25"/>
    <p:sldId id="411" r:id="rId26"/>
    <p:sldId id="417" r:id="rId27"/>
    <p:sldId id="418" r:id="rId28"/>
    <p:sldId id="419" r:id="rId29"/>
    <p:sldId id="433" r:id="rId30"/>
    <p:sldId id="408" r:id="rId31"/>
    <p:sldId id="407" r:id="rId32"/>
    <p:sldId id="395" r:id="rId33"/>
    <p:sldId id="383" r:id="rId34"/>
    <p:sldId id="420" r:id="rId35"/>
    <p:sldId id="423" r:id="rId36"/>
    <p:sldId id="424" r:id="rId37"/>
    <p:sldId id="426" r:id="rId38"/>
    <p:sldId id="425" r:id="rId39"/>
    <p:sldId id="434" r:id="rId40"/>
    <p:sldId id="405" r:id="rId41"/>
    <p:sldId id="422" r:id="rId42"/>
    <p:sldId id="404" r:id="rId43"/>
    <p:sldId id="427" r:id="rId44"/>
    <p:sldId id="333" r:id="rId45"/>
  </p:sldIdLst>
  <p:sldSz cx="12192000" cy="6858000"/>
  <p:notesSz cx="6858000" cy="9144000"/>
  <p:embeddedFontLst>
    <p:embeddedFont>
      <p:font typeface="等线" panose="02010600030101010101" pitchFamily="2" charset="-122"/>
      <p:regular r:id="rId47"/>
    </p:embeddedFont>
    <p:embeddedFont>
      <p:font typeface=".VnAvant" panose="020B7200000000000000" pitchFamily="34" charset="0"/>
      <p:regular r:id="rId48"/>
      <p:bold r:id="rId49"/>
      <p:italic r:id="rId50"/>
      <p:boldItalic r:id="rId51"/>
    </p:embeddedFont>
    <p:embeddedFont>
      <p:font typeface=".VnTime" panose="020B7200000000000000" pitchFamily="3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SimSun" panose="02010600030101010101" pitchFamily="2" charset="-122"/>
      <p:regular r:id="rId62"/>
    </p:embeddedFont>
    <p:embeddedFont>
      <p:font typeface="SimSun" panose="02010600030101010101" pitchFamily="2" charset="-122"/>
      <p:regular r:id="rId62"/>
    </p:embeddedFont>
    <p:embeddedFont>
      <p:font typeface="VNI-Times" pitchFamily="2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7EE"/>
    <a:srgbClr val="FFFFFF"/>
    <a:srgbClr val="92D14F"/>
    <a:srgbClr val="FF7707"/>
    <a:srgbClr val="3B1600"/>
    <a:srgbClr val="FFFBF7"/>
    <a:srgbClr val="6F9005"/>
    <a:srgbClr val="FF7200"/>
    <a:srgbClr val="FF8119"/>
    <a:srgbClr val="FFA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9" autoAdjust="0"/>
    <p:restoredTop sz="87893" autoAdjust="0"/>
  </p:normalViewPr>
  <p:slideViewPr>
    <p:cSldViewPr snapToGrid="0">
      <p:cViewPr varScale="1">
        <p:scale>
          <a:sx n="64" d="100"/>
          <a:sy n="64" d="100"/>
        </p:scale>
        <p:origin x="6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2.xml"/><Relationship Id="rId61" Type="http://schemas.openxmlformats.org/officeDocument/2006/relationships/font" Target="fonts/font1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B3DF-5E58-4FF9-B25C-DA47F988436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D0FC-8FDA-4DF2-BC8D-3A1985071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88E3B4E9-8005-4C49-848C-C17FB9B7A0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C1772D72-5542-4E63-AEC1-D1DCA78ADA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8ED53D5-5E8D-4504-BF50-1EB5A8920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502DF28-40AA-4634-864D-1C20CFB3915A}" type="slidenum">
              <a:rPr lang="en-US" altLang="en-US" sz="1200" b="1" i="1">
                <a:latin typeface=".VnTime" panose="020B7200000000000000" pitchFamily="34" charset="0"/>
              </a:rPr>
              <a:pPr/>
              <a:t>1</a:t>
            </a:fld>
            <a:endParaRPr lang="en-US" altLang="en-US" sz="1200" b="1" i="1">
              <a:latin typeface=".VnTime" panose="020B7200000000000000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325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3422D5CE-C028-4240-A022-572CB1AF7D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FCF0A27C-43C1-4846-A033-5CF5DAC63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A6B23CC-D1DE-4514-80FC-231B5FDC0F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2B5D3D8-E4F0-4BCF-82FA-1CE2E70E6426}" type="slidenum">
              <a:rPr lang="vi-VN" altLang="vi-VN"/>
              <a:pPr/>
              <a:t>21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995271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699D089B-B4C1-424A-8908-F10C35663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8E289F76-E59E-4871-9967-819B64478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BD3A38F2-164C-45C0-8FE6-4DC2C00D0A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96C7DC-6B1F-4A46-B3A2-95A8E5593B53}" type="slidenum">
              <a:rPr lang="vi-VN" altLang="vi-VN"/>
              <a:pPr/>
              <a:t>23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86674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61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699D089B-B4C1-424A-8908-F10C35663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8E289F76-E59E-4871-9967-819B64478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BD3A38F2-164C-45C0-8FE6-4DC2C00D0A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96C7DC-6B1F-4A46-B3A2-95A8E5593B53}" type="slidenum">
              <a:rPr lang="vi-VN" altLang="vi-VN"/>
              <a:pPr/>
              <a:t>27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435147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9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2D0FC-8FDA-4DF2-BC8D-3A1985071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344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ô tô để xe chạy</a:t>
            </a:r>
          </a:p>
          <a:p>
            <a:pPr marL="171450" indent="-171450">
              <a:buFontTx/>
              <a:buChar char="-"/>
            </a:pPr>
            <a:r>
              <a:rPr lang="vi-VN" dirty="0"/>
              <a:t>Gặp chướng ngại vật, ấn “enter” hoặc phím bất kì để hiện từ cần đọc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99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76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07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5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91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3E60D94-C433-47AB-ACD9-FB02668949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A8E223BE-851F-4626-9CC6-F51BE8E9B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08777BA-A04D-4295-B490-7D6D7B2E4B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3EAD5CA-869E-4C37-9CD0-5B99FCF94C2C}" type="slidenum">
              <a:rPr lang="vi-VN" altLang="vi-VN"/>
              <a:pPr/>
              <a:t>12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18473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377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88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02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74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95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05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80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80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36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85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26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44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1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64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78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77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50FE52-CB44-4E87-8FBB-58208ACE6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8F54B-1A56-410B-B00F-DC716AA81706}" type="datetimeFigureOut">
              <a:rPr lang="zh-CN" altLang="en-US"/>
              <a:pPr>
                <a:defRPr/>
              </a:pPr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5AA5-9FA1-4385-864C-5A8B2F073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8BA30F-3EC6-470F-93C4-B4CEA982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D95E5-9887-4140-8557-2DF22CFF3E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860057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FD40A1-8D7D-4606-9111-5308C901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CEFF9-C215-47E2-AE5C-F898A5A98DA3}" type="datetimeFigureOut">
              <a:rPr lang="zh-CN" altLang="en-US"/>
              <a:pPr>
                <a:defRPr/>
              </a:pPr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3A3237-62BE-4818-B451-30917C15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E0A0B6-44B7-4785-82B1-33992B3E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515F5-28A8-4FF1-868A-B8DA3D7C11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894242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150F367A-599B-484B-9202-B143015E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87639-EF88-4223-9A61-D7EC583CA610}" type="datetimeFigureOut">
              <a:rPr lang="zh-CN" altLang="en-US"/>
              <a:pPr>
                <a:defRPr/>
              </a:pPr>
              <a:t>2025/3/2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AE6DA379-4AAD-4159-89B1-6CB30885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02892F2F-9DF7-4F7E-B7FE-09BF4923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187B7-1404-48F8-8367-B703DC3555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671995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24281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;p9">
            <a:extLst>
              <a:ext uri="{FF2B5EF4-FFF2-40B4-BE49-F238E27FC236}">
                <a16:creationId xmlns:a16="http://schemas.microsoft.com/office/drawing/2014/main" id="{EBB6FB26-184D-4AF7-9F03-2FF866E980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121666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30;p9">
            <a:extLst>
              <a:ext uri="{FF2B5EF4-FFF2-40B4-BE49-F238E27FC236}">
                <a16:creationId xmlns:a16="http://schemas.microsoft.com/office/drawing/2014/main" id="{073A5D22-6494-4956-A017-C85512E4FD15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 spcFirstLastPara="1" lIns="91423" tIns="45699" rIns="91423" bIns="45699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9CA56275-C009-4A47-9E01-2DCE89081F86}" type="datetimeFigureOut">
              <a:rPr lang="en-US"/>
              <a:pPr>
                <a:defRPr/>
              </a:pPr>
              <a:t>3/2/2025</a:t>
            </a:fld>
            <a:endParaRPr lang="en-US"/>
          </a:p>
        </p:txBody>
      </p:sp>
      <p:sp>
        <p:nvSpPr>
          <p:cNvPr id="4" name="Google Shape;31;p9">
            <a:extLst>
              <a:ext uri="{FF2B5EF4-FFF2-40B4-BE49-F238E27FC236}">
                <a16:creationId xmlns:a16="http://schemas.microsoft.com/office/drawing/2014/main" id="{47CADC32-BB51-436E-AC90-40B0AF0F0122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 spcFirstLastPara="1" lIns="91423" tIns="45699" rIns="91423" bIns="45699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Google Shape;32;p9">
            <a:extLst>
              <a:ext uri="{FF2B5EF4-FFF2-40B4-BE49-F238E27FC236}">
                <a16:creationId xmlns:a16="http://schemas.microsoft.com/office/drawing/2014/main" id="{D5B5E243-99D5-428E-A494-44A7D6CF3F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 lIns="91423" tIns="45699" rIns="91423" bIns="45699">
            <a:noAutofit/>
          </a:bodyPr>
          <a:lstStyle>
            <a:lvl1pPr>
              <a:defRPr smtClean="0"/>
            </a:lvl1pPr>
          </a:lstStyle>
          <a:p>
            <a:pPr>
              <a:defRPr/>
            </a:pPr>
            <a:fld id="{F9BF81A4-78A7-451B-8763-B2CE11F18E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859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;p8">
            <a:extLst>
              <a:ext uri="{FF2B5EF4-FFF2-40B4-BE49-F238E27FC236}">
                <a16:creationId xmlns:a16="http://schemas.microsoft.com/office/drawing/2014/main" id="{3E3278AB-5C5D-45E9-B091-EC1D05A97D0C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8565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3;p8">
            <a:extLst>
              <a:ext uri="{FF2B5EF4-FFF2-40B4-BE49-F238E27FC236}">
                <a16:creationId xmlns:a16="http://schemas.microsoft.com/office/drawing/2014/main" id="{C19325BA-EFFF-4481-B722-00A8515757B8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 spcFirstLastPara="1" lIns="91425" tIns="45700" rIns="91425" b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1FF9DC74-2658-43D0-BD07-7B9AB5457DA8}" type="datetimeFigureOut">
              <a:rPr lang="en-US"/>
              <a:pPr>
                <a:defRPr/>
              </a:pPr>
              <a:t>3/2/2025</a:t>
            </a:fld>
            <a:endParaRPr lang="en-US"/>
          </a:p>
        </p:txBody>
      </p:sp>
      <p:sp>
        <p:nvSpPr>
          <p:cNvPr id="4" name="Google Shape;24;p8">
            <a:extLst>
              <a:ext uri="{FF2B5EF4-FFF2-40B4-BE49-F238E27FC236}">
                <a16:creationId xmlns:a16="http://schemas.microsoft.com/office/drawing/2014/main" id="{0158063F-046F-43B7-9787-20DB78CA1A8C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 spcFirstLastPara="1" lIns="91425" tIns="45700" rIns="91425" b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Google Shape;25;p8">
            <a:extLst>
              <a:ext uri="{FF2B5EF4-FFF2-40B4-BE49-F238E27FC236}">
                <a16:creationId xmlns:a16="http://schemas.microsoft.com/office/drawing/2014/main" id="{F8A9FA66-F502-43A6-B804-2A142AFF36B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 smtClean="0"/>
            </a:lvl1pPr>
          </a:lstStyle>
          <a:p>
            <a:pPr>
              <a:defRPr/>
            </a:pPr>
            <a:fld id="{A52416F3-C16A-4053-8734-7508BD478E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99191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4;p10">
            <a:extLst>
              <a:ext uri="{FF2B5EF4-FFF2-40B4-BE49-F238E27FC236}">
                <a16:creationId xmlns:a16="http://schemas.microsoft.com/office/drawing/2014/main" id="{AFF64DB8-B6D1-41D3-92C5-B0843391A69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121666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37;p10">
            <a:extLst>
              <a:ext uri="{FF2B5EF4-FFF2-40B4-BE49-F238E27FC236}">
                <a16:creationId xmlns:a16="http://schemas.microsoft.com/office/drawing/2014/main" id="{185A1DA5-9F7F-460F-829E-0B6AC6EA27B9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 spcFirstLastPara="1" lIns="91425" tIns="45700" rIns="91425" b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9CDE6541-E556-4546-83A3-28A0EB2040DE}" type="datetimeFigureOut">
              <a:rPr lang="en-US"/>
              <a:pPr>
                <a:defRPr/>
              </a:pPr>
              <a:t>3/2/2025</a:t>
            </a:fld>
            <a:endParaRPr lang="en-US"/>
          </a:p>
        </p:txBody>
      </p:sp>
      <p:sp>
        <p:nvSpPr>
          <p:cNvPr id="4" name="Google Shape;38;p10">
            <a:extLst>
              <a:ext uri="{FF2B5EF4-FFF2-40B4-BE49-F238E27FC236}">
                <a16:creationId xmlns:a16="http://schemas.microsoft.com/office/drawing/2014/main" id="{BD40C475-94F4-486A-A3A2-3C725F125388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 spcFirstLastPara="1" lIns="91425" tIns="45700" rIns="91425" b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Google Shape;39;p10">
            <a:extLst>
              <a:ext uri="{FF2B5EF4-FFF2-40B4-BE49-F238E27FC236}">
                <a16:creationId xmlns:a16="http://schemas.microsoft.com/office/drawing/2014/main" id="{95716468-C56F-404F-9E6F-0739AAF504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 smtClean="0"/>
            </a:lvl1pPr>
          </a:lstStyle>
          <a:p>
            <a:pPr>
              <a:defRPr/>
            </a:pPr>
            <a:fld id="{566997DF-A26A-4708-B6F0-687D9A49BA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71371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1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191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7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36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649" r:id="rId8"/>
    <p:sldLayoutId id="2147483650" r:id="rId9"/>
    <p:sldLayoutId id="2147483685" r:id="rId10"/>
    <p:sldLayoutId id="2147483652" r:id="rId11"/>
    <p:sldLayoutId id="2147483651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2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CCE75A4A-0298-451E-8982-E2E38F2F13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732ABB38-5D97-41BD-B3DC-0779DC4525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748C6E-3D1E-420E-A42C-B4AA93EDB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E03327-5591-443A-9BC1-CF24E07801F0}" type="datetimeFigureOut">
              <a:rPr lang="zh-CN" altLang="en-US"/>
              <a:pPr>
                <a:defRPr/>
              </a:pPr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01AF25-203D-4470-BCEC-711773B3C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737903-2148-4C7A-8020-43167C43D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657FB43-ABB2-4CA0-9ACE-EE2D558C9E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67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emf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6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2.gif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2.gif"/><Relationship Id="rId4" Type="http://schemas.openxmlformats.org/officeDocument/2006/relationships/audio" Target="../media/media1.mp3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2.gif"/><Relationship Id="rId4" Type="http://schemas.openxmlformats.org/officeDocument/2006/relationships/audio" Target="../media/media1.mp3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2.gif"/><Relationship Id="rId4" Type="http://schemas.openxmlformats.org/officeDocument/2006/relationships/audio" Target="../media/media1.mp3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image" Target="../media/image34.png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2.gif"/><Relationship Id="rId4" Type="http://schemas.openxmlformats.org/officeDocument/2006/relationships/audio" Target="../media/media1.mp3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40.gif"/><Relationship Id="rId1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2.gif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9.png"/><Relationship Id="rId5" Type="http://schemas.microsoft.com/office/2007/relationships/media" Target="../media/media1.mp3"/><Relationship Id="rId15" Type="http://schemas.openxmlformats.org/officeDocument/2006/relationships/image" Target="../media/image42.gif"/><Relationship Id="rId10" Type="http://schemas.openxmlformats.org/officeDocument/2006/relationships/image" Target="../media/image38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t (8)">
            <a:extLst>
              <a:ext uri="{FF2B5EF4-FFF2-40B4-BE49-F238E27FC236}">
                <a16:creationId xmlns:a16="http://schemas.microsoft.com/office/drawing/2014/main" id="{0A815D65-C96A-451A-897F-3F4F80AD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82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2">
            <a:extLst>
              <a:ext uri="{FF2B5EF4-FFF2-40B4-BE49-F238E27FC236}">
                <a16:creationId xmlns:a16="http://schemas.microsoft.com/office/drawing/2014/main" id="{88CD8B80-0171-4616-ADEE-FF2C78420E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98700" y="1052514"/>
            <a:ext cx="7205663" cy="6718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spc="-18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</a:t>
            </a:r>
            <a:r>
              <a:rPr lang="vi-VN" sz="3600" kern="10" spc="-18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ọc sinh lớp  </a:t>
            </a:r>
            <a:r>
              <a:rPr lang="en-US" sz="3600" kern="10" spc="-18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1B </a:t>
            </a:r>
            <a:r>
              <a:rPr lang="en-US" sz="3600" kern="10" spc="-18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kính</a:t>
            </a:r>
            <a:r>
              <a:rPr lang="en-US" sz="3600" kern="10" spc="-18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spc="-18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chào</a:t>
            </a:r>
            <a:r>
              <a:rPr lang="en-US" sz="3600" kern="10" spc="-18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spc="-18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sz="3600" kern="10" spc="-18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spc="-18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thầy</a:t>
            </a:r>
            <a:r>
              <a:rPr lang="en-US" sz="3600" kern="10" spc="-18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,  </a:t>
            </a:r>
            <a:r>
              <a:rPr lang="en-US" sz="3600" kern="10" spc="-18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cô</a:t>
            </a:r>
            <a:r>
              <a:rPr lang="en-US" sz="3600" kern="10" spc="-18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spc="-18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3600" kern="10" spc="-18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kern="10" spc="-18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trường Tiểu h</a:t>
            </a:r>
            <a:r>
              <a:rPr lang="en-US" sz="3600" kern="10" spc="-18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ọc</a:t>
            </a:r>
            <a:r>
              <a:rPr lang="en-US" sz="3600" kern="10" spc="-18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spc="-18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Ngũ</a:t>
            </a:r>
            <a:r>
              <a:rPr lang="en-US" sz="3600" kern="10" spc="-18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spc="-18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AF7EE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Hùng</a:t>
            </a:r>
            <a:endParaRPr lang="vi-VN" sz="3600" kern="10" spc="-18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DAF7EE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endParaRPr lang="en-US" sz="3600" kern="10" spc="-18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D0C2177C-DF51-47C6-8DD4-101BFB91B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9" y="1149351"/>
            <a:ext cx="6651625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lvl="2" algn="ctr" eaLnBrk="1" hangingPunct="1">
              <a:defRPr/>
            </a:pPr>
            <a:endParaRPr lang="en-US" altLang="en-US" sz="4000" b="0" i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8127AFDF-3057-4114-B94A-EAC75745A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988" y="5105401"/>
            <a:ext cx="8763001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0" i="0" dirty="0" err="1">
                <a:solidFill>
                  <a:schemeClr val="bg1"/>
                </a:solidFill>
              </a:rPr>
              <a:t>Gi¸o</a:t>
            </a:r>
            <a:r>
              <a:rPr lang="en-US" altLang="en-US" sz="4000" b="0" i="0" dirty="0">
                <a:solidFill>
                  <a:schemeClr val="bg1"/>
                </a:solidFill>
              </a:rPr>
              <a:t> </a:t>
            </a:r>
            <a:r>
              <a:rPr lang="en-US" altLang="en-US" sz="4000" b="0" i="0" dirty="0" err="1">
                <a:solidFill>
                  <a:schemeClr val="bg1"/>
                </a:solidFill>
              </a:rPr>
              <a:t>viªn</a:t>
            </a:r>
            <a:r>
              <a:rPr lang="en-US" altLang="en-US" sz="4000" b="0" i="0" dirty="0">
                <a:solidFill>
                  <a:schemeClr val="bg1"/>
                </a:solidFill>
              </a:rPr>
              <a:t> </a:t>
            </a:r>
            <a:r>
              <a:rPr lang="en-US" altLang="en-US" sz="4000" b="0" i="0" dirty="0" err="1">
                <a:solidFill>
                  <a:schemeClr val="bg1"/>
                </a:solidFill>
              </a:rPr>
              <a:t>thùc</a:t>
            </a:r>
            <a:r>
              <a:rPr lang="en-US" altLang="en-US" sz="4000" b="0" i="0" dirty="0">
                <a:solidFill>
                  <a:schemeClr val="bg1"/>
                </a:solidFill>
              </a:rPr>
              <a:t> </a:t>
            </a:r>
            <a:r>
              <a:rPr lang="en-US" altLang="en-US" sz="4000" b="0" i="0" dirty="0" err="1">
                <a:solidFill>
                  <a:schemeClr val="bg1"/>
                </a:solidFill>
              </a:rPr>
              <a:t>hiÖn</a:t>
            </a:r>
            <a:r>
              <a:rPr lang="en-US" altLang="en-US" sz="4000" b="0" i="0" dirty="0">
                <a:solidFill>
                  <a:schemeClr val="bg1"/>
                </a:solidFill>
              </a:rPr>
              <a:t>:</a:t>
            </a:r>
            <a:r>
              <a:rPr lang="en-US" altLang="en-US" sz="4000" b="0" i="0" dirty="0">
                <a:solidFill>
                  <a:schemeClr val="tx2"/>
                </a:solidFill>
              </a:rPr>
              <a:t> </a:t>
            </a:r>
            <a:r>
              <a:rPr lang="en-US" altLang="en-US" sz="3600" b="0" i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3600" b="0" i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i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600" b="0" i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Vinh</a:t>
            </a:r>
            <a:endParaRPr lang="en-US" altLang="en-US" sz="3200" b="0" i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2AD4B60-284B-4D19-A373-0DB3B6CE4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505200"/>
            <a:ext cx="43656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7B51812A-1B18-44BD-A796-E7D3C24A0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2313" y="6240463"/>
            <a:ext cx="271462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77F17A64-D0F7-49A2-BA02-35E6DABB7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676" y="6026150"/>
            <a:ext cx="58737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E79FD957-D258-47DD-B08A-C08C2538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6275" y="6203950"/>
            <a:ext cx="5461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>
              <a:latin typeface="VNI-Times" pitchFamily="2" charset="0"/>
            </a:endParaRPr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05596D19-ABA8-48AC-95D2-3584692E0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1439" y="5865814"/>
            <a:ext cx="604837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DD110095-21BA-4129-B356-19736C9E1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464" y="219076"/>
            <a:ext cx="606425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D15E2979-06CC-4898-8E01-01E97B837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5701" y="398464"/>
            <a:ext cx="606425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16" name="AutoShape 11">
            <a:extLst>
              <a:ext uri="{FF2B5EF4-FFF2-40B4-BE49-F238E27FC236}">
                <a16:creationId xmlns:a16="http://schemas.microsoft.com/office/drawing/2014/main" id="{400CD985-D1D5-4D49-8E96-7AE3ED37F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0" y="5953126"/>
            <a:ext cx="604838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id="{91DB0F5C-B1C3-4371-BC56-82B23A9D7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6" y="4156075"/>
            <a:ext cx="58737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18" name="AutoShape 13">
            <a:extLst>
              <a:ext uri="{FF2B5EF4-FFF2-40B4-BE49-F238E27FC236}">
                <a16:creationId xmlns:a16="http://schemas.microsoft.com/office/drawing/2014/main" id="{2E03CC9A-1A6B-4A52-99DE-A7F24EC78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6" y="5529263"/>
            <a:ext cx="58896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D969681D-6099-4FC4-9C5E-2B96D190F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9" y="0"/>
            <a:ext cx="58737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20" name="AutoShape 15">
            <a:extLst>
              <a:ext uri="{FF2B5EF4-FFF2-40B4-BE49-F238E27FC236}">
                <a16:creationId xmlns:a16="http://schemas.microsoft.com/office/drawing/2014/main" id="{91A99652-C29D-4C91-B497-6FF58E6E9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2551" y="1866900"/>
            <a:ext cx="544513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AutoShape 16">
            <a:extLst>
              <a:ext uri="{FF2B5EF4-FFF2-40B4-BE49-F238E27FC236}">
                <a16:creationId xmlns:a16="http://schemas.microsoft.com/office/drawing/2014/main" id="{515E96F8-6C1A-4161-8642-6B88812FD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838200"/>
            <a:ext cx="4540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AutoShape 17">
            <a:extLst>
              <a:ext uri="{FF2B5EF4-FFF2-40B4-BE49-F238E27FC236}">
                <a16:creationId xmlns:a16="http://schemas.microsoft.com/office/drawing/2014/main" id="{061E5317-0B8B-4842-9DE8-F41926BF1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1" y="0"/>
            <a:ext cx="271463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744114C4-A848-4035-A3EB-01E37FF4F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953000"/>
            <a:ext cx="454025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" name="AutoShape 19">
            <a:extLst>
              <a:ext uri="{FF2B5EF4-FFF2-40B4-BE49-F238E27FC236}">
                <a16:creationId xmlns:a16="http://schemas.microsoft.com/office/drawing/2014/main" id="{E1E15C3E-BF77-4ACB-B37E-936801C91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1" y="4514850"/>
            <a:ext cx="544513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AutoShape 20">
            <a:extLst>
              <a:ext uri="{FF2B5EF4-FFF2-40B4-BE49-F238E27FC236}">
                <a16:creationId xmlns:a16="http://schemas.microsoft.com/office/drawing/2014/main" id="{B9BAEB87-8FAE-4F0B-B314-78B7802B6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304800"/>
            <a:ext cx="271462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26" name="AutoShape 21">
            <a:extLst>
              <a:ext uri="{FF2B5EF4-FFF2-40B4-BE49-F238E27FC236}">
                <a16:creationId xmlns:a16="http://schemas.microsoft.com/office/drawing/2014/main" id="{78E83603-88D6-4838-B894-FE2220D98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8101" y="3811588"/>
            <a:ext cx="271463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27" name="AutoShape 22">
            <a:extLst>
              <a:ext uri="{FF2B5EF4-FFF2-40B4-BE49-F238E27FC236}">
                <a16:creationId xmlns:a16="http://schemas.microsoft.com/office/drawing/2014/main" id="{5C21E717-9863-4288-BF35-83E1A02FC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0"/>
            <a:ext cx="273050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28" name="AutoShape 23">
            <a:extLst>
              <a:ext uri="{FF2B5EF4-FFF2-40B4-BE49-F238E27FC236}">
                <a16:creationId xmlns:a16="http://schemas.microsoft.com/office/drawing/2014/main" id="{00802424-86A7-4A80-BBC7-B1CFE8AED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09800"/>
            <a:ext cx="363538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29" name="AutoShape 24">
            <a:extLst>
              <a:ext uri="{FF2B5EF4-FFF2-40B4-BE49-F238E27FC236}">
                <a16:creationId xmlns:a16="http://schemas.microsoft.com/office/drawing/2014/main" id="{41F2C863-D75A-4C1D-AE3F-31906E9C7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7763" y="5203825"/>
            <a:ext cx="487362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en-US"/>
          </a:p>
        </p:txBody>
      </p:sp>
      <p:sp>
        <p:nvSpPr>
          <p:cNvPr id="30" name="AutoShape 25">
            <a:extLst>
              <a:ext uri="{FF2B5EF4-FFF2-40B4-BE49-F238E27FC236}">
                <a16:creationId xmlns:a16="http://schemas.microsoft.com/office/drawing/2014/main" id="{521A79D6-B38A-4787-980A-9718B1876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1150" y="2719388"/>
            <a:ext cx="363538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AutoShape 26">
            <a:extLst>
              <a:ext uri="{FF2B5EF4-FFF2-40B4-BE49-F238E27FC236}">
                <a16:creationId xmlns:a16="http://schemas.microsoft.com/office/drawing/2014/main" id="{731CB1EB-735B-4A31-8F0C-5F38F8B11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6394450"/>
            <a:ext cx="3619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AutoShape 27">
            <a:extLst>
              <a:ext uri="{FF2B5EF4-FFF2-40B4-BE49-F238E27FC236}">
                <a16:creationId xmlns:a16="http://schemas.microsoft.com/office/drawing/2014/main" id="{8965E4BD-E541-40A0-B9A8-E2A3B802F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1064" y="996950"/>
            <a:ext cx="363537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" name="AutoShape 28">
            <a:extLst>
              <a:ext uri="{FF2B5EF4-FFF2-40B4-BE49-F238E27FC236}">
                <a16:creationId xmlns:a16="http://schemas.microsoft.com/office/drawing/2014/main" id="{0824F73A-BC8D-40EA-9E22-05CBD7EB0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7664" y="0"/>
            <a:ext cx="3651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AutoShape 29">
            <a:extLst>
              <a:ext uri="{FF2B5EF4-FFF2-40B4-BE49-F238E27FC236}">
                <a16:creationId xmlns:a16="http://schemas.microsoft.com/office/drawing/2014/main" id="{38EAA0CB-E73B-4C23-8C0E-CE08AC4D9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0"/>
            <a:ext cx="363538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AutoShape 30">
            <a:extLst>
              <a:ext uri="{FF2B5EF4-FFF2-40B4-BE49-F238E27FC236}">
                <a16:creationId xmlns:a16="http://schemas.microsoft.com/office/drawing/2014/main" id="{76793DB7-B3E4-41CB-8A3E-E8E3511EF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75" y="5053013"/>
            <a:ext cx="3619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" name="AutoShape 31">
            <a:extLst>
              <a:ext uri="{FF2B5EF4-FFF2-40B4-BE49-F238E27FC236}">
                <a16:creationId xmlns:a16="http://schemas.microsoft.com/office/drawing/2014/main" id="{67E509C5-BDD3-4526-9A2A-43D1E0E72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6026" y="3449638"/>
            <a:ext cx="3651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AutoShape 32">
            <a:extLst>
              <a:ext uri="{FF2B5EF4-FFF2-40B4-BE49-F238E27FC236}">
                <a16:creationId xmlns:a16="http://schemas.microsoft.com/office/drawing/2014/main" id="{07F33FD5-8533-4B68-959B-AF019AC88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4113" y="6169025"/>
            <a:ext cx="3619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" name="AutoShape 33">
            <a:extLst>
              <a:ext uri="{FF2B5EF4-FFF2-40B4-BE49-F238E27FC236}">
                <a16:creationId xmlns:a16="http://schemas.microsoft.com/office/drawing/2014/main" id="{10BEF4C5-3829-4944-B4C8-3D9D1E3F8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5414" y="1289050"/>
            <a:ext cx="460375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" name="AutoShape 34">
            <a:extLst>
              <a:ext uri="{FF2B5EF4-FFF2-40B4-BE49-F238E27FC236}">
                <a16:creationId xmlns:a16="http://schemas.microsoft.com/office/drawing/2014/main" id="{6076CF57-C51B-48A3-A06C-0D39D189B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9" y="304800"/>
            <a:ext cx="458787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" name="AutoShape 35">
            <a:extLst>
              <a:ext uri="{FF2B5EF4-FFF2-40B4-BE49-F238E27FC236}">
                <a16:creationId xmlns:a16="http://schemas.microsoft.com/office/drawing/2014/main" id="{706A0245-0FA4-4FB0-82CC-E5565B458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7539" y="1524000"/>
            <a:ext cx="460375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" name="AutoShape 36">
            <a:extLst>
              <a:ext uri="{FF2B5EF4-FFF2-40B4-BE49-F238E27FC236}">
                <a16:creationId xmlns:a16="http://schemas.microsoft.com/office/drawing/2014/main" id="{78DD1274-1F02-4086-BF6A-288D60F08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9863" y="381000"/>
            <a:ext cx="4619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" name="AutoShape 37">
            <a:extLst>
              <a:ext uri="{FF2B5EF4-FFF2-40B4-BE49-F238E27FC236}">
                <a16:creationId xmlns:a16="http://schemas.microsoft.com/office/drawing/2014/main" id="{63F86FCA-4E7E-4C82-AEF8-E083CC268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0964" y="5943600"/>
            <a:ext cx="460375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" name="AutoShape 38">
            <a:extLst>
              <a:ext uri="{FF2B5EF4-FFF2-40B4-BE49-F238E27FC236}">
                <a16:creationId xmlns:a16="http://schemas.microsoft.com/office/drawing/2014/main" id="{6A9EB05D-3F31-43C5-B3CB-519450B2D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5741988"/>
            <a:ext cx="363538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" name="AutoShape 39">
            <a:extLst>
              <a:ext uri="{FF2B5EF4-FFF2-40B4-BE49-F238E27FC236}">
                <a16:creationId xmlns:a16="http://schemas.microsoft.com/office/drawing/2014/main" id="{0826A3C1-D22A-49C6-87FB-E50BF6319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025" y="2590800"/>
            <a:ext cx="363538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5" name="Picture 42" descr="RNBOWBTN">
            <a:extLst>
              <a:ext uri="{FF2B5EF4-FFF2-40B4-BE49-F238E27FC236}">
                <a16:creationId xmlns:a16="http://schemas.microsoft.com/office/drawing/2014/main" id="{9693F38B-B97B-4EA6-B09A-9D288EB14E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711575"/>
            <a:ext cx="4159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1" presetClass="entr" presetSubtype="0" repeatCount="indefinite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30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810000" y="3128602"/>
            <a:ext cx="7227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115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uy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uya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46" y="5224495"/>
            <a:ext cx="11777345" cy="1574700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68165" y="2586716"/>
            <a:ext cx="53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1. </a:t>
            </a:r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LÀM QUEN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7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0DDB9E-73DA-4524-9364-1B1E7C00F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4" y="1792288"/>
            <a:ext cx="2808287" cy="12001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uy</a:t>
            </a:r>
            <a:endParaRPr lang="vi-VN" altLang="vi-VN" sz="72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F2A40-4788-430C-A0C7-00C4A73F4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3" y="3013075"/>
            <a:ext cx="1403350" cy="10160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6000" b="1" dirty="0">
                <a:latin typeface=".VnAvant" panose="020B7200000000000000" pitchFamily="34" charset="0"/>
              </a:rPr>
              <a:t>u</a:t>
            </a:r>
            <a:endParaRPr lang="vi-VN" altLang="vi-VN" sz="6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A05C6-DC87-4F50-B0FC-633D18EC5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364" y="3014663"/>
            <a:ext cx="1385887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6000" b="1">
                <a:latin typeface=".VnAvant" panose="020B7200000000000000" pitchFamily="34" charset="0"/>
              </a:rPr>
              <a:t>y</a:t>
            </a:r>
            <a:endParaRPr lang="vi-VN" altLang="vi-VN" sz="6000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F65E7-267D-4D21-8B8F-ED1ECFD1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899" y="4549706"/>
            <a:ext cx="37449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5400" b="1" dirty="0" err="1">
                <a:latin typeface=".VnAvant" panose="020B7200000000000000" pitchFamily="34" charset="0"/>
              </a:rPr>
              <a:t>tµu</a:t>
            </a:r>
            <a:r>
              <a:rPr lang="en-US" altLang="vi-VN" sz="5400" b="1" dirty="0">
                <a:latin typeface=".VnAvant" panose="020B7200000000000000" pitchFamily="34" charset="0"/>
              </a:rPr>
              <a:t> </a:t>
            </a:r>
            <a:r>
              <a:rPr lang="en-US" altLang="vi-VN" sz="5400" b="1" dirty="0" err="1">
                <a:latin typeface=".VnAvant" panose="020B7200000000000000" pitchFamily="34" charset="0"/>
              </a:rPr>
              <a:t>th</a:t>
            </a:r>
            <a:r>
              <a:rPr lang="en-US" altLang="vi-VN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altLang="vi-VN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ỷ</a:t>
            </a:r>
            <a:endParaRPr lang="vi-VN" altLang="vi-VN" sz="54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106F7-BE7E-416B-8C65-10D4B5EB2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879475"/>
            <a:ext cx="4570412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07E04-1960-4FB2-B86E-54A9255A5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5" y="4195763"/>
            <a:ext cx="28082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- y - </a:t>
            </a:r>
            <a:r>
              <a:rPr lang="en-US" altLang="vi-VN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endParaRPr lang="en-US" altLang="vi-VN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27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1" grpId="0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053943" y="886954"/>
            <a:ext cx="4078515" cy="22553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6" y="1267297"/>
            <a:ext cx="5655697" cy="50442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36429" y="1430507"/>
            <a:ext cx="1130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uy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9CAD4D-F828-444E-98D9-5C0C41504F5D}"/>
              </a:ext>
            </a:extLst>
          </p:cNvPr>
          <p:cNvSpPr/>
          <p:nvPr/>
        </p:nvSpPr>
        <p:spPr>
          <a:xfrm>
            <a:off x="8023539" y="1668177"/>
            <a:ext cx="3571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DFF5F4-A670-4ECA-B7D9-AAA9C1FD0CFD}"/>
              </a:ext>
            </a:extLst>
          </p:cNvPr>
          <p:cNvSpPr/>
          <p:nvPr/>
        </p:nvSpPr>
        <p:spPr>
          <a:xfrm>
            <a:off x="7053943" y="3793981"/>
            <a:ext cx="4209142" cy="20988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02D7E5-2110-4B51-946C-BFEEC56A47AE}"/>
              </a:ext>
            </a:extLst>
          </p:cNvPr>
          <p:cNvSpPr/>
          <p:nvPr/>
        </p:nvSpPr>
        <p:spPr>
          <a:xfrm>
            <a:off x="7390768" y="4412116"/>
            <a:ext cx="3571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cs typeface="Times New Roman" panose="02020603050405020304" pitchFamily="18" charset="0"/>
              </a:rPr>
              <a:t>tàu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th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uỷ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98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5" grpId="0"/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65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344"/>
            <a:ext cx="12192000" cy="6391656"/>
          </a:xfrm>
          <a:prstGeom prst="rect">
            <a:avLst/>
          </a:prstGeom>
        </p:spPr>
      </p:pic>
      <p:sp>
        <p:nvSpPr>
          <p:cNvPr id="6" name="AutoShape 2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Cô gái suy nghĩ nhân vật hoạt hình | Công cụ đồ họa PSD Tải xuống miễn phí  - Pikbest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3503052" y="1918671"/>
            <a:ext cx="5778985" cy="189703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cô</a:t>
            </a:r>
            <a:r>
              <a:rPr lang="en-US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Thuý</a:t>
            </a:r>
            <a:r>
              <a:rPr lang="en-US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8604618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666E4-DE09-4E5F-BB79-94F964595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928" y="1620838"/>
            <a:ext cx="3328988" cy="12001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uya</a:t>
            </a:r>
            <a:endParaRPr lang="vi-VN" altLang="vi-VN" sz="72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9E1A5-1670-4DA4-9C09-AB37C8E79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928" y="2841625"/>
            <a:ext cx="1633537" cy="10160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6000" b="1">
                <a:latin typeface=".VnAvant" panose="020B7200000000000000" pitchFamily="34" charset="0"/>
              </a:rPr>
              <a:t>u</a:t>
            </a:r>
            <a:endParaRPr lang="vi-VN" altLang="vi-VN" sz="60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3303A-7A0F-4404-AD1E-F255F5A1339C}"/>
              </a:ext>
            </a:extLst>
          </p:cNvPr>
          <p:cNvSpPr txBox="1"/>
          <p:nvPr/>
        </p:nvSpPr>
        <p:spPr>
          <a:xfrm>
            <a:off x="6106466" y="2838450"/>
            <a:ext cx="1670052" cy="101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latin typeface=".VnAvant" panose="020B7200000000000000" pitchFamily="34" charset="0"/>
              </a:rPr>
              <a:t>ya</a:t>
            </a:r>
            <a:endParaRPr lang="vi-VN" sz="6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167931-81A6-4CC9-8B61-1865EFB0D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6398" y="3995725"/>
            <a:ext cx="32633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 - </a:t>
            </a:r>
            <a:r>
              <a:rPr lang="en-US" altLang="vi-VN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en-US" alt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uya</a:t>
            </a:r>
            <a:endParaRPr lang="en-US" alt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5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0" y="1078612"/>
            <a:ext cx="5655697" cy="50442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3EC08E3-C181-4F36-8373-F465F7B941ED}"/>
              </a:ext>
            </a:extLst>
          </p:cNvPr>
          <p:cNvSpPr/>
          <p:nvPr/>
        </p:nvSpPr>
        <p:spPr>
          <a:xfrm>
            <a:off x="7257143" y="3094821"/>
            <a:ext cx="4043864" cy="1358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35DF5D-6657-4881-B56C-160FCE9E65BC}"/>
              </a:ext>
            </a:extLst>
          </p:cNvPr>
          <p:cNvSpPr/>
          <p:nvPr/>
        </p:nvSpPr>
        <p:spPr>
          <a:xfrm>
            <a:off x="8316681" y="2359984"/>
            <a:ext cx="14662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uya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93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666E4-DE09-4E5F-BB79-94F964595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512" y="532267"/>
            <a:ext cx="3328988" cy="12001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uya</a:t>
            </a:r>
            <a:endParaRPr lang="vi-VN" altLang="vi-VN" sz="72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9E1A5-1670-4DA4-9C09-AB37C8E79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512" y="1753054"/>
            <a:ext cx="1633537" cy="10160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6000" b="1">
                <a:latin typeface=".VnAvant" panose="020B7200000000000000" pitchFamily="34" charset="0"/>
              </a:rPr>
              <a:t>u</a:t>
            </a:r>
            <a:endParaRPr lang="vi-VN" altLang="vi-VN" sz="60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3303A-7A0F-4404-AD1E-F255F5A1339C}"/>
              </a:ext>
            </a:extLst>
          </p:cNvPr>
          <p:cNvSpPr txBox="1"/>
          <p:nvPr/>
        </p:nvSpPr>
        <p:spPr>
          <a:xfrm>
            <a:off x="3067050" y="1749879"/>
            <a:ext cx="1670052" cy="101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latin typeface=".VnAvant" panose="020B7200000000000000" pitchFamily="34" charset="0"/>
              </a:rPr>
              <a:t>ya</a:t>
            </a:r>
            <a:endParaRPr lang="vi-VN" sz="6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61C36-14EF-4195-9B1F-3FCD38542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26" y="3398839"/>
            <a:ext cx="414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5400" b="1" dirty="0">
                <a:latin typeface=".VnAvant" panose="020B7200000000000000" pitchFamily="34" charset="0"/>
              </a:rPr>
              <a:t>®ªm </a:t>
            </a:r>
            <a:r>
              <a:rPr lang="en-US" altLang="vi-VN" sz="5400" b="1" dirty="0" err="1">
                <a:latin typeface=".VnAvant" panose="020B7200000000000000" pitchFamily="34" charset="0"/>
              </a:rPr>
              <a:t>kh</a:t>
            </a:r>
            <a:r>
              <a:rPr lang="en-US" altLang="vi-VN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uya</a:t>
            </a:r>
            <a:endParaRPr lang="vi-VN" altLang="vi-VN" sz="54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7FE47-5723-44BC-90C1-00F39324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683" y="55564"/>
            <a:ext cx="4572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E6D43C-0F83-4FE7-87F5-4B5950A46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592" y="4215932"/>
            <a:ext cx="4056062" cy="769938"/>
          </a:xfrm>
          <a:prstGeom prst="rect">
            <a:avLst/>
          </a:prstGeom>
          <a:solidFill>
            <a:srgbClr val="FEFAC9">
              <a:lumMod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kh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uya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B4CB18-5622-4DEB-A3E3-BD42434D8CA0}"/>
              </a:ext>
            </a:extLst>
          </p:cNvPr>
          <p:cNvSpPr/>
          <p:nvPr/>
        </p:nvSpPr>
        <p:spPr>
          <a:xfrm>
            <a:off x="2781117" y="4985870"/>
            <a:ext cx="2268537" cy="896937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uya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A3A54E-6367-4EE3-8407-8B1FB7BF122E}"/>
              </a:ext>
            </a:extLst>
          </p:cNvPr>
          <p:cNvSpPr/>
          <p:nvPr/>
        </p:nvSpPr>
        <p:spPr>
          <a:xfrm>
            <a:off x="993592" y="4985870"/>
            <a:ext cx="1816100" cy="919162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kh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42C665-0E77-4925-B0D1-B699CBD4D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711" y="6005955"/>
            <a:ext cx="32835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khờ</a:t>
            </a:r>
            <a:r>
              <a:rPr lang="en-US" alt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uya</a:t>
            </a:r>
            <a:r>
              <a:rPr lang="en-US" alt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lang="en-US" alt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167931-81A6-4CC9-8B61-1865EFB0D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969" y="2907154"/>
            <a:ext cx="32835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u  - </a:t>
            </a:r>
            <a:r>
              <a:rPr lang="en-US" alt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en-US" alt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uya</a:t>
            </a:r>
            <a:endParaRPr lang="en-US" alt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48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053943" y="3884837"/>
            <a:ext cx="4883447" cy="1358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0" y="1078612"/>
            <a:ext cx="5655697" cy="5044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87085" y="4204225"/>
            <a:ext cx="4434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đêm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kh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uya</a:t>
            </a:r>
            <a:r>
              <a:rPr lang="en-US" sz="5400" b="1" dirty="0">
                <a:cs typeface="Times New Roman" panose="02020603050405020304" pitchFamily="18" charset="0"/>
              </a:rPr>
              <a:t>    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C08E3-C181-4F36-8373-F465F7B941ED}"/>
              </a:ext>
            </a:extLst>
          </p:cNvPr>
          <p:cNvSpPr/>
          <p:nvPr/>
        </p:nvSpPr>
        <p:spPr>
          <a:xfrm>
            <a:off x="7053943" y="734386"/>
            <a:ext cx="4043864" cy="1358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35DF5D-6657-4881-B56C-160FCE9E65BC}"/>
              </a:ext>
            </a:extLst>
          </p:cNvPr>
          <p:cNvSpPr/>
          <p:nvPr/>
        </p:nvSpPr>
        <p:spPr>
          <a:xfrm>
            <a:off x="5303607" y="734386"/>
            <a:ext cx="40438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uya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06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529934" y="190820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079045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322" y="4125217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04009" y="2586716"/>
            <a:ext cx="5578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344"/>
            <a:ext cx="12192000" cy="6391656"/>
          </a:xfrm>
          <a:prstGeom prst="rect">
            <a:avLst/>
          </a:prstGeom>
        </p:spPr>
      </p:pic>
      <p:pic>
        <p:nvPicPr>
          <p:cNvPr id="1026" name="Picture 2" descr="Bộ sưu tập những hình ảnh thắc mắc đẹp được dùng nhiều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5" y="2486679"/>
            <a:ext cx="3502025" cy="39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06611" y="386043"/>
            <a:ext cx="4525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So sánh </a:t>
            </a:r>
            <a:endParaRPr lang="en-US" sz="80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AutoShape 2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Cô gái suy nghĩ nhân vật hoạt hình | Công cụ đồ họa PSD Tải xuống miễn phí  - Pikbest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4350523" y="1918671"/>
            <a:ext cx="2909532" cy="189703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uy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8271261" y="1871025"/>
            <a:ext cx="2909532" cy="189703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uya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D6DE05-BEF9-40F9-95B6-D8D6377C2891}"/>
              </a:ext>
            </a:extLst>
          </p:cNvPr>
          <p:cNvSpPr txBox="1"/>
          <p:nvPr/>
        </p:nvSpPr>
        <p:spPr>
          <a:xfrm>
            <a:off x="9602455" y="4066733"/>
            <a:ext cx="2032000" cy="1231096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itchFamily="34" charset="0"/>
              </a:rPr>
              <a:t>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4955D-6665-4507-8B84-9681FC53B1A6}"/>
              </a:ext>
            </a:extLst>
          </p:cNvPr>
          <p:cNvSpPr txBox="1"/>
          <p:nvPr/>
        </p:nvSpPr>
        <p:spPr>
          <a:xfrm>
            <a:off x="9673652" y="5240861"/>
            <a:ext cx="1604819" cy="1231096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.VnAvant" pitchFamily="34" charset="0"/>
              </a:rPr>
              <a:t>ya</a:t>
            </a:r>
            <a:endParaRPr lang="en-US" sz="7200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62BA64-23A2-457A-AFFF-2CB231F49C86}"/>
              </a:ext>
            </a:extLst>
          </p:cNvPr>
          <p:cNvCxnSpPr/>
          <p:nvPr/>
        </p:nvCxnSpPr>
        <p:spPr>
          <a:xfrm flipV="1">
            <a:off x="5731264" y="4733472"/>
            <a:ext cx="3962400" cy="3872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911C03-7D75-46CE-B954-E7E99204F439}"/>
              </a:ext>
            </a:extLst>
          </p:cNvPr>
          <p:cNvCxnSpPr/>
          <p:nvPr/>
        </p:nvCxnSpPr>
        <p:spPr>
          <a:xfrm>
            <a:off x="5731265" y="5163069"/>
            <a:ext cx="4003193" cy="8014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1F2C190-CF5D-439B-BADF-35B1D6804CA8}"/>
              </a:ext>
            </a:extLst>
          </p:cNvPr>
          <p:cNvSpPr txBox="1"/>
          <p:nvPr/>
        </p:nvSpPr>
        <p:spPr>
          <a:xfrm>
            <a:off x="4187251" y="4442918"/>
            <a:ext cx="2032000" cy="1477317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4" grpId="0" animBg="1"/>
      <p:bldP spid="10" grpId="0"/>
      <p:bldP spid="11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2">
            <a:extLst>
              <a:ext uri="{FF2B5EF4-FFF2-40B4-BE49-F238E27FC236}">
                <a16:creationId xmlns:a16="http://schemas.microsoft.com/office/drawing/2014/main" id="{C7C7F60F-0784-4BF6-839D-71F04F011D2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976079" y="4614394"/>
            <a:ext cx="4572000" cy="989012"/>
          </a:xfrm>
        </p:spPr>
        <p:txBody>
          <a:bodyPr/>
          <a:lstStyle/>
          <a:p>
            <a:r>
              <a:rPr lang="en-US" altLang="vi-VN" sz="4800" b="1">
                <a:latin typeface=".VnAvant" panose="020B7200000000000000" pitchFamily="34" charset="0"/>
              </a:rPr>
              <a:t>®ªm kh</a:t>
            </a:r>
            <a:r>
              <a:rPr lang="en-US" altLang="vi-VN" sz="4800" b="1">
                <a:solidFill>
                  <a:srgbClr val="FF0000"/>
                </a:solidFill>
                <a:latin typeface=".VnAvant" panose="020B7200000000000000" pitchFamily="34" charset="0"/>
              </a:rPr>
              <a:t>uya</a:t>
            </a:r>
            <a:endParaRPr lang="vi-VN" altLang="vi-VN" sz="4800" b="1">
              <a:solidFill>
                <a:srgbClr val="FF0000"/>
              </a:solidFill>
            </a:endParaRPr>
          </a:p>
        </p:txBody>
      </p:sp>
      <p:sp>
        <p:nvSpPr>
          <p:cNvPr id="9219" name="TextBox 7">
            <a:extLst>
              <a:ext uri="{FF2B5EF4-FFF2-40B4-BE49-F238E27FC236}">
                <a16:creationId xmlns:a16="http://schemas.microsoft.com/office/drawing/2014/main" id="{0A4191D3-F8BA-4EDF-B3FA-74B0BFD11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268" y="4614394"/>
            <a:ext cx="36861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800" b="1">
                <a:latin typeface=".VnAvant" panose="020B7200000000000000" pitchFamily="34" charset="0"/>
              </a:rPr>
              <a:t>tµu th</a:t>
            </a:r>
            <a:r>
              <a:rPr lang="en-US" altLang="vi-VN" sz="4800" b="1">
                <a:solidFill>
                  <a:srgbClr val="FF0000"/>
                </a:solidFill>
                <a:latin typeface=".VnAvant" panose="020B7200000000000000" pitchFamily="34" charset="0"/>
              </a:rPr>
              <a:t>ñy</a:t>
            </a:r>
            <a:endParaRPr lang="vi-VN" altLang="vi-VN" sz="4800" b="1">
              <a:solidFill>
                <a:srgbClr val="FF0000"/>
              </a:solidFill>
            </a:endParaRPr>
          </a:p>
        </p:txBody>
      </p:sp>
      <p:sp>
        <p:nvSpPr>
          <p:cNvPr id="9220" name="Subtitle 2">
            <a:extLst>
              <a:ext uri="{FF2B5EF4-FFF2-40B4-BE49-F238E27FC236}">
                <a16:creationId xmlns:a16="http://schemas.microsoft.com/office/drawing/2014/main" id="{18FF335A-294B-4D3A-BA13-B1639EA45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379" y="912345"/>
            <a:ext cx="2913064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vi-VN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uy</a:t>
            </a:r>
            <a:endParaRPr lang="vi-VN" altLang="vi-VN" sz="4800" b="1" dirty="0">
              <a:solidFill>
                <a:srgbClr val="FF0000"/>
              </a:solidFill>
            </a:endParaRPr>
          </a:p>
        </p:txBody>
      </p:sp>
      <p:sp>
        <p:nvSpPr>
          <p:cNvPr id="9221" name="Subtitle 2">
            <a:extLst>
              <a:ext uri="{FF2B5EF4-FFF2-40B4-BE49-F238E27FC236}">
                <a16:creationId xmlns:a16="http://schemas.microsoft.com/office/drawing/2014/main" id="{DB56C547-A627-4B9F-813B-6B1B299C8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7629" y="944095"/>
            <a:ext cx="34290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vi-VN" sz="4800" b="1">
                <a:solidFill>
                  <a:srgbClr val="FF0000"/>
                </a:solidFill>
                <a:latin typeface=".VnAvant" panose="020B7200000000000000" pitchFamily="34" charset="0"/>
              </a:rPr>
              <a:t>uya</a:t>
            </a:r>
            <a:endParaRPr lang="vi-VN" altLang="vi-VN" sz="4800" b="1">
              <a:solidFill>
                <a:srgbClr val="FF0000"/>
              </a:solidFill>
            </a:endParaRPr>
          </a:p>
        </p:txBody>
      </p:sp>
      <p:pic>
        <p:nvPicPr>
          <p:cNvPr id="9223" name="Picture 10">
            <a:extLst>
              <a:ext uri="{FF2B5EF4-FFF2-40B4-BE49-F238E27FC236}">
                <a16:creationId xmlns:a16="http://schemas.microsoft.com/office/drawing/2014/main" id="{CF4CB6B8-1323-4D41-ABF4-D4E9818B3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80" y="1948982"/>
            <a:ext cx="420211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>
            <a:extLst>
              <a:ext uri="{FF2B5EF4-FFF2-40B4-BE49-F238E27FC236}">
                <a16:creationId xmlns:a16="http://schemas.microsoft.com/office/drawing/2014/main" id="{835B51B8-8187-4809-994C-16790ED1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04" y="1764832"/>
            <a:ext cx="45720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146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04340" y="2627734"/>
            <a:ext cx="7528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MỞ RỘNG VỐN TỪ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33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F34378-66CB-4ECE-BF9D-CD64CEF53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2754313"/>
            <a:ext cx="2363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>
                <a:latin typeface=".VnAvant" panose="020B7200000000000000" pitchFamily="34" charset="0"/>
              </a:rPr>
              <a:t>khuy ¸o</a:t>
            </a:r>
            <a:endParaRPr lang="vi-VN" altLang="vi-VN" sz="3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F9EA7-BC84-4456-B655-C014E1C0F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5" y="2720976"/>
            <a:ext cx="3748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>
                <a:latin typeface=".VnAvant" panose="020B7200000000000000" pitchFamily="34" charset="0"/>
              </a:rPr>
              <a:t>phÐc m¬ tuya</a:t>
            </a:r>
            <a:endParaRPr lang="vi-VN" altLang="vi-VN" sz="3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7424B-5575-48D5-966E-69BA09CE9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6" y="2744788"/>
            <a:ext cx="252571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vi-VN" sz="3600" dirty="0" err="1">
                <a:latin typeface="+mj-lt"/>
              </a:rPr>
              <a:t>ruy</a:t>
            </a:r>
            <a:r>
              <a:rPr lang="en-US" altLang="vi-VN" sz="3600" dirty="0">
                <a:latin typeface="+mj-lt"/>
              </a:rPr>
              <a:t> </a:t>
            </a:r>
            <a:r>
              <a:rPr lang="en-US" altLang="vi-VN" sz="3600" dirty="0" err="1">
                <a:latin typeface="+mj-lt"/>
              </a:rPr>
              <a:t>băng</a:t>
            </a:r>
            <a:endParaRPr lang="vi-VN" altLang="vi-VN" sz="36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41F8E5-3A32-4039-8701-9A911ADB4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5997575"/>
            <a:ext cx="3455987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>
                <a:latin typeface=".VnAvant" panose="020B7200000000000000" pitchFamily="34" charset="0"/>
              </a:rPr>
              <a:t>lòy tre</a:t>
            </a:r>
            <a:endParaRPr lang="vi-VN" altLang="vi-VN" sz="3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7873E-FC62-4B84-BF3C-E0E20F363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6071280"/>
            <a:ext cx="2211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dirty="0" err="1">
                <a:latin typeface=".VnAvant" panose="020B7200000000000000" pitchFamily="34" charset="0"/>
              </a:rPr>
              <a:t>huy</a:t>
            </a:r>
            <a:r>
              <a:rPr lang="en-US" altLang="vi-VN" sz="3600" dirty="0">
                <a:latin typeface=".VnAvant" panose="020B7200000000000000" pitchFamily="34" charset="0"/>
              </a:rPr>
              <a:t> </a:t>
            </a:r>
            <a:r>
              <a:rPr lang="en-US" altLang="vi-VN" sz="3600" dirty="0" err="1">
                <a:latin typeface=".VnAvant" panose="020B7200000000000000" pitchFamily="34" charset="0"/>
              </a:rPr>
              <a:t>hiÖu</a:t>
            </a:r>
            <a:r>
              <a:rPr lang="en-US" altLang="vi-VN" sz="3600" dirty="0">
                <a:latin typeface=".VnAvant" panose="020B7200000000000000" pitchFamily="34" charset="0"/>
              </a:rPr>
              <a:t> </a:t>
            </a:r>
            <a:endParaRPr lang="vi-VN" altLang="vi-VN" sz="2400" dirty="0"/>
          </a:p>
        </p:txBody>
      </p:sp>
      <p:sp>
        <p:nvSpPr>
          <p:cNvPr id="12295" name="TextBox 2">
            <a:extLst>
              <a:ext uri="{FF2B5EF4-FFF2-40B4-BE49-F238E27FC236}">
                <a16:creationId xmlns:a16="http://schemas.microsoft.com/office/drawing/2014/main" id="{2C4D74B0-2F58-4A2D-9BBA-124C4C587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64" y="30164"/>
            <a:ext cx="8789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>
                <a:latin typeface=".VnAvant" panose="020B7200000000000000" pitchFamily="34" charset="0"/>
              </a:rPr>
              <a:t>2. TiÕng nµo cã vÇn </a:t>
            </a:r>
            <a:r>
              <a:rPr lang="en-US" altLang="vi-VN" sz="2800" b="1">
                <a:solidFill>
                  <a:srgbClr val="FF0000"/>
                </a:solidFill>
                <a:latin typeface=".VnAvant" panose="020B7200000000000000" pitchFamily="34" charset="0"/>
              </a:rPr>
              <a:t>uy</a:t>
            </a:r>
            <a:r>
              <a:rPr lang="en-US" altLang="vi-VN" sz="2800">
                <a:latin typeface=".VnAvant" panose="020B7200000000000000" pitchFamily="34" charset="0"/>
              </a:rPr>
              <a:t>? TiÕng nµo cã vÇn </a:t>
            </a:r>
            <a:r>
              <a:rPr lang="en-US" altLang="vi-VN" sz="2800" b="1">
                <a:solidFill>
                  <a:srgbClr val="FF0000"/>
                </a:solidFill>
                <a:latin typeface=".VnAvant" panose="020B7200000000000000" pitchFamily="34" charset="0"/>
              </a:rPr>
              <a:t>uya</a:t>
            </a:r>
            <a:r>
              <a:rPr lang="en-US" altLang="vi-VN" sz="2800">
                <a:latin typeface=".VnAvant" panose="020B7200000000000000" pitchFamily="34" charset="0"/>
              </a:rPr>
              <a:t>?</a:t>
            </a:r>
            <a:endParaRPr lang="vi-VN" altLang="vi-VN" sz="2800"/>
          </a:p>
        </p:txBody>
      </p:sp>
      <p:pic>
        <p:nvPicPr>
          <p:cNvPr id="12296" name="Picture 3">
            <a:extLst>
              <a:ext uri="{FF2B5EF4-FFF2-40B4-BE49-F238E27FC236}">
                <a16:creationId xmlns:a16="http://schemas.microsoft.com/office/drawing/2014/main" id="{0D34CABA-BE16-41A2-8DA6-DACF13DCB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534988"/>
            <a:ext cx="911383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5">
            <a:extLst>
              <a:ext uri="{FF2B5EF4-FFF2-40B4-BE49-F238E27FC236}">
                <a16:creationId xmlns:a16="http://schemas.microsoft.com/office/drawing/2014/main" id="{0293E8F4-A387-4C96-A0DD-1D81D7EB7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9" y="3570289"/>
            <a:ext cx="7900987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58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C57182-8051-4B4B-AFDA-35ADC59BF857}"/>
              </a:ext>
            </a:extLst>
          </p:cNvPr>
          <p:cNvCxnSpPr/>
          <p:nvPr/>
        </p:nvCxnSpPr>
        <p:spPr>
          <a:xfrm flipV="1">
            <a:off x="2571750" y="3367088"/>
            <a:ext cx="0" cy="31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3B4392A-7ED5-452B-8A39-9D8FF1BC42EC}"/>
              </a:ext>
            </a:extLst>
          </p:cNvPr>
          <p:cNvCxnSpPr/>
          <p:nvPr/>
        </p:nvCxnSpPr>
        <p:spPr>
          <a:xfrm flipH="1">
            <a:off x="5776913" y="3236913"/>
            <a:ext cx="76200" cy="68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AA7BB1A-CF80-42DC-A9C8-84F4A1DEC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3" y="103969"/>
            <a:ext cx="4761954" cy="3489979"/>
          </a:xfrm>
          <a:prstGeom prst="rect">
            <a:avLst/>
          </a:prstGeom>
        </p:spPr>
      </p:pic>
      <p:pic>
        <p:nvPicPr>
          <p:cNvPr id="1028" name="Picture 4" descr="RUY BĂNG 1CM (CUỘN)">
            <a:extLst>
              <a:ext uri="{FF2B5EF4-FFF2-40B4-BE49-F238E27FC236}">
                <a16:creationId xmlns:a16="http://schemas.microsoft.com/office/drawing/2014/main" id="{1493E104-CC39-4EBB-9811-C95226D31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3" y="3593948"/>
            <a:ext cx="4761952" cy="3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8CD892-6FFA-4CE9-8A5C-F38055967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717" y="0"/>
            <a:ext cx="2609850" cy="1858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4312D4-ACC8-46D0-A3AF-DB75C8A0B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717" y="2070516"/>
            <a:ext cx="2609850" cy="1987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B14512-6A4E-463B-8A01-0A7776E95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717" y="4787483"/>
            <a:ext cx="2857500" cy="198769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4080E-D4C5-4219-9EFA-BC8890514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999" y="640926"/>
            <a:ext cx="2428486" cy="224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05E7E-BF78-40AD-8128-AB0FDF6DF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75"/>
          <a:stretch/>
        </p:blipFill>
        <p:spPr>
          <a:xfrm>
            <a:off x="627181" y="640926"/>
            <a:ext cx="2670656" cy="224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881D41-43A8-4DEF-BD20-B46F14D11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889" y="640927"/>
            <a:ext cx="2247900" cy="224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450440-3052-4E91-B501-BE0C97D4E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11" y="3211554"/>
            <a:ext cx="112085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5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vi-VN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kumimoji="0" lang="en-US" alt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kumimoji="0" lang="vi-VN" alt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446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52648-E9A6-42BE-8AE0-D19791FC1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180844" y="426484"/>
            <a:ext cx="3447737" cy="2745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79F3D9-E5B2-43FF-8900-299EB4031B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40" r="4954" b="23090"/>
          <a:stretch/>
        </p:blipFill>
        <p:spPr>
          <a:xfrm>
            <a:off x="289262" y="359248"/>
            <a:ext cx="3447737" cy="2745890"/>
          </a:xfrm>
          <a:prstGeom prst="rect">
            <a:avLst/>
          </a:prstGeom>
        </p:spPr>
      </p:pic>
      <p:pic>
        <p:nvPicPr>
          <p:cNvPr id="2050" name="Picture 2" descr="VNA Magazine | Magazine">
            <a:extLst>
              <a:ext uri="{FF2B5EF4-FFF2-40B4-BE49-F238E27FC236}">
                <a16:creationId xmlns:a16="http://schemas.microsoft.com/office/drawing/2014/main" id="{AC1264E1-0087-46C1-B95D-07871178D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157" y="399591"/>
            <a:ext cx="3891581" cy="274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F264EB-E6CF-4BE0-96A8-84033815A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7233" y="3345385"/>
            <a:ext cx="30524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5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altLang="vi-VN" sz="5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kumimoji="0" lang="vi-VN" alt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684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F34378-66CB-4ECE-BF9D-CD64CEF53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2754313"/>
            <a:ext cx="2363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>
                <a:latin typeface=".VnAvant" panose="020B7200000000000000" pitchFamily="34" charset="0"/>
              </a:rPr>
              <a:t>khuy ¸o</a:t>
            </a:r>
            <a:endParaRPr lang="vi-VN" altLang="vi-VN" sz="3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F9EA7-BC84-4456-B655-C014E1C0F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5" y="2720976"/>
            <a:ext cx="3748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>
                <a:latin typeface=".VnAvant" panose="020B7200000000000000" pitchFamily="34" charset="0"/>
              </a:rPr>
              <a:t>phÐc m¬ tuya</a:t>
            </a:r>
            <a:endParaRPr lang="vi-VN" altLang="vi-VN" sz="3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7424B-5575-48D5-966E-69BA09CE9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6" y="2744788"/>
            <a:ext cx="252571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vi-VN" sz="3600" dirty="0" err="1">
                <a:latin typeface="+mj-lt"/>
              </a:rPr>
              <a:t>ruy</a:t>
            </a:r>
            <a:r>
              <a:rPr lang="en-US" altLang="vi-VN" sz="3600" dirty="0">
                <a:latin typeface="+mj-lt"/>
              </a:rPr>
              <a:t> </a:t>
            </a:r>
            <a:r>
              <a:rPr lang="en-US" altLang="vi-VN" sz="3600" dirty="0" err="1">
                <a:latin typeface="+mj-lt"/>
              </a:rPr>
              <a:t>băng</a:t>
            </a:r>
            <a:endParaRPr lang="vi-VN" altLang="vi-VN" sz="36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41F8E5-3A32-4039-8701-9A911ADB4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5997575"/>
            <a:ext cx="3455987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>
                <a:latin typeface=".VnAvant" panose="020B7200000000000000" pitchFamily="34" charset="0"/>
              </a:rPr>
              <a:t>lòy tre</a:t>
            </a:r>
            <a:endParaRPr lang="vi-VN" altLang="vi-VN" sz="3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7873E-FC62-4B84-BF3C-E0E20F363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6071280"/>
            <a:ext cx="2211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dirty="0" err="1">
                <a:latin typeface=".VnAvant" panose="020B7200000000000000" pitchFamily="34" charset="0"/>
              </a:rPr>
              <a:t>huy</a:t>
            </a:r>
            <a:r>
              <a:rPr lang="en-US" altLang="vi-VN" sz="3600" dirty="0">
                <a:latin typeface=".VnAvant" panose="020B7200000000000000" pitchFamily="34" charset="0"/>
              </a:rPr>
              <a:t> </a:t>
            </a:r>
            <a:r>
              <a:rPr lang="en-US" altLang="vi-VN" sz="3600" dirty="0" err="1">
                <a:latin typeface=".VnAvant" panose="020B7200000000000000" pitchFamily="34" charset="0"/>
              </a:rPr>
              <a:t>hiÖu</a:t>
            </a:r>
            <a:r>
              <a:rPr lang="en-US" altLang="vi-VN" sz="3600" dirty="0">
                <a:latin typeface=".VnAvant" panose="020B7200000000000000" pitchFamily="34" charset="0"/>
              </a:rPr>
              <a:t> </a:t>
            </a:r>
            <a:endParaRPr lang="vi-VN" altLang="vi-VN" sz="2400" dirty="0"/>
          </a:p>
        </p:txBody>
      </p:sp>
      <p:sp>
        <p:nvSpPr>
          <p:cNvPr id="12295" name="TextBox 2">
            <a:extLst>
              <a:ext uri="{FF2B5EF4-FFF2-40B4-BE49-F238E27FC236}">
                <a16:creationId xmlns:a16="http://schemas.microsoft.com/office/drawing/2014/main" id="{2C4D74B0-2F58-4A2D-9BBA-124C4C587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64" y="30164"/>
            <a:ext cx="8789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>
                <a:latin typeface=".VnAvant" panose="020B7200000000000000" pitchFamily="34" charset="0"/>
              </a:rPr>
              <a:t>2. TiÕng nµo cã vÇn </a:t>
            </a:r>
            <a:r>
              <a:rPr lang="en-US" altLang="vi-VN" sz="2800" b="1">
                <a:solidFill>
                  <a:srgbClr val="FF0000"/>
                </a:solidFill>
                <a:latin typeface=".VnAvant" panose="020B7200000000000000" pitchFamily="34" charset="0"/>
              </a:rPr>
              <a:t>uy</a:t>
            </a:r>
            <a:r>
              <a:rPr lang="en-US" altLang="vi-VN" sz="2800">
                <a:latin typeface=".VnAvant" panose="020B7200000000000000" pitchFamily="34" charset="0"/>
              </a:rPr>
              <a:t>? TiÕng nµo cã vÇn </a:t>
            </a:r>
            <a:r>
              <a:rPr lang="en-US" altLang="vi-VN" sz="2800" b="1">
                <a:solidFill>
                  <a:srgbClr val="FF0000"/>
                </a:solidFill>
                <a:latin typeface=".VnAvant" panose="020B7200000000000000" pitchFamily="34" charset="0"/>
              </a:rPr>
              <a:t>uya</a:t>
            </a:r>
            <a:r>
              <a:rPr lang="en-US" altLang="vi-VN" sz="2800">
                <a:latin typeface=".VnAvant" panose="020B7200000000000000" pitchFamily="34" charset="0"/>
              </a:rPr>
              <a:t>?</a:t>
            </a:r>
            <a:endParaRPr lang="vi-VN" altLang="vi-VN" sz="2800"/>
          </a:p>
        </p:txBody>
      </p:sp>
      <p:pic>
        <p:nvPicPr>
          <p:cNvPr id="12296" name="Picture 3">
            <a:extLst>
              <a:ext uri="{FF2B5EF4-FFF2-40B4-BE49-F238E27FC236}">
                <a16:creationId xmlns:a16="http://schemas.microsoft.com/office/drawing/2014/main" id="{0D34CABA-BE16-41A2-8DA6-DACF13DCB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534988"/>
            <a:ext cx="911383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5">
            <a:extLst>
              <a:ext uri="{FF2B5EF4-FFF2-40B4-BE49-F238E27FC236}">
                <a16:creationId xmlns:a16="http://schemas.microsoft.com/office/drawing/2014/main" id="{0293E8F4-A387-4C96-A0DD-1D81D7EB7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9" y="3570289"/>
            <a:ext cx="7900987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18107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60365" y="5486399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3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815" y="4266984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807" y="4284713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19982" y="2627734"/>
            <a:ext cx="604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Thỏ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48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3"/>
          <a:srcRect l="66309" t="17606" r="1991"/>
          <a:stretch/>
        </p:blipFill>
        <p:spPr>
          <a:xfrm>
            <a:off x="6764446" y="887705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386" y="2375242"/>
            <a:ext cx="2012512" cy="1295400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05" y="407213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452" y="4061828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5200" y="2621009"/>
            <a:ext cx="985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TRÒ CH</a:t>
            </a:r>
            <a:r>
              <a:rPr lang="vi-VN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I: TÌM NHÀ CHO THỎ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FB453-1C03-4161-8FE0-4F685F3B2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" y="13064"/>
            <a:ext cx="12172870" cy="683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1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"/>
            <a:ext cx="12191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42328" y="986135"/>
            <a:ext cx="55996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</a:rPr>
              <a:t>VƯỢT CHƯỚNG</a:t>
            </a:r>
          </a:p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2A43A3-1AA1-4D50-A624-70D9B79EDA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1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3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815" y="4266984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807" y="4284713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1314" y="2766152"/>
            <a:ext cx="7794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sz="60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Kĩ</a:t>
            </a:r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thuật</a:t>
            </a:r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xích</a:t>
            </a:r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xe</a:t>
            </a:r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tăng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51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52669" y="3591291"/>
            <a:ext cx="4619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phéc</a:t>
            </a:r>
            <a:r>
              <a:rPr lang="en-US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m</a:t>
            </a:r>
            <a:r>
              <a:rPr lang="vi-VN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tuya</a:t>
            </a:r>
            <a:endParaRPr lang="en-US" sz="6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5709" y="5104581"/>
            <a:ext cx="3261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huy</a:t>
            </a:r>
            <a:r>
              <a:rPr lang="en-US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hiệu</a:t>
            </a:r>
            <a:endParaRPr lang="en-US" sz="6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9809" y="3554548"/>
            <a:ext cx="3438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ruy</a:t>
            </a:r>
            <a:r>
              <a:rPr lang="en-US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băng</a:t>
            </a:r>
            <a:endParaRPr lang="en-US" sz="6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9143" y="5127041"/>
            <a:ext cx="4237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luỹ</a:t>
            </a:r>
            <a:r>
              <a:rPr lang="en-US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tre</a:t>
            </a:r>
            <a:endParaRPr lang="en-US" sz="6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3" y="428014"/>
            <a:ext cx="1371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uy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0216" y="1593876"/>
            <a:ext cx="3261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tàu</a:t>
            </a:r>
            <a:r>
              <a:rPr lang="en-US" sz="6000" b="1" dirty="0"/>
              <a:t> </a:t>
            </a:r>
            <a:r>
              <a:rPr lang="en-US" sz="6000" b="1" dirty="0" err="1"/>
              <a:t>th</a:t>
            </a:r>
            <a:r>
              <a:rPr lang="en-US" sz="6000" b="1" dirty="0" err="1">
                <a:solidFill>
                  <a:srgbClr val="FF0000"/>
                </a:solidFill>
              </a:rPr>
              <a:t>uỷ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7239" y="1743215"/>
            <a:ext cx="401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/>
              <a:t>đêm</a:t>
            </a:r>
            <a:r>
              <a:rPr lang="en-US" sz="6000" b="1" dirty="0"/>
              <a:t> </a:t>
            </a:r>
            <a:r>
              <a:rPr lang="en-US" sz="6000" b="1" dirty="0" err="1"/>
              <a:t>kh</a:t>
            </a:r>
            <a:r>
              <a:rPr lang="en-US" sz="6000" b="1" dirty="0" err="1">
                <a:solidFill>
                  <a:srgbClr val="FF0000"/>
                </a:solidFill>
              </a:rPr>
              <a:t>uya</a:t>
            </a:r>
            <a:endParaRPr lang="en-US" sz="6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34010" y="428014"/>
            <a:ext cx="1371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uya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8A24E-1ADA-4FF7-8249-90570AAC50F0}"/>
              </a:ext>
            </a:extLst>
          </p:cNvPr>
          <p:cNvSpPr txBox="1"/>
          <p:nvPr/>
        </p:nvSpPr>
        <p:spPr>
          <a:xfrm>
            <a:off x="282187" y="3554548"/>
            <a:ext cx="2689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khuy</a:t>
            </a:r>
            <a:r>
              <a:rPr lang="en-US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áo</a:t>
            </a:r>
            <a:endParaRPr lang="en-US" sz="6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3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93ADCE-A113-4946-A62A-B85CF85AD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16"/>
          <a:stretch/>
        </p:blipFill>
        <p:spPr>
          <a:xfrm rot="16200000">
            <a:off x="2521448" y="-1404941"/>
            <a:ext cx="7149105" cy="1047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47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453965-C9FF-4C2E-B416-354B5AE5A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95402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34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8AD101-F2A3-4284-8905-6B2963462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60491" y="-1008089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47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993EF-08AE-495D-A0F9-1BBA94306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5705" y="-1435538"/>
            <a:ext cx="7222310" cy="962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86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E794B2-2A1A-4A5C-8210-AE9CDC728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50"/>
          <a:stretch/>
        </p:blipFill>
        <p:spPr>
          <a:xfrm rot="16200000">
            <a:off x="2365829" y="-2365831"/>
            <a:ext cx="6937829" cy="116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87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93ADCE-A113-4946-A62A-B85CF85AD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16"/>
          <a:stretch/>
        </p:blipFill>
        <p:spPr>
          <a:xfrm rot="16200000">
            <a:off x="2521448" y="-1404941"/>
            <a:ext cx="7149105" cy="1047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81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33D406FC-FD9B-4412-AF7B-5A450A7118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" y="590550"/>
            <a:ext cx="10287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6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út dạ quang hình bông hoa 5 cánh BP-4190 | Trung Nguyên">
            <a:extLst>
              <a:ext uri="{FF2B5EF4-FFF2-40B4-BE49-F238E27FC236}">
                <a16:creationId xmlns:a16="http://schemas.microsoft.com/office/drawing/2014/main" id="{6CAC7A95-0312-4233-A649-96B45A1C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95" y="-74915"/>
            <a:ext cx="3887973" cy="36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771BC8-EBDB-4AB3-B894-3470996DDF58}"/>
              </a:ext>
            </a:extLst>
          </p:cNvPr>
          <p:cNvSpPr txBox="1"/>
          <p:nvPr/>
        </p:nvSpPr>
        <p:spPr>
          <a:xfrm>
            <a:off x="2738204" y="1029391"/>
            <a:ext cx="3357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Bút dạ quang hình bông hoa 5 cánh BP-4190 | Trung Nguyên">
            <a:extLst>
              <a:ext uri="{FF2B5EF4-FFF2-40B4-BE49-F238E27FC236}">
                <a16:creationId xmlns:a16="http://schemas.microsoft.com/office/drawing/2014/main" id="{B7721608-6A1B-4174-A9C6-91EEF2083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985" y="-74915"/>
            <a:ext cx="3887973" cy="36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51E51A-6409-4539-AA6D-3899B9685701}"/>
              </a:ext>
            </a:extLst>
          </p:cNvPr>
          <p:cNvSpPr txBox="1"/>
          <p:nvPr/>
        </p:nvSpPr>
        <p:spPr>
          <a:xfrm>
            <a:off x="8579874" y="1075557"/>
            <a:ext cx="3800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Bút dạ quang hình bông hoa 5 cánh BP-4190 | Trung Nguyên">
            <a:extLst>
              <a:ext uri="{FF2B5EF4-FFF2-40B4-BE49-F238E27FC236}">
                <a16:creationId xmlns:a16="http://schemas.microsoft.com/office/drawing/2014/main" id="{DC8C9CD2-2414-4349-9589-47B64EA7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6766"/>
            <a:ext cx="4152276" cy="36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1907A3-3E09-488B-94C1-F4194B8141A7}"/>
              </a:ext>
            </a:extLst>
          </p:cNvPr>
          <p:cNvSpPr txBox="1"/>
          <p:nvPr/>
        </p:nvSpPr>
        <p:spPr>
          <a:xfrm>
            <a:off x="530177" y="4411072"/>
            <a:ext cx="3357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Bút dạ quang hình bông hoa 5 cánh BP-4190 | Trung Nguyên">
            <a:extLst>
              <a:ext uri="{FF2B5EF4-FFF2-40B4-BE49-F238E27FC236}">
                <a16:creationId xmlns:a16="http://schemas.microsoft.com/office/drawing/2014/main" id="{C9F844E9-64A9-4B1A-B8F9-96C786A2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171" y="3149359"/>
            <a:ext cx="4333068" cy="377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48FC41-93F2-4473-9680-C773E22A48EE}"/>
              </a:ext>
            </a:extLst>
          </p:cNvPr>
          <p:cNvSpPr txBox="1"/>
          <p:nvPr/>
        </p:nvSpPr>
        <p:spPr>
          <a:xfrm>
            <a:off x="7445637" y="3949407"/>
            <a:ext cx="25383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45772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ED652F7-176E-4CB6-B3C9-9231B5EE6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22145"/>
            <a:ext cx="12191999" cy="6813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648"/>
            <a:ext cx="12191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760" y="4883543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97" y="4406573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57545" y="302391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9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huệ</a:t>
            </a:r>
            <a:endParaRPr lang="en-US" sz="96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030C93-341D-43A9-ACF5-90E8D5672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BD7A4-9850-4914-98FA-DB73DF6B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001393580056">
            <a:hlinkClick r:id="" action="ppaction://media"/>
            <a:extLst>
              <a:ext uri="{FF2B5EF4-FFF2-40B4-BE49-F238E27FC236}">
                <a16:creationId xmlns:a16="http://schemas.microsoft.com/office/drawing/2014/main" id="{4F50BDDD-AB18-4070-A637-7CD5E985EC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193" y="169870"/>
            <a:ext cx="11361107" cy="6323005"/>
          </a:xfrm>
        </p:spPr>
      </p:pic>
    </p:spTree>
    <p:extLst>
      <p:ext uri="{BB962C8B-B14F-4D97-AF65-F5344CB8AC3E}">
        <p14:creationId xmlns:p14="http://schemas.microsoft.com/office/powerpoint/2010/main" val="25062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52669" y="3591291"/>
            <a:ext cx="4619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phéc</a:t>
            </a:r>
            <a:r>
              <a:rPr lang="en-US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m</a:t>
            </a:r>
            <a:r>
              <a:rPr lang="vi-VN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tuya</a:t>
            </a:r>
            <a:endParaRPr lang="en-US" sz="6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5709" y="5104581"/>
            <a:ext cx="3261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huy</a:t>
            </a:r>
            <a:r>
              <a:rPr lang="en-US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hiệu</a:t>
            </a:r>
            <a:endParaRPr lang="en-US" sz="6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9809" y="3554548"/>
            <a:ext cx="3438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ruy</a:t>
            </a:r>
            <a:r>
              <a:rPr lang="en-US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băng</a:t>
            </a:r>
            <a:endParaRPr lang="en-US" sz="6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9143" y="5127041"/>
            <a:ext cx="4237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luỹ</a:t>
            </a:r>
            <a:r>
              <a:rPr lang="en-US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tre</a:t>
            </a:r>
            <a:endParaRPr lang="en-US" sz="6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3" y="428014"/>
            <a:ext cx="1371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uy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0216" y="1593876"/>
            <a:ext cx="3261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tàu</a:t>
            </a:r>
            <a:r>
              <a:rPr lang="en-US" sz="6000" b="1" dirty="0"/>
              <a:t> </a:t>
            </a:r>
            <a:r>
              <a:rPr lang="en-US" sz="6000" b="1" dirty="0" err="1"/>
              <a:t>th</a:t>
            </a:r>
            <a:r>
              <a:rPr lang="en-US" sz="6000" b="1" dirty="0" err="1">
                <a:solidFill>
                  <a:srgbClr val="FF0000"/>
                </a:solidFill>
              </a:rPr>
              <a:t>uỷ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7239" y="1743215"/>
            <a:ext cx="401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/>
              <a:t>đêm</a:t>
            </a:r>
            <a:r>
              <a:rPr lang="en-US" sz="6000" b="1" dirty="0"/>
              <a:t> </a:t>
            </a:r>
            <a:r>
              <a:rPr lang="en-US" sz="6000" b="1" dirty="0" err="1"/>
              <a:t>kh</a:t>
            </a:r>
            <a:r>
              <a:rPr lang="en-US" sz="6000" b="1" dirty="0" err="1">
                <a:solidFill>
                  <a:srgbClr val="FF0000"/>
                </a:solidFill>
              </a:rPr>
              <a:t>uya</a:t>
            </a:r>
            <a:endParaRPr lang="en-US" sz="6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34010" y="428014"/>
            <a:ext cx="1371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uya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8A24E-1ADA-4FF7-8249-90570AAC50F0}"/>
              </a:ext>
            </a:extLst>
          </p:cNvPr>
          <p:cNvSpPr txBox="1"/>
          <p:nvPr/>
        </p:nvSpPr>
        <p:spPr>
          <a:xfrm>
            <a:off x="282187" y="3554548"/>
            <a:ext cx="2689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khuy</a:t>
            </a:r>
            <a:r>
              <a:rPr lang="en-US" sz="6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áo</a:t>
            </a:r>
            <a:endParaRPr lang="en-US" sz="6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99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0926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290"/>
            <a:ext cx="12192000" cy="6813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0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44" y="4992527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26" y="4552117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1455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vạn</a:t>
            </a:r>
            <a:r>
              <a:rPr lang="en-US" sz="115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tuế</a:t>
            </a:r>
            <a:endParaRPr lang="en-US" sz="115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D29611-B3B2-490E-8E8A-8429769762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1 -7.40741E-7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8015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763" y="0"/>
            <a:ext cx="12380974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1455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xum</a:t>
            </a:r>
            <a:r>
              <a:rPr lang="en-US" sz="115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xuê</a:t>
            </a:r>
            <a:endParaRPr lang="en-US" sz="115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E0FB37-C6A5-49EC-A323-938A8F02F4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4CF5F69-AFC6-40B6-BEFC-6A2E3C060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30980"/>
            <a:ext cx="12191999" cy="6629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8955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huơ</a:t>
            </a:r>
            <a:r>
              <a:rPr lang="en-US" sz="115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vòi</a:t>
            </a:r>
            <a:endParaRPr lang="en-US" sz="115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FE1485-4D8A-4678-B88D-9B8A44DE42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1 -4.81481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5078"/>
            <a:ext cx="1245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2683" y="1"/>
            <a:ext cx="12521182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75941" y="366368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thuở</a:t>
            </a:r>
            <a:r>
              <a:rPr lang="en-US" sz="115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endParaRPr lang="en-US" sz="115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20DD19-3285-4A1F-88EE-FA62202021F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7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1 4.44444E-6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94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194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194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9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3783</TotalTime>
  <Words>389</Words>
  <Application>Microsoft Office PowerPoint</Application>
  <PresentationFormat>Widescreen</PresentationFormat>
  <Paragraphs>110</Paragraphs>
  <Slides>42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Calibri</vt:lpstr>
      <vt:lpstr>.VnTime</vt:lpstr>
      <vt:lpstr>SimSun</vt:lpstr>
      <vt:lpstr>Calibri Light</vt:lpstr>
      <vt:lpstr>VNI-Times</vt:lpstr>
      <vt:lpstr>UTM Avo</vt:lpstr>
      <vt:lpstr>等线</vt:lpstr>
      <vt:lpstr>Times New Roman</vt:lpstr>
      <vt:lpstr>Arial</vt:lpstr>
      <vt:lpstr>UTM Avo</vt:lpstr>
      <vt:lpstr>.VnAvant</vt:lpstr>
      <vt:lpstr>SimSun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223</cp:revision>
  <dcterms:created xsi:type="dcterms:W3CDTF">2021-11-01T08:16:43Z</dcterms:created>
  <dcterms:modified xsi:type="dcterms:W3CDTF">2025-03-01T22:04:08Z</dcterms:modified>
</cp:coreProperties>
</file>