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</p:sldMasterIdLst>
  <p:notesMasterIdLst>
    <p:notesMasterId r:id="rId29"/>
  </p:notesMasterIdLst>
  <p:sldIdLst>
    <p:sldId id="351" r:id="rId2"/>
    <p:sldId id="347" r:id="rId3"/>
    <p:sldId id="274" r:id="rId4"/>
    <p:sldId id="324" r:id="rId5"/>
    <p:sldId id="333" r:id="rId6"/>
    <p:sldId id="262" r:id="rId7"/>
    <p:sldId id="336" r:id="rId8"/>
    <p:sldId id="334" r:id="rId9"/>
    <p:sldId id="335" r:id="rId10"/>
    <p:sldId id="316" r:id="rId11"/>
    <p:sldId id="323" r:id="rId12"/>
    <p:sldId id="338" r:id="rId13"/>
    <p:sldId id="326" r:id="rId14"/>
    <p:sldId id="341" r:id="rId15"/>
    <p:sldId id="345" r:id="rId16"/>
    <p:sldId id="344" r:id="rId17"/>
    <p:sldId id="339" r:id="rId18"/>
    <p:sldId id="346" r:id="rId19"/>
    <p:sldId id="340" r:id="rId20"/>
    <p:sldId id="327" r:id="rId21"/>
    <p:sldId id="330" r:id="rId22"/>
    <p:sldId id="348" r:id="rId23"/>
    <p:sldId id="349" r:id="rId24"/>
    <p:sldId id="329" r:id="rId25"/>
    <p:sldId id="328" r:id="rId26"/>
    <p:sldId id="342" r:id="rId27"/>
    <p:sldId id="350" r:id="rId28"/>
  </p:sldIdLst>
  <p:sldSz cx="12192000" cy="6858000"/>
  <p:notesSz cx="7104063" cy="10234613"/>
  <p:embeddedFontLst>
    <p:embeddedFont>
      <p:font typeface="等线" panose="02010600030101010101" pitchFamily="2" charset="-122"/>
      <p:regular r:id="rId30"/>
    </p:embeddedFont>
    <p:embeddedFont>
      <p:font typeface="等线 Light" panose="02010600030101010101" pitchFamily="2" charset="-122"/>
      <p:regular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SimSun" panose="02010600030101010101" pitchFamily="2" charset="-122"/>
      <p:regular r:id="rId42"/>
    </p:embeddedFont>
  </p:embeddedFontLst>
  <p:custDataLst>
    <p:tags r:id="rId4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0000"/>
    <a:srgbClr val="B88C00"/>
    <a:srgbClr val="FFCE33"/>
    <a:srgbClr val="FEB207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9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2025/2/28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3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26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353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2/28/2025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2/28/2025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VVYwwEy7JA" TargetMode="External"/><Relationship Id="rId5" Type="http://schemas.openxmlformats.org/officeDocument/2006/relationships/image" Target="../media/image40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watch/?v=94926295237700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20/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slide" Target="slide11.xml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slide" Target="slide6.xml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dirty="0">
                <a:solidFill>
                  <a:srgbClr val="FF0066"/>
                </a:solidFill>
                <a:latin typeface="Times New Roman" pitchFamily="18" charset="0"/>
              </a:rPr>
              <a:t>TRƯỜNG TIỂU HỌC NGŨ HÙNG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8611" y="3257769"/>
            <a:ext cx="12123389" cy="123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899"/>
              </a:spcAft>
              <a:defRPr/>
            </a:pPr>
            <a:r>
              <a:rPr lang="en-US" sz="2996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996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vi-VN" sz="299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96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996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899"/>
              </a:spcAft>
              <a:defRPr/>
            </a:pPr>
            <a:r>
              <a:rPr lang="vi-VN" sz="359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5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103: </a:t>
            </a:r>
            <a:r>
              <a:rPr lang="vi-VN" sz="359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vi-VN" sz="35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ươi</a:t>
            </a:r>
            <a:r>
              <a:rPr lang="en-US" sz="35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5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59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35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r>
              <a:rPr lang="en-US" sz="35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758107" y="1431286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94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94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1B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76" y="464546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1632" y="42911"/>
            <a:ext cx="1035721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783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10685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6440" y="3948291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92" b="2798"/>
          <a:stretch/>
        </p:blipFill>
        <p:spPr>
          <a:xfrm>
            <a:off x="1354117" y="477922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-2 2965990838, Above a bird is chir, chimpng, M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623" y="113908"/>
            <a:ext cx="9590202" cy="63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88441" y="4003121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489435" y="1555369"/>
            <a:ext cx="1635706" cy="119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V="1">
            <a:off x="6579909" y="3853434"/>
            <a:ext cx="1693348" cy="115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4792337" y="1567291"/>
            <a:ext cx="1630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947451" y="3102816"/>
            <a:ext cx="14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733423" y="6171397"/>
            <a:ext cx="1655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639566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oogle Shape;91;p61">
            <a:hlinkClick r:id="rId4" action="ppaction://hlinksldjump"/>
            <a:extLst>
              <a:ext uri="{FF2B5EF4-FFF2-40B4-BE49-F238E27FC236}">
                <a16:creationId xmlns:a16="http://schemas.microsoft.com/office/drawing/2014/main" id="{E71FEE0F-5336-CCC0-140F-4FBA9C6317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4986"/>
          <a:stretch/>
        </p:blipFill>
        <p:spPr>
          <a:xfrm>
            <a:off x="10999230" y="6275683"/>
            <a:ext cx="1512252" cy="62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1;p61">
            <a:hlinkClick r:id="rId6" action="ppaction://hlinksldjump"/>
            <a:extLst>
              <a:ext uri="{FF2B5EF4-FFF2-40B4-BE49-F238E27FC236}">
                <a16:creationId xmlns:a16="http://schemas.microsoft.com/office/drawing/2014/main" id="{48EE1B8E-7977-E50C-3471-19FC3959BA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943"/>
          <a:stretch/>
        </p:blipFill>
        <p:spPr>
          <a:xfrm>
            <a:off x="-166742" y="6171397"/>
            <a:ext cx="1306622" cy="653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l="14949"/>
          <a:stretch/>
        </p:blipFill>
        <p:spPr>
          <a:xfrm>
            <a:off x="103694" y="150828"/>
            <a:ext cx="6357099" cy="4204354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417453" y="4478459"/>
            <a:ext cx="10086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err="1">
                <a:latin typeface="+mj-lt"/>
              </a:rPr>
              <a:t>Suối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từ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chỉ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những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dòng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nước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chảy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nhỏ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vừa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dòng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chảy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tự</a:t>
            </a:r>
            <a:r>
              <a:rPr lang="vi-VN" sz="2400" dirty="0">
                <a:latin typeface="+mj-lt"/>
              </a:rPr>
              <a:t> nhiên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nước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từ</a:t>
            </a:r>
            <a:r>
              <a:rPr lang="vi-VN" sz="2400" dirty="0">
                <a:latin typeface="+mj-lt"/>
              </a:rPr>
              <a:t> nơi cao </a:t>
            </a:r>
            <a:r>
              <a:rPr lang="vi-VN" sz="2400" dirty="0" err="1">
                <a:latin typeface="+mj-lt"/>
              </a:rPr>
              <a:t>xuống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chỗ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thấp</a:t>
            </a:r>
            <a:r>
              <a:rPr lang="vi-VN" sz="2400" dirty="0">
                <a:latin typeface="+mj-lt"/>
              </a:rPr>
              <a:t> hơn. </a:t>
            </a:r>
            <a:r>
              <a:rPr lang="vi-VN" sz="2400" dirty="0" err="1">
                <a:latin typeface="+mj-lt"/>
              </a:rPr>
              <a:t>Suối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thường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bắt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nguồn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từ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các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mạch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nước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ngầm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hoặc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từ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các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hồ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nước</a:t>
            </a:r>
            <a:r>
              <a:rPr lang="vi-VN" sz="2400" dirty="0">
                <a:latin typeface="+mj-lt"/>
              </a:rPr>
              <a:t> thiên nhiên trong </a:t>
            </a:r>
            <a:r>
              <a:rPr lang="vi-VN" sz="2400" dirty="0" err="1">
                <a:latin typeface="+mj-lt"/>
              </a:rPr>
              <a:t>rừng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núi</a:t>
            </a:r>
            <a:r>
              <a:rPr lang="vi-VN" sz="2400" dirty="0">
                <a:latin typeface="+mj-lt"/>
              </a:rPr>
              <a:t>.</a:t>
            </a: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922" y="150828"/>
            <a:ext cx="5485522" cy="4204354"/>
          </a:xfrm>
          <a:prstGeom prst="rect">
            <a:avLst/>
          </a:prstGeom>
        </p:spPr>
      </p:pic>
      <p:pic>
        <p:nvPicPr>
          <p:cNvPr id="5" name="Google Shape;91;p61">
            <a:hlinkClick r:id="rId4" action="ppaction://hlinksldjump"/>
            <a:extLst>
              <a:ext uri="{FF2B5EF4-FFF2-40B4-BE49-F238E27FC236}">
                <a16:creationId xmlns:a16="http://schemas.microsoft.com/office/drawing/2014/main" id="{48EE1B8E-7977-E50C-3471-19FC3959BA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943"/>
          <a:stretch/>
        </p:blipFill>
        <p:spPr>
          <a:xfrm>
            <a:off x="-166742" y="6171397"/>
            <a:ext cx="1306622" cy="6530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ình chữ nhật 5">
            <a:hlinkClick r:id="rId6"/>
          </p:cNvPr>
          <p:cNvSpPr/>
          <p:nvPr/>
        </p:nvSpPr>
        <p:spPr>
          <a:xfrm>
            <a:off x="3524573" y="6128598"/>
            <a:ext cx="380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https://youtu.be/mVVYwwEy7JA</a:t>
            </a:r>
          </a:p>
        </p:txBody>
      </p:sp>
    </p:spTree>
    <p:extLst>
      <p:ext uri="{BB962C8B-B14F-4D97-AF65-F5344CB8AC3E}">
        <p14:creationId xmlns:p14="http://schemas.microsoft.com/office/powerpoint/2010/main" val="2989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hlinkClick r:id="rId2"/>
          </p:cNvPr>
          <p:cNvSpPr/>
          <p:nvPr/>
        </p:nvSpPr>
        <p:spPr>
          <a:xfrm>
            <a:off x="2850037" y="7868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hlinkClick r:id="rId2"/>
              </a:rPr>
              <a:t>https://www.facebook.com/watch/?v=949262952377008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24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888921" y="905863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86130" y="1909601"/>
            <a:ext cx="8307055" cy="3402952"/>
            <a:chOff x="6423096" y="1913476"/>
            <a:chExt cx="4127237" cy="3403276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684605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bơi </a:t>
              </a:r>
              <a:r>
                <a:rPr lang="vi-VN" alt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dưới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suối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284002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51098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26607" y="3282119"/>
              <a:ext cx="1523726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362848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组合 23">
            <a:extLst>
              <a:ext uri="{FF2B5EF4-FFF2-40B4-BE49-F238E27FC236}">
                <a16:creationId xmlns:a16="http://schemas.microsoft.com/office/drawing/2014/main" id="{C3B1C321-6361-5E4F-948D-33E723C713C6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D501E15A-F10B-FBE8-FF62-F2D4D8778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EEA579B5-9FB6-3921-BFAD-11BB29258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Google Shape;91;p61">
            <a:hlinkClick r:id="rId3"/>
            <a:extLst>
              <a:ext uri="{FF2B5EF4-FFF2-40B4-BE49-F238E27FC236}">
                <a16:creationId xmlns:a16="http://schemas.microsoft.com/office/drawing/2014/main" id="{E71FEE0F-5336-CCC0-140F-4FBA9C6317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4986"/>
          <a:stretch/>
        </p:blipFill>
        <p:spPr>
          <a:xfrm>
            <a:off x="10691471" y="5312553"/>
            <a:ext cx="1512252" cy="627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t="5114"/>
          <a:stretch/>
        </p:blipFill>
        <p:spPr>
          <a:xfrm>
            <a:off x="493776" y="329184"/>
            <a:ext cx="11442192" cy="610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t="5114"/>
          <a:stretch/>
        </p:blipFill>
        <p:spPr>
          <a:xfrm>
            <a:off x="601978" y="329184"/>
            <a:ext cx="11442192" cy="6107049"/>
          </a:xfrm>
          <a:prstGeom prst="rect">
            <a:avLst/>
          </a:prstGeom>
        </p:spPr>
      </p:pic>
      <p:sp>
        <p:nvSpPr>
          <p:cNvPr id="3" name="6-Point Star 4"/>
          <p:cNvSpPr/>
          <p:nvPr/>
        </p:nvSpPr>
        <p:spPr>
          <a:xfrm>
            <a:off x="1001113" y="1170962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6-Point Star 5"/>
          <p:cNvSpPr/>
          <p:nvPr/>
        </p:nvSpPr>
        <p:spPr>
          <a:xfrm>
            <a:off x="1002701" y="3174745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6-Point Star 7"/>
          <p:cNvSpPr/>
          <p:nvPr/>
        </p:nvSpPr>
        <p:spPr>
          <a:xfrm>
            <a:off x="5806026" y="2758820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6-Point Star 6"/>
          <p:cNvSpPr/>
          <p:nvPr/>
        </p:nvSpPr>
        <p:spPr>
          <a:xfrm>
            <a:off x="5915086" y="5396418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67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t="5659"/>
          <a:stretch/>
        </p:blipFill>
        <p:spPr>
          <a:xfrm>
            <a:off x="810768" y="548640"/>
            <a:ext cx="11131296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/>
          <a:srcRect l="34504" t="22192" r="9821" b="12702"/>
          <a:stretch/>
        </p:blipFill>
        <p:spPr>
          <a:xfrm>
            <a:off x="243016" y="160637"/>
            <a:ext cx="11705967" cy="66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Marvellous Bright Ideas Chicken Dance  27th April 2020_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5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929" y="104384"/>
            <a:ext cx="10927773" cy="6335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1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586126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8049" y="4034531"/>
            <a:ext cx="857481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852046" y="55594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32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32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89215" y="1850442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1)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89215" y="3145925"/>
            <a:ext cx="3127624" cy="8565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2)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suối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4703227" y="2273486"/>
            <a:ext cx="2185988" cy="26534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798477" y="2164078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组合 23">
            <a:extLst>
              <a:ext uri="{FF2B5EF4-FFF2-40B4-BE49-F238E27FC236}">
                <a16:creationId xmlns:a16="http://schemas.microsoft.com/office/drawing/2014/main" id="{02292E4D-B4F6-5E2B-0ABB-C318909C1568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836CFF66-F1E3-ECC6-8738-559DA9130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79BB8660-1E81-FDF2-B1F0-73AE6DB4B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itle 1"/>
          <p:cNvSpPr txBox="1"/>
          <p:nvPr/>
        </p:nvSpPr>
        <p:spPr>
          <a:xfrm>
            <a:off x="1948103" y="1850443"/>
            <a:ext cx="2856890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1948102" y="3145925"/>
            <a:ext cx="2856891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961613" y="4540037"/>
            <a:ext cx="2830721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9215" y="4540036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3) bay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2E7B73-3FBD-E31B-4DD6-7A277B289A34}"/>
              </a:ext>
            </a:extLst>
          </p:cNvPr>
          <p:cNvCxnSpPr>
            <a:cxnSpLocks/>
          </p:cNvCxnSpPr>
          <p:nvPr/>
        </p:nvCxnSpPr>
        <p:spPr>
          <a:xfrm>
            <a:off x="4811136" y="3600224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9"/>
          <a:stretch/>
        </p:blipFill>
        <p:spPr bwMode="auto">
          <a:xfrm>
            <a:off x="0" y="480767"/>
            <a:ext cx="11573764" cy="589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08916" y="2734967"/>
            <a:ext cx="740234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dirty="0" err="1">
                <a:latin typeface="UTM Avo" panose="02040603050506020204" pitchFamily="18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hãy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chọn</a:t>
            </a:r>
            <a:r>
              <a:rPr lang="vi-VN" altLang="en-US" sz="2800" dirty="0">
                <a:latin typeface="UTM Avo" panose="02040603050506020204" pitchFamily="18" charset="0"/>
              </a:rPr>
              <a:t> 1 </a:t>
            </a:r>
            <a:r>
              <a:rPr lang="vi-VN" altLang="en-US" sz="2800" dirty="0" err="1">
                <a:latin typeface="UTM Avo" panose="02040603050506020204" pitchFamily="18" charset="0"/>
              </a:rPr>
              <a:t>quyển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sách</a:t>
            </a:r>
            <a:r>
              <a:rPr lang="vi-VN" altLang="en-US" sz="2800" dirty="0">
                <a:latin typeface="UTM Avo" panose="02040603050506020204" pitchFamily="18" charset="0"/>
              </a:rPr>
              <a:t> trong </a:t>
            </a:r>
            <a:r>
              <a:rPr lang="vi-VN" altLang="en-US" sz="2800" dirty="0" err="1">
                <a:latin typeface="UTM Avo" panose="02040603050506020204" pitchFamily="18" charset="0"/>
              </a:rPr>
              <a:t>tủ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sách</a:t>
            </a:r>
            <a:r>
              <a:rPr lang="vi-VN" altLang="en-US" sz="2800" dirty="0">
                <a:latin typeface="UTM Avo" panose="02040603050506020204" pitchFamily="18" charset="0"/>
              </a:rPr>
              <a:t> thư </a:t>
            </a:r>
            <a:r>
              <a:rPr lang="vi-VN" altLang="en-US" sz="2800" dirty="0" err="1">
                <a:latin typeface="UTM Avo" panose="02040603050506020204" pitchFamily="18" charset="0"/>
              </a:rPr>
              <a:t>viện</a:t>
            </a:r>
            <a:r>
              <a:rPr lang="vi-VN" altLang="en-US" sz="2800" dirty="0">
                <a:latin typeface="UTM Avo" panose="02040603050506020204" pitchFamily="18" charset="0"/>
              </a:rPr>
              <a:t>, em </a:t>
            </a:r>
            <a:r>
              <a:rPr lang="vi-VN" altLang="en-US" sz="2800" dirty="0" err="1">
                <a:latin typeface="UTM Avo" panose="02040603050506020204" pitchFamily="18" charset="0"/>
              </a:rPr>
              <a:t>đọc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và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nói</a:t>
            </a:r>
            <a:r>
              <a:rPr lang="vi-VN" altLang="en-US" sz="2800" dirty="0">
                <a:latin typeface="UTM Avo" panose="02040603050506020204" pitchFamily="18" charset="0"/>
              </a:rPr>
              <a:t> cho </a:t>
            </a:r>
            <a:r>
              <a:rPr lang="vi-VN" altLang="en-US" sz="2800" dirty="0" err="1">
                <a:latin typeface="UTM Avo" panose="02040603050506020204" pitchFamily="18" charset="0"/>
              </a:rPr>
              <a:t>bạn</a:t>
            </a:r>
            <a:r>
              <a:rPr lang="vi-VN" altLang="en-US" sz="2800" dirty="0">
                <a:latin typeface="UTM Avo" panose="02040603050506020204" pitchFamily="18" charset="0"/>
              </a:rPr>
              <a:t> nghe </a:t>
            </a:r>
            <a:r>
              <a:rPr lang="en-US" altLang="en-US" sz="2800" dirty="0" err="1">
                <a:latin typeface="UTM Avo" panose="02040603050506020204" pitchFamily="18" charset="0"/>
              </a:rPr>
              <a:t>tiếng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nào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chứa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vần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2800" dirty="0" err="1">
                <a:latin typeface="UTM Avo" panose="02040603050506020204" pitchFamily="18" charset="0"/>
              </a:rPr>
              <a:t>hoặc</a:t>
            </a:r>
            <a:r>
              <a:rPr lang="vi-VN" altLang="en-US" sz="2800" dirty="0">
                <a:latin typeface="UTM Avo" panose="02040603050506020204" pitchFamily="18" charset="0"/>
              </a:rPr>
              <a:t>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573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/>
          <a:srcRect l="34504" t="22192" r="9821" b="12702"/>
          <a:stretch/>
        </p:blipFill>
        <p:spPr>
          <a:xfrm>
            <a:off x="243016" y="160637"/>
            <a:ext cx="11705967" cy="66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2472B6C8-779B-AD9A-C1E2-1411C0A43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4"/>
            <a:ext cx="3543626" cy="17718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7" y="4023752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0" y="3848122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2177716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9" y="3966654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1" y="3726975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4" y="3918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1" y="2340634"/>
            <a:ext cx="495300" cy="438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B5D4A-6FF2-8A51-5312-CDB17738E4D8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[Karaoke guitar] Ngày Xuân Long Phụng Sum Vầy -Bích Phương , Muoi Music _ Mây Guitar">
            <a:hlinkClick r:id="" action="ppaction://media"/>
            <a:extLst>
              <a:ext uri="{FF2B5EF4-FFF2-40B4-BE49-F238E27FC236}">
                <a16:creationId xmlns:a16="http://schemas.microsoft.com/office/drawing/2014/main" id="{72699912-258D-B42C-1D6C-12617DA66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10069" y="-21523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gold chinese lanterns and flowers&#10;&#10;Description automatically generated">
            <a:extLst>
              <a:ext uri="{FF2B5EF4-FFF2-40B4-BE49-F238E27FC236}">
                <a16:creationId xmlns:a16="http://schemas.microsoft.com/office/drawing/2014/main" id="{CA082C1F-AB31-ECDD-6A2D-7B3E3B28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41" name="1"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64" name="4"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2" y="2181161"/>
            <a:ext cx="607536" cy="112514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3551692"/>
            <a:ext cx="603799" cy="1232097"/>
          </a:xfrm>
          <a:prstGeom prst="rect">
            <a:avLst/>
          </a:prstGeom>
        </p:spPr>
      </p:pic>
      <p:pic>
        <p:nvPicPr>
          <p:cNvPr id="66" name="2"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6" y="1452262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4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15699" y="4386240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440913" y="2833856"/>
            <a:ext cx="454357" cy="4724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4DC38B9-C7A5-4F89-942D-21668710E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CAE86-97A0-24D3-1714-A8C6CC96CA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val 1">
            <a:hlinkClick r:id="rId15" action="ppaction://hlinksldjump"/>
            <a:extLst>
              <a:ext uri="{FF2B5EF4-FFF2-40B4-BE49-F238E27FC236}">
                <a16:creationId xmlns:a16="http://schemas.microsoft.com/office/drawing/2014/main" id="{6E8F218B-FDC4-22BC-E402-47C417F92891}"/>
              </a:ext>
            </a:extLst>
          </p:cNvPr>
          <p:cNvSpPr/>
          <p:nvPr/>
        </p:nvSpPr>
        <p:spPr>
          <a:xfrm>
            <a:off x="2924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54D575DF-554A-88A1-FC19-9FD880F28A3B}"/>
              </a:ext>
            </a:extLst>
          </p:cNvPr>
          <p:cNvSpPr/>
          <p:nvPr/>
        </p:nvSpPr>
        <p:spPr>
          <a:xfrm>
            <a:off x="12830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hlinkClick r:id="rId17" action="ppaction://hlinksldjump"/>
            <a:extLst>
              <a:ext uri="{FF2B5EF4-FFF2-40B4-BE49-F238E27FC236}">
                <a16:creationId xmlns:a16="http://schemas.microsoft.com/office/drawing/2014/main" id="{9451E5FF-70C2-0895-699C-6E39BBB0BEA5}"/>
              </a:ext>
            </a:extLst>
          </p:cNvPr>
          <p:cNvSpPr/>
          <p:nvPr/>
        </p:nvSpPr>
        <p:spPr>
          <a:xfrm>
            <a:off x="22736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hlinkClick r:id="rId18" action="ppaction://hlinksldjump"/>
            <a:extLst>
              <a:ext uri="{FF2B5EF4-FFF2-40B4-BE49-F238E27FC236}">
                <a16:creationId xmlns:a16="http://schemas.microsoft.com/office/drawing/2014/main" id="{3B13B4F4-3A24-D580-3D50-8A7898865590}"/>
              </a:ext>
            </a:extLst>
          </p:cNvPr>
          <p:cNvSpPr/>
          <p:nvPr/>
        </p:nvSpPr>
        <p:spPr>
          <a:xfrm>
            <a:off x="32642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DB72577-D1BD-2011-54C6-0CC1AFC1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1: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sau: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Muối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0A8F400E-048E-E753-EC8E-252A28A02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73071-DC48-A7AC-0074-C1D4B93E85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F6D0C54-34C2-326E-074B-E33F135D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4" b="92517" l="8000" r="94462">
                        <a14:foregroundMark x1="20308" y1="27211" x2="8000" y2="44558"/>
                        <a14:foregroundMark x1="8000" y1="44558" x2="8923" y2="53741"/>
                        <a14:foregroundMark x1="89231" y1="59184" x2="94462" y2="62585"/>
                        <a14:foregroundMark x1="64000" y1="88776" x2="82462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18" y="751218"/>
            <a:ext cx="1998647" cy="18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DD362916-EBB1-D46B-416F-DF76C50B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38020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2: Điền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1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ươi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hoặc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uôi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thích hợp vào chỗ chấm.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t…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cười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4" y="779555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tươi </a:t>
            </a:r>
            <a:r>
              <a:rPr 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endParaRPr lang="sv-SE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3F9FC39-0ABE-19D7-508B-3F0B58991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2" y="3257416"/>
            <a:ext cx="2550841" cy="255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3C4BE-F81F-D1F3-906B-4B29D4931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28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AD8BCCE-7841-7273-499F-61EDB9694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-4179" y="601023"/>
            <a:ext cx="11077664" cy="2080447"/>
            <a:chOff x="520015" y="601023"/>
            <a:chExt cx="10553470" cy="208044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520015" y="601023"/>
              <a:ext cx="9457937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3: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Sắp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sau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câu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mua/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chuối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vi-V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nải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3200" dirty="0">
                <a:solidFill>
                  <a:srgbClr val="FFFF99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537" y="664733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mua </a:t>
            </a:r>
            <a:r>
              <a:rPr 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nải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BDD1E-97B6-0D6F-E3AF-785997F06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CEFCFED-B5E4-CDA7-949D-8B59A6FAD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5C0111D9-1354-0B60-CFEA-E0A1120CA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948600" y="663984"/>
            <a:ext cx="10124885" cy="5538512"/>
            <a:chOff x="1911502" y="663984"/>
            <a:chExt cx="9161983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1911502" y="724256"/>
              <a:ext cx="8824686" cy="189694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câu sau: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 err="1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Đàn</a:t>
              </a:r>
              <a:r>
                <a:rPr lang="vi-VN" sz="4000" dirty="0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</a:t>
              </a:r>
              <a:r>
                <a:rPr lang="vi-VN" sz="4000" dirty="0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bơi </a:t>
              </a:r>
              <a:r>
                <a:rPr lang="vi-VN" sz="4000" dirty="0" err="1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vi-VN" sz="4000" dirty="0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suối</a:t>
              </a:r>
              <a:r>
                <a:rPr lang="vi-VN" sz="4000" dirty="0">
                  <a:solidFill>
                    <a:srgbClr val="FFFF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24" y="344001"/>
            <a:ext cx="1785257" cy="178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65DAE-42F5-5CB1-B1E2-8469F0E17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E5B40349-2022-9397-B5D2-F385403E0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334</Words>
  <Application>Microsoft Office PowerPoint</Application>
  <PresentationFormat>Widescreen</PresentationFormat>
  <Paragraphs>59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 Light</vt:lpstr>
      <vt:lpstr>SimSun</vt:lpstr>
      <vt:lpstr>.VnAvant</vt:lpstr>
      <vt:lpstr>Times New Roman</vt:lpstr>
      <vt:lpstr>Calibri</vt:lpstr>
      <vt:lpstr>Arial</vt:lpstr>
      <vt:lpstr>等线 Light</vt:lpstr>
      <vt:lpstr>UTM Avo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111</cp:revision>
  <dcterms:created xsi:type="dcterms:W3CDTF">2017-07-24T02:09:30Z</dcterms:created>
  <dcterms:modified xsi:type="dcterms:W3CDTF">2025-02-28T17:16:00Z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