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4" r:id="rId3"/>
    <p:sldId id="267" r:id="rId4"/>
    <p:sldId id="268" r:id="rId5"/>
    <p:sldId id="256" r:id="rId6"/>
    <p:sldId id="263" r:id="rId7"/>
    <p:sldId id="262" r:id="rId8"/>
    <p:sldId id="266" r:id="rId9"/>
    <p:sldId id="265" r:id="rId10"/>
    <p:sldId id="264" r:id="rId11"/>
    <p:sldId id="270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7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5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96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21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60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21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95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76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92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83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3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98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84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0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5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3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0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9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1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6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6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6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1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7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1.wdp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11" Type="http://schemas.openxmlformats.org/officeDocument/2006/relationships/image" Target="../media/image7.png"/><Relationship Id="rId24" Type="http://schemas.openxmlformats.org/officeDocument/2006/relationships/image" Target="../media/image16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openxmlformats.org/officeDocument/2006/relationships/slide" Target="slide3.xml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24" Type="http://schemas.microsoft.com/office/2007/relationships/hdphoto" Target="../media/hdphoto7.wdp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0.png"/><Relationship Id="rId10" Type="http://schemas.microsoft.com/office/2007/relationships/hdphoto" Target="../media/hdphoto4.wdp"/><Relationship Id="rId19" Type="http://schemas.openxmlformats.org/officeDocument/2006/relationships/image" Target="../media/image14.png"/><Relationship Id="rId4" Type="http://schemas.openxmlformats.org/officeDocument/2006/relationships/image" Target="../media/image4.jpg"/><Relationship Id="rId9" Type="http://schemas.openxmlformats.org/officeDocument/2006/relationships/image" Target="../media/image7.png"/><Relationship Id="rId14" Type="http://schemas.microsoft.com/office/2007/relationships/hdphoto" Target="../media/hdphoto6.wdp"/><Relationship Id="rId22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slide" Target="slide9.xml"/><Relationship Id="rId18" Type="http://schemas.openxmlformats.org/officeDocument/2006/relationships/image" Target="../media/image6.png"/><Relationship Id="rId26" Type="http://schemas.openxmlformats.org/officeDocument/2006/relationships/image" Target="../media/image10.png"/><Relationship Id="rId3" Type="http://schemas.openxmlformats.org/officeDocument/2006/relationships/audio" Target="NULL" TargetMode="External"/><Relationship Id="rId21" Type="http://schemas.microsoft.com/office/2007/relationships/hdphoto" Target="../media/hdphoto4.wdp"/><Relationship Id="rId34" Type="http://schemas.openxmlformats.org/officeDocument/2006/relationships/image" Target="../media/image23.gif"/><Relationship Id="rId7" Type="http://schemas.microsoft.com/office/2007/relationships/hdphoto" Target="../media/hdphoto1.wdp"/><Relationship Id="rId12" Type="http://schemas.openxmlformats.org/officeDocument/2006/relationships/slide" Target="slide5.xml"/><Relationship Id="rId17" Type="http://schemas.microsoft.com/office/2007/relationships/hdphoto" Target="../media/hdphoto2.wdp"/><Relationship Id="rId25" Type="http://schemas.microsoft.com/office/2007/relationships/hdphoto" Target="../media/hdphoto6.wdp"/><Relationship Id="rId33" Type="http://schemas.openxmlformats.org/officeDocument/2006/relationships/image" Target="../media/image22.gif"/><Relationship Id="rId2" Type="http://schemas.openxmlformats.org/officeDocument/2006/relationships/audio" Target="../media/media2.mp3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29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11" Type="http://schemas.openxmlformats.org/officeDocument/2006/relationships/slide" Target="slide6.xml"/><Relationship Id="rId24" Type="http://schemas.openxmlformats.org/officeDocument/2006/relationships/image" Target="../media/image9.png"/><Relationship Id="rId32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15" Type="http://schemas.openxmlformats.org/officeDocument/2006/relationships/slide" Target="slide7.xml"/><Relationship Id="rId23" Type="http://schemas.microsoft.com/office/2007/relationships/hdphoto" Target="../media/hdphoto5.wdp"/><Relationship Id="rId28" Type="http://schemas.openxmlformats.org/officeDocument/2006/relationships/image" Target="../media/image12.png"/><Relationship Id="rId10" Type="http://schemas.microsoft.com/office/2007/relationships/hdphoto" Target="../media/hdphoto8.wdp"/><Relationship Id="rId19" Type="http://schemas.microsoft.com/office/2007/relationships/hdphoto" Target="../media/hdphoto3.wdp"/><Relationship Id="rId31" Type="http://schemas.openxmlformats.org/officeDocument/2006/relationships/image" Target="../media/image15.png"/><Relationship Id="rId4" Type="http://schemas.microsoft.com/office/2007/relationships/media" Target="../media/media3.mp3"/><Relationship Id="rId9" Type="http://schemas.openxmlformats.org/officeDocument/2006/relationships/image" Target="../media/image21.png"/><Relationship Id="rId14" Type="http://schemas.openxmlformats.org/officeDocument/2006/relationships/slide" Target="slide8.xml"/><Relationship Id="rId22" Type="http://schemas.openxmlformats.org/officeDocument/2006/relationships/image" Target="../media/image8.png"/><Relationship Id="rId27" Type="http://schemas.openxmlformats.org/officeDocument/2006/relationships/image" Target="../media/image11.png"/><Relationship Id="rId30" Type="http://schemas.openxmlformats.org/officeDocument/2006/relationships/image" Target="../media/image14.png"/><Relationship Id="rId35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9.wdp"/><Relationship Id="rId7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slide" Target="slide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9.wdp"/><Relationship Id="rId7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slide" Target="slide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9.wdp"/><Relationship Id="rId7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slide" Target="slide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9.wdp"/><Relationship Id="rId7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slide" Target="slide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9.wdp"/><Relationship Id="rId7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slide" Target="slide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3" y="-126076"/>
            <a:ext cx="9070848" cy="6673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505" y="521024"/>
            <a:ext cx="5731431" cy="1592738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/>
            <a:r>
              <a:rPr lang="en-US" sz="4950" b="1" dirty="0">
                <a:solidFill>
                  <a:srgbClr val="FF0000"/>
                </a:solidFill>
                <a:latin typeface="HP001 4 hàng" pitchFamily="34" charset="0"/>
              </a:rPr>
              <a:t>Xin </a:t>
            </a:r>
            <a:r>
              <a:rPr lang="en-US" sz="495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495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95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495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4950" b="1" dirty="0">
                <a:solidFill>
                  <a:srgbClr val="FF0000"/>
                </a:solidFill>
                <a:latin typeface="HP001 4 hàng" pitchFamily="34" charset="0"/>
              </a:rPr>
              <a:t>thầy cô        và các em</a:t>
            </a:r>
            <a:r>
              <a:rPr lang="en-US" sz="495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  <a:endParaRPr lang="en-US" sz="495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1" y="2004487"/>
            <a:ext cx="1959531" cy="274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1275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57300" y="3099786"/>
            <a:ext cx="302895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4299" y="3510908"/>
            <a:ext cx="1914951" cy="1569654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/>
            <a:r>
              <a:rPr lang="vi-VN" sz="975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975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57354" y="2914649"/>
            <a:ext cx="302895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4608" y="3406405"/>
            <a:ext cx="2554442" cy="1569654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/>
            <a:r>
              <a:rPr lang="vi-VN" sz="975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endParaRPr lang="en-US" sz="975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488" y="192362"/>
            <a:ext cx="8183880" cy="1546571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vi-VN" sz="32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10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2020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50000"/>
              </a:lnSpc>
            </a:pPr>
            <a:r>
              <a:rPr lang="en-US" sz="3200" b="1" u="sng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u="sng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sz="3200" b="1" u="sng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7300" y="1490264"/>
            <a:ext cx="5772150" cy="1084906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19</a:t>
            </a:r>
            <a:r>
              <a:rPr lang="en-US" sz="4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vi-VN" sz="4400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 - nh</a:t>
            </a:r>
            <a:endParaRPr lang="en-US" sz="4400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/>
      <p:bldP spid="4" grpId="1"/>
      <p:bldP spid="11" grpId="0" animBg="1"/>
      <p:bldP spid="11" grpId="1" animBg="1"/>
      <p:bldP spid="12" grpId="0"/>
      <p:bldP spid="12" grpId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" y="790575"/>
            <a:ext cx="800100" cy="80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ái nơ Hình ảnh | Định dạng hình ảnh PNG 400795707| vn.lovepik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1" b="35187" l="51977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25" t="1182" r="2808" b="63513"/>
          <a:stretch/>
        </p:blipFill>
        <p:spPr bwMode="auto">
          <a:xfrm>
            <a:off x="1020111" y="1724137"/>
            <a:ext cx="3325642" cy="3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1287537"/>
            <a:ext cx="128719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95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r>
              <a:rPr lang="vi-VN" sz="4950" b="1" dirty="0">
                <a:latin typeface="UTM Avo" panose="02040603050506020204" pitchFamily="18" charset="0"/>
              </a:rPr>
              <a:t>ơ</a:t>
            </a:r>
            <a:endParaRPr lang="en-US" sz="4950" b="1" dirty="0"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39400" y="2249951"/>
            <a:ext cx="2394779" cy="1688123"/>
            <a:chOff x="3810000" y="1447800"/>
            <a:chExt cx="2209800" cy="1524000"/>
          </a:xfrm>
        </p:grpSpPr>
        <p:sp>
          <p:nvSpPr>
            <p:cNvPr id="7" name="Rectangle 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r>
                <a:rPr lang="vi-VN" sz="4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n</a:t>
              </a:r>
              <a:r>
                <a:rPr lang="vi-VN" sz="4500" dirty="0">
                  <a:solidFill>
                    <a:prstClr val="black"/>
                  </a:solidFill>
                  <a:latin typeface="UTM Avo" panose="02040603050506020204" pitchFamily="18" charset="0"/>
                </a:rPr>
                <a:t>ơ</a:t>
              </a:r>
              <a:endParaRPr lang="en-US" sz="45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r>
                <a:rPr lang="vi-VN" sz="45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n</a:t>
              </a:r>
              <a:endParaRPr lang="en-US" sz="45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r>
                <a:rPr lang="vi-VN" sz="45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ơ</a:t>
              </a:r>
              <a:endParaRPr lang="en-US" sz="45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30596" y="4329018"/>
            <a:ext cx="397040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950" dirty="0">
                <a:latin typeface="UTM Avo" panose="02040603050506020204" pitchFamily="18" charset="0"/>
              </a:rPr>
              <a:t>(nờ - ơ - nơ)</a:t>
            </a:r>
            <a:endParaRPr lang="en-US" sz="495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" y="790575"/>
            <a:ext cx="800100" cy="80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422" y="415530"/>
            <a:ext cx="9049578" cy="28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50" dirty="0">
                <a:latin typeface="UTM Avo" panose="02040603050506020204" pitchFamily="18" charset="0"/>
              </a:rPr>
              <a:t>Quả gì màu tím trên giàn</a:t>
            </a:r>
          </a:p>
          <a:p>
            <a:pPr algn="ctr">
              <a:lnSpc>
                <a:spcPct val="150000"/>
              </a:lnSpc>
            </a:pPr>
            <a:r>
              <a:rPr lang="vi-VN" sz="4050" dirty="0">
                <a:latin typeface="UTM Avo" panose="02040603050506020204" pitchFamily="18" charset="0"/>
              </a:rPr>
              <a:t>Từng chùm chín mọng mang toàn chữ O?</a:t>
            </a:r>
            <a:endParaRPr lang="en-US" sz="4050" dirty="0">
              <a:latin typeface="UTM Avo" panose="02040603050506020204" pitchFamily="18" charset="0"/>
            </a:endParaRPr>
          </a:p>
        </p:txBody>
      </p:sp>
      <p:pic>
        <p:nvPicPr>
          <p:cNvPr id="6" name="Picture 10" descr="Nho | 60m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11571" r="3490" b="13416"/>
          <a:stretch/>
        </p:blipFill>
        <p:spPr bwMode="auto">
          <a:xfrm flipH="1">
            <a:off x="536713" y="3312477"/>
            <a:ext cx="3900806" cy="2755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80892" y="4322041"/>
            <a:ext cx="177252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950" b="1" dirty="0">
                <a:latin typeface="UTM Avo" panose="02040603050506020204" pitchFamily="18" charset="0"/>
              </a:rPr>
              <a:t>nh</a:t>
            </a:r>
            <a:r>
              <a:rPr lang="vi-VN" sz="4950" b="1" dirty="0">
                <a:solidFill>
                  <a:srgbClr val="00B050"/>
                </a:solidFill>
                <a:latin typeface="UTM Avo" panose="02040603050506020204" pitchFamily="18" charset="0"/>
              </a:rPr>
              <a:t>o</a:t>
            </a:r>
            <a:endParaRPr lang="en-US" sz="495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80893" y="4328453"/>
            <a:ext cx="87556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950" b="1" dirty="0">
                <a:solidFill>
                  <a:srgbClr val="FF0000"/>
                </a:solidFill>
                <a:latin typeface="UTM Avo" panose="02040603050506020204" pitchFamily="18" charset="0"/>
              </a:rPr>
              <a:t>nh</a:t>
            </a:r>
            <a:endParaRPr lang="en-US" sz="49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" y="790575"/>
            <a:ext cx="800100" cy="80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Nho | 60m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11571" r="3490" b="13416"/>
          <a:stretch/>
        </p:blipFill>
        <p:spPr bwMode="auto">
          <a:xfrm flipH="1">
            <a:off x="82154" y="1591866"/>
            <a:ext cx="4270408" cy="3633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71270" y="1455140"/>
            <a:ext cx="159316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950" b="1" dirty="0">
                <a:solidFill>
                  <a:srgbClr val="FF0000"/>
                </a:solidFill>
                <a:latin typeface="UTM Avo" panose="02040603050506020204" pitchFamily="18" charset="0"/>
              </a:rPr>
              <a:t>nh</a:t>
            </a:r>
            <a:r>
              <a:rPr lang="vi-VN" sz="4950" b="1" dirty="0">
                <a:solidFill>
                  <a:srgbClr val="00B050"/>
                </a:solidFill>
                <a:latin typeface="UTM Avo" panose="02040603050506020204" pitchFamily="18" charset="0"/>
              </a:rPr>
              <a:t>o</a:t>
            </a:r>
            <a:endParaRPr lang="en-US" sz="495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65079" y="2435063"/>
            <a:ext cx="2394779" cy="1688123"/>
            <a:chOff x="3810000" y="1447800"/>
            <a:chExt cx="2209800" cy="1524000"/>
          </a:xfrm>
        </p:grpSpPr>
        <p:sp>
          <p:nvSpPr>
            <p:cNvPr id="8" name="Rectangle 7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r>
                <a:rPr lang="vi-VN" sz="4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nh</a:t>
              </a:r>
              <a:r>
                <a:rPr lang="vi-VN" sz="4500" dirty="0">
                  <a:solidFill>
                    <a:prstClr val="black"/>
                  </a:solidFill>
                  <a:latin typeface="UTM Avo" panose="02040603050506020204" pitchFamily="18" charset="0"/>
                </a:rPr>
                <a:t>o</a:t>
              </a:r>
              <a:endParaRPr lang="en-US" sz="45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r>
                <a:rPr lang="vi-VN" sz="45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nh</a:t>
              </a:r>
              <a:endParaRPr lang="en-US" sz="45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r>
                <a:rPr lang="vi-VN" sz="45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o</a:t>
              </a:r>
              <a:endParaRPr lang="en-US" sz="4500" b="1" dirty="0">
                <a:solidFill>
                  <a:srgbClr val="00B05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87718" y="4272113"/>
            <a:ext cx="474950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950" dirty="0">
                <a:latin typeface="UTM Avo" panose="02040603050506020204" pitchFamily="18" charset="0"/>
              </a:rPr>
              <a:t>(nhờ - o - nho)</a:t>
            </a:r>
            <a:endParaRPr lang="en-US" sz="495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8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ái nơ Hình ảnh | Định dạng hình ảnh PNG 400795707| vn.lovepik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1" b="35187" l="51977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25" t="1182" r="2808" b="63513"/>
          <a:stretch/>
        </p:blipFill>
        <p:spPr bwMode="auto">
          <a:xfrm>
            <a:off x="602358" y="605585"/>
            <a:ext cx="2987312" cy="28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Nho | 60m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11571" r="3490" b="13416"/>
          <a:stretch/>
        </p:blipFill>
        <p:spPr bwMode="auto">
          <a:xfrm flipH="1">
            <a:off x="4654421" y="605584"/>
            <a:ext cx="3509773" cy="2831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12723" y="3220265"/>
            <a:ext cx="159316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950" b="1" dirty="0">
                <a:solidFill>
                  <a:srgbClr val="FF0000"/>
                </a:solidFill>
                <a:latin typeface="UTM Avo" panose="02040603050506020204" pitchFamily="18" charset="0"/>
              </a:rPr>
              <a:t>nh</a:t>
            </a:r>
            <a:r>
              <a:rPr lang="vi-VN" sz="4950" b="1" dirty="0">
                <a:latin typeface="UTM Avo" panose="02040603050506020204" pitchFamily="18" charset="0"/>
              </a:rPr>
              <a:t>o</a:t>
            </a:r>
            <a:endParaRPr lang="en-US" sz="4950" b="1" dirty="0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2396" y="3237635"/>
            <a:ext cx="128719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95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r>
              <a:rPr lang="vi-VN" sz="4950" b="1" dirty="0">
                <a:latin typeface="UTM Avo" panose="02040603050506020204" pitchFamily="18" charset="0"/>
              </a:rPr>
              <a:t>ơ</a:t>
            </a:r>
            <a:endParaRPr lang="en-US" sz="4950" b="1" dirty="0"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050658"/>
            <a:ext cx="4160986" cy="1019968"/>
            <a:chOff x="1219682" y="5332323"/>
            <a:chExt cx="5547981" cy="1359957"/>
          </a:xfrm>
        </p:grpSpPr>
        <p:sp>
          <p:nvSpPr>
            <p:cNvPr id="2" name="Rounded Rectangle 1"/>
            <p:cNvSpPr/>
            <p:nvPr/>
          </p:nvSpPr>
          <p:spPr>
            <a:xfrm>
              <a:off x="1219682" y="5332323"/>
              <a:ext cx="5547981" cy="126861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95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13845" y="5553507"/>
              <a:ext cx="5119352" cy="1138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vi-VN" sz="49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 pitchFamily="18" charset="0"/>
                </a:rPr>
                <a:t>n – </a:t>
              </a:r>
              <a:r>
                <a:rPr lang="vi-VN" sz="49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HP001 4 hàng" panose="020B0603050302020204" pitchFamily="34" charset="0"/>
                </a:rPr>
                <a:t>n</a:t>
              </a:r>
              <a:r>
                <a:rPr lang="vi-VN" sz="49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 pitchFamily="18" charset="0"/>
                </a:rPr>
                <a:t> – </a:t>
              </a:r>
              <a:r>
                <a:rPr lang="vi-VN" sz="49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 pitchFamily="18" charset="0"/>
                </a:rPr>
                <a:t>N - </a:t>
              </a:r>
              <a:r>
                <a:rPr lang="vi-VN" sz="49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HP001 5 hàng" panose="020B0603050302020204" pitchFamily="34" charset="0"/>
                </a:rPr>
                <a:t>N</a:t>
              </a:r>
              <a:r>
                <a:rPr lang="vi-VN" sz="49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 pitchFamily="18" charset="0"/>
                </a:rPr>
                <a:t> </a:t>
              </a:r>
              <a:endParaRPr lang="en-US" sz="4950" dirty="0">
                <a:solidFill>
                  <a:prstClr val="black">
                    <a:lumMod val="95000"/>
                    <a:lumOff val="5000"/>
                  </a:prstClr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76472" y="4203725"/>
            <a:ext cx="5724145" cy="828389"/>
            <a:chOff x="487354" y="5396321"/>
            <a:chExt cx="7339583" cy="942536"/>
          </a:xfrm>
        </p:grpSpPr>
        <p:sp>
          <p:nvSpPr>
            <p:cNvPr id="11" name="Rounded Rectangle 10"/>
            <p:cNvSpPr/>
            <p:nvPr/>
          </p:nvSpPr>
          <p:spPr>
            <a:xfrm>
              <a:off x="1365343" y="5396321"/>
              <a:ext cx="5874340" cy="9425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95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7354" y="5488868"/>
              <a:ext cx="7339583" cy="805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40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 pitchFamily="18" charset="0"/>
                </a:rPr>
                <a:t>nh </a:t>
              </a:r>
              <a:r>
                <a:rPr lang="vi-VN" sz="4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 pitchFamily="18" charset="0"/>
                </a:rPr>
                <a:t>– </a:t>
              </a:r>
              <a:r>
                <a:rPr lang="vi-VN" sz="40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HP001 4 hàng" panose="020B0603050302020204" pitchFamily="34" charset="0"/>
                </a:rPr>
                <a:t>nh - </a:t>
              </a:r>
              <a:r>
                <a:rPr lang="vi-VN" sz="4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 pitchFamily="18" charset="0"/>
                </a:rPr>
                <a:t>Nh</a:t>
              </a:r>
              <a:r>
                <a:rPr lang="vi-VN" sz="40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HP001 4 hàng" panose="020B0603050302020204" pitchFamily="34" charset="0"/>
                </a:rPr>
                <a:t> - Nh</a:t>
              </a:r>
              <a:r>
                <a:rPr lang="vi-VN" sz="40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 pitchFamily="18" charset="0"/>
                </a:rPr>
                <a:t> </a:t>
              </a:r>
              <a:endPara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83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ái nơ Hình ảnh | Định dạng hình ảnh PNG 400795707| vn.lovepik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1" b="35187" l="51977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25" t="1182" r="2808" b="63513"/>
          <a:stretch/>
        </p:blipFill>
        <p:spPr bwMode="auto">
          <a:xfrm>
            <a:off x="1534414" y="2189337"/>
            <a:ext cx="2987312" cy="205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Nho | 60m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11571" r="3490" b="13416"/>
          <a:stretch/>
        </p:blipFill>
        <p:spPr bwMode="auto">
          <a:xfrm flipH="1">
            <a:off x="5291745" y="2377498"/>
            <a:ext cx="3509773" cy="2002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50047" y="4379975"/>
            <a:ext cx="159316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950" b="1" dirty="0">
                <a:solidFill>
                  <a:srgbClr val="FF0000"/>
                </a:solidFill>
                <a:latin typeface="UTM Avo" panose="02040603050506020204" pitchFamily="18" charset="0"/>
              </a:rPr>
              <a:t>nh</a:t>
            </a:r>
            <a:r>
              <a:rPr lang="vi-VN" sz="4950" b="1" dirty="0">
                <a:latin typeface="UTM Avo" panose="02040603050506020204" pitchFamily="18" charset="0"/>
              </a:rPr>
              <a:t>o</a:t>
            </a:r>
            <a:endParaRPr lang="en-US" sz="4950" b="1" dirty="0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0234" y="4242816"/>
            <a:ext cx="128719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95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r>
              <a:rPr lang="vi-VN" sz="4950" b="1" dirty="0">
                <a:latin typeface="UTM Avo" panose="02040603050506020204" pitchFamily="18" charset="0"/>
              </a:rPr>
              <a:t>ơ</a:t>
            </a:r>
            <a:endParaRPr lang="en-US" sz="4950" b="1" dirty="0">
              <a:latin typeface="UTM Avo" panose="020406030505060202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88774" y="193103"/>
            <a:ext cx="2278594" cy="1996234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Oval 8"/>
          <p:cNvSpPr/>
          <p:nvPr/>
        </p:nvSpPr>
        <p:spPr>
          <a:xfrm>
            <a:off x="5632750" y="183498"/>
            <a:ext cx="3054049" cy="1996234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 defTabSz="685800"/>
            <a:r>
              <a:rPr lang="vi-VN" sz="9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0635" y="193103"/>
            <a:ext cx="9348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vi-VN" sz="9600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12" y="857250"/>
            <a:ext cx="70865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ector bản vẽ minh họa trẻ em vui vẻ với các nốt nhạc | Thư việ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3" y="1876270"/>
            <a:ext cx="7571231" cy="490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9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68" y="76559"/>
            <a:ext cx="9143999" cy="65562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16367" r="28425" b="21232"/>
          <a:stretch/>
        </p:blipFill>
        <p:spPr>
          <a:xfrm>
            <a:off x="-1" y="76559"/>
            <a:ext cx="9087331" cy="655624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446668" y="2131283"/>
            <a:ext cx="1033793" cy="10639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90330" y="3863499"/>
            <a:ext cx="360310" cy="9473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0485" y="3774111"/>
            <a:ext cx="3058182" cy="14683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276561" y="3774111"/>
            <a:ext cx="4023015" cy="154621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30650" y="1786712"/>
            <a:ext cx="1339431" cy="122866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07743" y="2131283"/>
            <a:ext cx="578657" cy="91471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ậu bé hoạt hình đang cầm bút chì Hình ảnh | Định dạng hình ản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07" b="92442" l="26512" r="7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7388" r="21809" b="5884"/>
          <a:stretch/>
        </p:blipFill>
        <p:spPr bwMode="auto">
          <a:xfrm>
            <a:off x="343964" y="2828904"/>
            <a:ext cx="449759" cy="73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9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143999" cy="51435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77" y="5016405"/>
            <a:ext cx="1139120" cy="112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0"/>
            <a:ext cx="9144000" cy="6784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ounded Rectangle 8"/>
          <p:cNvSpPr/>
          <p:nvPr/>
        </p:nvSpPr>
        <p:spPr>
          <a:xfrm>
            <a:off x="1557127" y="220967"/>
            <a:ext cx="1700011" cy="4056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UTM Avo" panose="02040603050506020204" pitchFamily="18" charset="0"/>
              </a:rPr>
              <a:t>Tập đọc</a:t>
            </a:r>
            <a:endParaRPr lang="en-US" sz="24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9" y="106459"/>
            <a:ext cx="1284192" cy="634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4" t="34815" r="32779" b="27836"/>
          <a:stretch/>
        </p:blipFill>
        <p:spPr>
          <a:xfrm>
            <a:off x="987552" y="3009882"/>
            <a:ext cx="7324343" cy="35097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987552" y="1178321"/>
            <a:ext cx="10131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UTM Avo" panose="02040603050506020204" pitchFamily="18" charset="0"/>
              </a:rPr>
              <a:t>         </a:t>
            </a:r>
            <a:r>
              <a:rPr lang="vi-VN" sz="2800" dirty="0" smtClean="0">
                <a:latin typeface="UTM Avo" panose="02040603050506020204" pitchFamily="18" charset="0"/>
              </a:rPr>
              <a:t>      </a:t>
            </a:r>
            <a:r>
              <a:rPr lang="vi-VN" sz="2800" dirty="0" smtClean="0">
                <a:solidFill>
                  <a:srgbClr val="008000"/>
                </a:solidFill>
                <a:latin typeface=".VnAvant" pitchFamily="34" charset="0"/>
              </a:rPr>
              <a:t>Nhµ </a:t>
            </a:r>
            <a:r>
              <a:rPr lang="vi-VN" sz="2800" dirty="0">
                <a:solidFill>
                  <a:srgbClr val="008000"/>
                </a:solidFill>
                <a:latin typeface=".VnAvant" pitchFamily="34" charset="0"/>
              </a:rPr>
              <a:t>c« Nh· ë bê hå. </a:t>
            </a:r>
            <a:r>
              <a:rPr lang="vi-VN" sz="2800" dirty="0">
                <a:solidFill>
                  <a:srgbClr val="008000"/>
                </a:solidFill>
                <a:latin typeface=".VnAvant" pitchFamily="34" charset="0"/>
              </a:rPr>
              <a:t>Hå nhá, nhµ nho nhá. Hå cã</a:t>
            </a:r>
            <a:endParaRPr lang="en-US" sz="28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0859" y="2103248"/>
            <a:ext cx="52200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116849" y="1752296"/>
            <a:ext cx="7320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8000"/>
                </a:solidFill>
                <a:latin typeface=".VnAvant" pitchFamily="34" charset="0"/>
              </a:rPr>
              <a:t>c¸ mÌ, ba ba. Nhµ cã na, nho, khÕ.</a:t>
            </a:r>
            <a:endParaRPr lang="en-US" sz="2800" dirty="0">
              <a:solidFill>
                <a:srgbClr val="008000"/>
              </a:solidFill>
              <a:latin typeface=".VnAvant" pitchFamily="34" charset="0"/>
            </a:endParaRPr>
          </a:p>
          <a:p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543487" y="717938"/>
            <a:ext cx="2496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dirty="0">
                <a:solidFill>
                  <a:srgbClr val="FF0000"/>
                </a:solidFill>
                <a:latin typeface=".VnAvant" pitchFamily="34" charset="0"/>
              </a:rPr>
              <a:t>Nhµ c« Nh·</a:t>
            </a:r>
            <a:endParaRPr lang="en-US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3028">
            <a:off x="1333926" y="4732589"/>
            <a:ext cx="528899" cy="504914"/>
          </a:xfrm>
          <a:prstGeom prst="rect">
            <a:avLst/>
          </a:prstGeom>
        </p:spPr>
      </p:pic>
      <p:pic>
        <p:nvPicPr>
          <p:cNvPr id="40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389" b="68519" l="52500" r="71500">
                        <a14:backgroundMark x1="49500" y1="60833" x2="77200" y2="60648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90" t="45401" r="28137" b="38967"/>
          <a:stretch/>
        </p:blipFill>
        <p:spPr bwMode="auto">
          <a:xfrm>
            <a:off x="2298575" y="4639260"/>
            <a:ext cx="598257" cy="5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5" y="4828223"/>
            <a:ext cx="670581" cy="5794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67" y="5021491"/>
            <a:ext cx="534164" cy="38140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18" y="4410709"/>
            <a:ext cx="552537" cy="4649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" y="4433519"/>
            <a:ext cx="5221164" cy="158319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76">
            <a:off x="5536944" y="5418088"/>
            <a:ext cx="528899" cy="5049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25" y="5821715"/>
            <a:ext cx="534164" cy="38140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" y="5934708"/>
            <a:ext cx="552537" cy="46490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49" y="5999335"/>
            <a:ext cx="670581" cy="579425"/>
          </a:xfrm>
          <a:prstGeom prst="rect">
            <a:avLst/>
          </a:prstGeom>
        </p:spPr>
      </p:pic>
      <p:pic>
        <p:nvPicPr>
          <p:cNvPr id="49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2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389" b="68519" l="52500" r="71500">
                        <a14:backgroundMark x1="49500" y1="60833" x2="77200" y2="60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90" t="45401" r="28137" b="38967"/>
          <a:stretch/>
        </p:blipFill>
        <p:spPr bwMode="auto">
          <a:xfrm>
            <a:off x="7302839" y="5300379"/>
            <a:ext cx="598257" cy="5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382" y="1026878"/>
            <a:ext cx="801693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GIẢI CỨU DÒNG SÔNG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11" descr="C:\Users\ADMIN\Desktop\Tai nguyen thiet ke tro choi\Angry birds epic birds\1505573783630 (2)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027" y="2092681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en Gard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385326" y="4128719"/>
            <a:ext cx="609600" cy="609600"/>
          </a:xfrm>
          <a:prstGeom prst="rect">
            <a:avLst/>
          </a:prstGeom>
        </p:spPr>
      </p:pic>
      <p:pic>
        <p:nvPicPr>
          <p:cNvPr id="18" name="Picture 17" descr="unnamed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6" y="-69242"/>
            <a:ext cx="1567543" cy="109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46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879" numSld="9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736"/>
            <a:ext cx="9143999" cy="5827014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77" y="5016405"/>
            <a:ext cx="1139120" cy="112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56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ounded Rectangle 8"/>
          <p:cNvSpPr/>
          <p:nvPr/>
        </p:nvSpPr>
        <p:spPr>
          <a:xfrm>
            <a:off x="1365103" y="283507"/>
            <a:ext cx="1700011" cy="4056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UTM Avo" panose="02040603050506020204" pitchFamily="18" charset="0"/>
              </a:rPr>
              <a:t>Tập đọc</a:t>
            </a:r>
            <a:endParaRPr lang="en-US" sz="24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85"/>
            <a:ext cx="1284192" cy="634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4" t="34815" r="32779" b="27836"/>
          <a:stretch/>
        </p:blipFill>
        <p:spPr>
          <a:xfrm>
            <a:off x="969264" y="2785512"/>
            <a:ext cx="7781543" cy="36538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351993" y="1221667"/>
            <a:ext cx="943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latin typeface="UTM Avo" panose="02040603050506020204" pitchFamily="18" charset="0"/>
              </a:rPr>
              <a:t>         </a:t>
            </a:r>
            <a:r>
              <a:rPr lang="vi-VN" sz="2800" dirty="0">
                <a:solidFill>
                  <a:srgbClr val="008000"/>
                </a:solidFill>
                <a:latin typeface=".VnAvant" pitchFamily="34" charset="0"/>
              </a:rPr>
              <a:t>Nhµ c« Nh· ë bê hå. Hå nhá, nhµ nho nhá. Hå cã</a:t>
            </a:r>
            <a:endParaRPr lang="en-US" sz="28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0859" y="2103248"/>
            <a:ext cx="52200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-48617" y="1758033"/>
            <a:ext cx="7320170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8000"/>
                </a:solidFill>
                <a:latin typeface=".VnAvant" pitchFamily="34" charset="0"/>
              </a:rPr>
              <a:t>c</a:t>
            </a:r>
            <a:r>
              <a:rPr lang="vi-VN" sz="2800" dirty="0">
                <a:solidFill>
                  <a:srgbClr val="008000"/>
                </a:solidFill>
                <a:latin typeface=".VnAvant" pitchFamily="34" charset="0"/>
              </a:rPr>
              <a:t>¸ mÌ, ba ba. Nhµ cã na, nho, khÕ</a:t>
            </a:r>
            <a:r>
              <a:rPr lang="vi-VN" sz="2400" dirty="0">
                <a:solidFill>
                  <a:srgbClr val="008000"/>
                </a:solidFill>
                <a:latin typeface=".VnAvant" pitchFamily="34" charset="0"/>
              </a:rPr>
              <a:t>.</a:t>
            </a:r>
            <a:endParaRPr lang="en-US" sz="2400" dirty="0">
              <a:solidFill>
                <a:srgbClr val="008000"/>
              </a:solidFill>
              <a:latin typeface=".VnAvant" pitchFamily="34" charset="0"/>
            </a:endParaRPr>
          </a:p>
          <a:p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3323690" y="819936"/>
            <a:ext cx="2496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dirty="0">
                <a:solidFill>
                  <a:srgbClr val="FF0000"/>
                </a:solidFill>
                <a:latin typeface=".VnAvant" pitchFamily="34" charset="0"/>
              </a:rPr>
              <a:t>Nhµ c« Nh·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763" y="1250638"/>
            <a:ext cx="1944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rgbClr val="FF0000"/>
                </a:solidFill>
                <a:latin typeface=".VnAvant" pitchFamily="34" charset="0"/>
              </a:rPr>
              <a:t>c« Nh·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6840" y="1751578"/>
            <a:ext cx="1602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rgbClr val="FF0000"/>
                </a:solidFill>
                <a:latin typeface=".VnAvant" pitchFamily="34" charset="0"/>
              </a:rPr>
              <a:t>na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60611" y="1238994"/>
            <a:ext cx="249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rgbClr val="FF0000"/>
                </a:solidFill>
                <a:latin typeface=".VnAvant" pitchFamily="34" charset="0"/>
              </a:rPr>
              <a:t>nhµ nho nhá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73371" y="1775894"/>
            <a:ext cx="1944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rgbClr val="FF0000"/>
                </a:solidFill>
                <a:latin typeface=".VnAvant" pitchFamily="34" charset="0"/>
              </a:rPr>
              <a:t>c¸ mÌ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3926" y="1775894"/>
            <a:ext cx="1944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rgbClr val="FF0000"/>
                </a:solidFill>
                <a:latin typeface=".VnAvant" pitchFamily="34" charset="0"/>
              </a:rPr>
              <a:t>ba ba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7642" y="1218014"/>
            <a:ext cx="187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rgbClr val="FF0000"/>
                </a:solidFill>
                <a:latin typeface=".VnAvant" pitchFamily="34" charset="0"/>
              </a:rPr>
              <a:t>bê hå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0388" y="1759522"/>
            <a:ext cx="1944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rgbClr val="FF0000"/>
                </a:solidFill>
                <a:latin typeface=".VnAvant" pitchFamily="34" charset="0"/>
              </a:rPr>
              <a:t>nho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7006" y="1760722"/>
            <a:ext cx="1944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vi-VN" sz="2800" u="sng" dirty="0">
                <a:solidFill>
                  <a:srgbClr val="FF0000"/>
                </a:solidFill>
                <a:latin typeface=".VnAvant" pitchFamily="34" charset="0"/>
              </a:rPr>
              <a:t>hÕ</a:t>
            </a:r>
            <a:endParaRPr lang="en-US" sz="2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5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3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" y="-18329"/>
            <a:ext cx="9144000" cy="6858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3028">
            <a:off x="1333926" y="4732589"/>
            <a:ext cx="528899" cy="504914"/>
          </a:xfrm>
          <a:prstGeom prst="rect">
            <a:avLst/>
          </a:prstGeom>
        </p:spPr>
      </p:pic>
      <p:pic>
        <p:nvPicPr>
          <p:cNvPr id="40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389" b="68519" l="52500" r="71500">
                        <a14:backgroundMark x1="49500" y1="60833" x2="77200" y2="60648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90" t="45401" r="28137" b="38967"/>
          <a:stretch/>
        </p:blipFill>
        <p:spPr bwMode="auto">
          <a:xfrm>
            <a:off x="2298575" y="4639260"/>
            <a:ext cx="598257" cy="5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5" y="4828223"/>
            <a:ext cx="670581" cy="5794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67" y="5021491"/>
            <a:ext cx="534164" cy="38140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18" y="4410709"/>
            <a:ext cx="552537" cy="4649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" y="4433519"/>
            <a:ext cx="5221164" cy="158319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76">
            <a:off x="5536944" y="5418088"/>
            <a:ext cx="528899" cy="5049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25" y="5821715"/>
            <a:ext cx="534164" cy="38140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" y="5934708"/>
            <a:ext cx="552537" cy="46490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49" y="5999335"/>
            <a:ext cx="670581" cy="579425"/>
          </a:xfrm>
          <a:prstGeom prst="rect">
            <a:avLst/>
          </a:prstGeom>
        </p:spPr>
      </p:pic>
      <p:pic>
        <p:nvPicPr>
          <p:cNvPr id="49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20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389" b="68519" l="52500" r="71500">
                        <a14:backgroundMark x1="49500" y1="60833" x2="77200" y2="60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90" t="45401" r="28137" b="38967"/>
          <a:stretch/>
        </p:blipFill>
        <p:spPr bwMode="auto">
          <a:xfrm>
            <a:off x="7302839" y="5300379"/>
            <a:ext cx="598257" cy="5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6" y="451129"/>
            <a:ext cx="8250055" cy="407316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5807" y="830794"/>
            <a:ext cx="88816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 trấn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tiếng, từ, đoạn sau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73032" y="6157834"/>
            <a:ext cx="874458" cy="638175"/>
          </a:xfrm>
          <a:prstGeom prst="rect">
            <a:avLst/>
          </a:prstGeom>
        </p:spPr>
      </p:pic>
      <p:pic>
        <p:nvPicPr>
          <p:cNvPr id="18" name="Picture 17" descr="unnamed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7" y="-10495"/>
            <a:ext cx="1567543" cy="109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69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3" name="Picture 19" descr="C:\Users\ADMIN\Desktop\Tai nguyen thiet ke tro choi\Angry birds epic birds\1505573783630 (2aA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29540"/>
            <a:ext cx="990600" cy="54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>
            <a:hlinkClick r:id="rId11" action="ppaction://hlinksldjump"/>
          </p:cNvPr>
          <p:cNvSpPr/>
          <p:nvPr/>
        </p:nvSpPr>
        <p:spPr>
          <a:xfrm>
            <a:off x="1610153" y="66543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1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5" name="Oval 34">
            <a:hlinkClick r:id="rId12" action="ppaction://hlinksldjump"/>
          </p:cNvPr>
          <p:cNvSpPr/>
          <p:nvPr/>
        </p:nvSpPr>
        <p:spPr>
          <a:xfrm>
            <a:off x="2287099" y="40097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Oval 35">
            <a:hlinkClick r:id="rId13" action="ppaction://hlinksldjump"/>
          </p:cNvPr>
          <p:cNvSpPr/>
          <p:nvPr/>
        </p:nvSpPr>
        <p:spPr>
          <a:xfrm>
            <a:off x="2950023" y="66543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7" name="Oval 36">
            <a:hlinkClick r:id="rId14" action="ppaction://hlinksldjump"/>
          </p:cNvPr>
          <p:cNvSpPr/>
          <p:nvPr/>
        </p:nvSpPr>
        <p:spPr>
          <a:xfrm>
            <a:off x="3585127" y="66544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Oval 37">
            <a:hlinkClick r:id="rId15" action="ppaction://hlinksldjump"/>
          </p:cNvPr>
          <p:cNvSpPr/>
          <p:nvPr/>
        </p:nvSpPr>
        <p:spPr>
          <a:xfrm>
            <a:off x="4288665" y="66544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5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3028">
            <a:off x="1333926" y="4732589"/>
            <a:ext cx="528899" cy="504914"/>
          </a:xfrm>
          <a:prstGeom prst="rect">
            <a:avLst/>
          </a:prstGeom>
        </p:spPr>
      </p:pic>
      <p:pic>
        <p:nvPicPr>
          <p:cNvPr id="40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6389" b="68519" l="52500" r="71500">
                        <a14:backgroundMark x1="49500" y1="60833" x2="77200" y2="60648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90" t="45401" r="28137" b="38967"/>
          <a:stretch/>
        </p:blipFill>
        <p:spPr bwMode="auto">
          <a:xfrm>
            <a:off x="2298575" y="4639260"/>
            <a:ext cx="598257" cy="5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5" y="4828223"/>
            <a:ext cx="670581" cy="5794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67" y="5021491"/>
            <a:ext cx="534164" cy="38140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18" y="4410709"/>
            <a:ext cx="552537" cy="4649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" y="4433519"/>
            <a:ext cx="5221164" cy="158319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76">
            <a:off x="5536944" y="5418088"/>
            <a:ext cx="528899" cy="5049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25" y="5821715"/>
            <a:ext cx="534164" cy="38140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" y="5934708"/>
            <a:ext cx="552537" cy="46490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49" y="5999335"/>
            <a:ext cx="670581" cy="579425"/>
          </a:xfrm>
          <a:prstGeom prst="rect">
            <a:avLst/>
          </a:prstGeom>
        </p:spPr>
      </p:pic>
      <p:pic>
        <p:nvPicPr>
          <p:cNvPr id="49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1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6389" b="68519" l="52500" r="71500">
                        <a14:backgroundMark x1="49500" y1="60833" x2="77200" y2="60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90" t="45401" r="28137" b="38967"/>
          <a:stretch/>
        </p:blipFill>
        <p:spPr bwMode="auto">
          <a:xfrm>
            <a:off x="7302839" y="5300379"/>
            <a:ext cx="598257" cy="5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Tieng vo tay 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390339" y="3332722"/>
            <a:ext cx="609600" cy="609600"/>
          </a:xfrm>
          <a:prstGeom prst="rect">
            <a:avLst/>
          </a:prstGeom>
        </p:spPr>
      </p:pic>
      <p:pic>
        <p:nvPicPr>
          <p:cNvPr id="51" name="Tieng vo tay 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542739" y="3485122"/>
            <a:ext cx="609600" cy="609600"/>
          </a:xfrm>
          <a:prstGeom prst="rect">
            <a:avLst/>
          </a:prstGeom>
        </p:spPr>
      </p:pic>
      <p:pic>
        <p:nvPicPr>
          <p:cNvPr id="52" name="Tieng vo tay 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695139" y="3637522"/>
            <a:ext cx="609600" cy="609600"/>
          </a:xfrm>
          <a:prstGeom prst="rect">
            <a:avLst/>
          </a:prstGeom>
        </p:spPr>
      </p:pic>
      <p:pic>
        <p:nvPicPr>
          <p:cNvPr id="53" name="Tieng vo tay 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847539" y="3789922"/>
            <a:ext cx="609600" cy="609600"/>
          </a:xfrm>
          <a:prstGeom prst="rect">
            <a:avLst/>
          </a:prstGeom>
        </p:spPr>
      </p:pic>
      <p:pic>
        <p:nvPicPr>
          <p:cNvPr id="54" name="Tieng vo tay 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999939" y="3942322"/>
            <a:ext cx="609600" cy="609600"/>
          </a:xfrm>
          <a:prstGeom prst="rect">
            <a:avLst/>
          </a:prstGeom>
        </p:spPr>
      </p:pic>
      <p:pic>
        <p:nvPicPr>
          <p:cNvPr id="6" name="Tieng Vo Tay t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10.25"/>
                </p14:media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390339" y="5365745"/>
            <a:ext cx="609600" cy="609600"/>
          </a:xfrm>
          <a:prstGeom prst="rect">
            <a:avLst/>
          </a:prstGeom>
        </p:spPr>
      </p:pic>
      <p:pic>
        <p:nvPicPr>
          <p:cNvPr id="2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11" y="544762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ình ảnh có liên quan"/>
          <p:cNvPicPr>
            <a:picLocks noChangeAspect="1" noChangeArrowheads="1" noCrop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72" y="-853528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844083" y="1605834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 descr="unnamed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5" y="-133762"/>
            <a:ext cx="1311646" cy="109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1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72066 0.00532 " pathEditMode="relative" rAng="0" ptsTypes="AA">
                                      <p:cBhvr>
                                        <p:cTn id="24" dur="5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24" y="2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93091 0.0338 " pathEditMode="relative" rAng="0" ptsTypes="AA">
                                      <p:cBhvr>
                                        <p:cTn id="26" dur="5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45" y="169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53906 0.04236 " pathEditMode="relative" rAng="0" ptsTypes="AA">
                                      <p:cBhvr>
                                        <p:cTn id="28" dur="4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4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5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89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899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2899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89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899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10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6" y="1328921"/>
            <a:ext cx="8250055" cy="37719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61298" y="1783710"/>
            <a:ext cx="58478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vi-VN" sz="6000" b="1" dirty="0" smtClean="0">
                <a:latin typeface=".VnAvant" panose="020B7200000000000000" pitchFamily="34" charset="0"/>
              </a:rPr>
              <a:t>e</a:t>
            </a:r>
          </a:p>
          <a:p>
            <a:pPr algn="ctr"/>
            <a:r>
              <a:rPr lang="vi-VN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vi-VN" sz="6000" b="1" dirty="0" smtClean="0">
                <a:latin typeface=".VnAvant" panose="020B7200000000000000" pitchFamily="34" charset="0"/>
              </a:rPr>
              <a:t>á</a:t>
            </a:r>
          </a:p>
          <a:p>
            <a:pPr algn="ctr"/>
            <a:r>
              <a:rPr lang="vi-VN" sz="6000" b="1" dirty="0" smtClean="0">
                <a:latin typeface=".VnAvant" panose="020B7200000000000000" pitchFamily="34" charset="0"/>
              </a:rPr>
              <a:t>c¸ </a:t>
            </a:r>
            <a:r>
              <a:rPr lang="vi-VN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vi-VN" sz="6000" b="1" dirty="0" smtClean="0">
                <a:latin typeface=".VnAvant" panose="020B7200000000000000" pitchFamily="34" charset="0"/>
              </a:rPr>
              <a:t>Ì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pic>
        <p:nvPicPr>
          <p:cNvPr id="31" name="Picture 3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73032" y="6157834"/>
            <a:ext cx="874458" cy="638175"/>
          </a:xfrm>
          <a:prstGeom prst="rect">
            <a:avLst/>
          </a:prstGeom>
        </p:spPr>
      </p:pic>
      <p:pic>
        <p:nvPicPr>
          <p:cNvPr id="8" name="Picture 7" descr="unnam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2" y="0"/>
            <a:ext cx="1367246" cy="109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54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2" y="879022"/>
            <a:ext cx="8250055" cy="3771900"/>
          </a:xfrm>
          <a:prstGeom prst="rect">
            <a:avLst/>
          </a:prstGeom>
        </p:spPr>
      </p:pic>
      <p:pic>
        <p:nvPicPr>
          <p:cNvPr id="31" name="Picture 3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73032" y="6157834"/>
            <a:ext cx="874458" cy="638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7942" y="1980142"/>
            <a:ext cx="7228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0000"/>
                </a:solidFill>
                <a:latin typeface=".VnAvant" panose="020B7200000000000000" pitchFamily="34" charset="0"/>
                <a:ea typeface="UD Digi Kyokasho N-B" panose="02020700000000000000" pitchFamily="17" charset="-128"/>
              </a:rPr>
              <a:t>kh</a:t>
            </a:r>
            <a:r>
              <a:rPr lang="vi-VN" sz="6000" b="1" dirty="0" smtClean="0">
                <a:latin typeface=".VnAvant" panose="020B7200000000000000" pitchFamily="34" charset="0"/>
                <a:ea typeface="UD Digi Kyokasho N-B" panose="02020700000000000000" pitchFamily="17" charset="-128"/>
              </a:rPr>
              <a:t>Õ</a:t>
            </a:r>
          </a:p>
          <a:p>
            <a:pPr algn="ctr"/>
            <a:r>
              <a:rPr lang="vi-VN" sz="6000" b="1" dirty="0" smtClean="0">
                <a:latin typeface=".VnAvant" panose="020B7200000000000000" pitchFamily="34" charset="0"/>
                <a:ea typeface="UD Digi Kyokasho N-B" panose="02020700000000000000" pitchFamily="17" charset="-128"/>
              </a:rPr>
              <a:t> </a:t>
            </a:r>
            <a:r>
              <a:rPr lang="vi-VN" sz="6000" b="1" dirty="0" smtClean="0">
                <a:solidFill>
                  <a:srgbClr val="FF0000"/>
                </a:solidFill>
                <a:latin typeface=".VnAvant" panose="020B7200000000000000" pitchFamily="34" charset="0"/>
                <a:ea typeface="UD Digi Kyokasho N-B" panose="02020700000000000000" pitchFamily="17" charset="-128"/>
              </a:rPr>
              <a:t>kh</a:t>
            </a:r>
            <a:r>
              <a:rPr lang="vi-VN" sz="6000" b="1" dirty="0" smtClean="0">
                <a:latin typeface=".VnAvant" panose="020B7200000000000000" pitchFamily="34" charset="0"/>
                <a:ea typeface="UD Digi Kyokasho N-B" panose="02020700000000000000" pitchFamily="17" charset="-128"/>
              </a:rPr>
              <a:t>e ®¸</a:t>
            </a:r>
          </a:p>
          <a:p>
            <a:pPr algn="ctr"/>
            <a:endParaRPr lang="en-US" sz="4800" b="1" dirty="0" smtClean="0">
              <a:latin typeface=".VnAvant" panose="020B7200000000000000" pitchFamily="34" charset="0"/>
              <a:ea typeface="UD Digi Kyokasho N-B" panose="02020700000000000000" pitchFamily="17" charset="-128"/>
            </a:endParaRPr>
          </a:p>
        </p:txBody>
      </p:sp>
      <p:pic>
        <p:nvPicPr>
          <p:cNvPr id="10" name="Picture 9" descr="unnam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" y="-74830"/>
            <a:ext cx="1375954" cy="109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9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990"/>
            <a:ext cx="914400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3" y="1223393"/>
            <a:ext cx="8250055" cy="3771900"/>
          </a:xfrm>
          <a:prstGeom prst="rect">
            <a:avLst/>
          </a:prstGeom>
        </p:spPr>
      </p:pic>
      <p:pic>
        <p:nvPicPr>
          <p:cNvPr id="31" name="Picture 3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73032" y="6157834"/>
            <a:ext cx="874458" cy="638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4918" y="2253948"/>
            <a:ext cx="722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kh</a:t>
            </a:r>
            <a:r>
              <a:rPr lang="vi-VN" sz="6000" b="1" dirty="0" smtClean="0">
                <a:latin typeface=".VnAvant" panose="020B7200000000000000" pitchFamily="34" charset="0"/>
              </a:rPr>
              <a:t>o c¸</a:t>
            </a:r>
          </a:p>
          <a:p>
            <a:pPr algn="ctr"/>
            <a:r>
              <a:rPr lang="vi-VN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kh</a:t>
            </a:r>
            <a:r>
              <a:rPr lang="vi-VN" sz="6000" b="1" dirty="0" smtClean="0">
                <a:latin typeface=".VnAvant" panose="020B7200000000000000" pitchFamily="34" charset="0"/>
              </a:rPr>
              <a:t>e </a:t>
            </a:r>
            <a:r>
              <a:rPr lang="vi-VN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kh</a:t>
            </a:r>
            <a:r>
              <a:rPr lang="vi-VN" sz="6000" b="1" dirty="0" smtClean="0">
                <a:latin typeface=".VnAvant" panose="020B7200000000000000" pitchFamily="34" charset="0"/>
              </a:rPr>
              <a:t>Ï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pic>
        <p:nvPicPr>
          <p:cNvPr id="12" name="Picture 11" descr="unnam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2" y="0"/>
            <a:ext cx="1367246" cy="109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70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2" y="1231145"/>
            <a:ext cx="8250055" cy="37719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17966" y="2147599"/>
            <a:ext cx="58478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vi-VN" sz="6000" b="1" dirty="0" smtClean="0">
                <a:latin typeface=".VnAvant" panose="020B7200000000000000" pitchFamily="34" charset="0"/>
              </a:rPr>
              <a:t>ß c¸</a:t>
            </a:r>
          </a:p>
          <a:p>
            <a:pPr algn="ctr"/>
            <a:r>
              <a:rPr lang="vi-VN" sz="6000" b="1" dirty="0" smtClean="0">
                <a:latin typeface=".VnAvant" panose="020B7200000000000000" pitchFamily="34" charset="0"/>
              </a:rPr>
              <a:t>l¬ </a:t>
            </a:r>
            <a:r>
              <a:rPr lang="vi-VN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vi-VN" sz="6000" b="1" dirty="0" smtClean="0">
                <a:latin typeface=".VnAvant" panose="020B7200000000000000" pitchFamily="34" charset="0"/>
              </a:rPr>
              <a:t>¬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pic>
        <p:nvPicPr>
          <p:cNvPr id="31" name="Picture 3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73032" y="6157834"/>
            <a:ext cx="874458" cy="638175"/>
          </a:xfrm>
          <a:prstGeom prst="rect">
            <a:avLst/>
          </a:prstGeom>
        </p:spPr>
      </p:pic>
      <p:pic>
        <p:nvPicPr>
          <p:cNvPr id="8" name="Picture 7" descr="unnam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2" y="0"/>
            <a:ext cx="1367246" cy="109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23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990"/>
            <a:ext cx="914400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5" y="667513"/>
            <a:ext cx="8250055" cy="5779008"/>
          </a:xfrm>
          <a:prstGeom prst="rect">
            <a:avLst/>
          </a:prstGeom>
        </p:spPr>
      </p:pic>
      <p:pic>
        <p:nvPicPr>
          <p:cNvPr id="31" name="Picture 3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73032" y="6157834"/>
            <a:ext cx="874458" cy="638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6301" y="1166407"/>
            <a:ext cx="7513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>
                <a:latin typeface=".VnAvant" panose="020B7200000000000000" pitchFamily="34" charset="0"/>
              </a:rPr>
              <a:t>§è bÐ</a:t>
            </a:r>
          </a:p>
          <a:p>
            <a:pPr algn="just"/>
            <a:r>
              <a:rPr lang="vi-VN" sz="4000" dirty="0" smtClean="0">
                <a:latin typeface=".VnAvant" panose="020B7200000000000000" pitchFamily="34" charset="0"/>
              </a:rPr>
              <a:t>- Bi ®ã µ?</a:t>
            </a:r>
          </a:p>
          <a:p>
            <a:pPr algn="just"/>
            <a:r>
              <a:rPr lang="vi-VN" sz="4000" dirty="0" smtClean="0">
                <a:latin typeface=".VnAvant" panose="020B7200000000000000" pitchFamily="34" charset="0"/>
              </a:rPr>
              <a:t>- D¹.</a:t>
            </a:r>
          </a:p>
          <a:p>
            <a:pPr algn="just"/>
            <a:r>
              <a:rPr lang="vi-VN" sz="4000" dirty="0" smtClean="0">
                <a:latin typeface=".VnAvant" panose="020B7200000000000000" pitchFamily="34" charset="0"/>
              </a:rPr>
              <a:t>- §è Bi: MÑ cã g×? </a:t>
            </a:r>
            <a:endParaRPr lang="vi-VN" sz="40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just"/>
            <a:r>
              <a:rPr lang="vi-VN" sz="4000" dirty="0" smtClean="0">
                <a:latin typeface=".VnAvant" panose="020B7200000000000000" pitchFamily="34" charset="0"/>
              </a:rPr>
              <a:t>- MÑ cã c¸ kho khÕ.</a:t>
            </a:r>
          </a:p>
          <a:p>
            <a:pPr algn="just"/>
            <a:r>
              <a:rPr lang="vi-VN" sz="4000" dirty="0" smtClean="0">
                <a:latin typeface=".VnAvant" panose="020B7200000000000000" pitchFamily="34" charset="0"/>
              </a:rPr>
              <a:t>- §è Bi: Bè cã g×?</a:t>
            </a:r>
          </a:p>
          <a:p>
            <a:pPr algn="just"/>
            <a:r>
              <a:rPr lang="vi-VN" sz="4000" dirty="0" smtClean="0">
                <a:latin typeface=".VnAvant" panose="020B7200000000000000" pitchFamily="34" charset="0"/>
              </a:rPr>
              <a:t>- Bè cã bÐ Li.</a:t>
            </a:r>
            <a:endParaRPr lang="en-US" sz="4000" dirty="0">
              <a:latin typeface=".VnAvant" panose="020B7200000000000000" pitchFamily="34" charset="0"/>
            </a:endParaRPr>
          </a:p>
        </p:txBody>
      </p:sp>
      <p:pic>
        <p:nvPicPr>
          <p:cNvPr id="9" name="Picture 8" descr="unnam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" y="-179160"/>
            <a:ext cx="1367246" cy="109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62655" y="3013066"/>
            <a:ext cx="1005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4000" u="sng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4138" y="3595234"/>
            <a:ext cx="804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4000" u="sng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8361" y="3595234"/>
            <a:ext cx="804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 smtClean="0">
                <a:solidFill>
                  <a:srgbClr val="FF0000"/>
                </a:solidFill>
                <a:latin typeface=".VnAvant" panose="020B7200000000000000" pitchFamily="34" charset="0"/>
              </a:rPr>
              <a:t>kh</a:t>
            </a:r>
            <a:endParaRPr lang="en-US" sz="4000" u="sng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8322" y="3595234"/>
            <a:ext cx="804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 smtClean="0">
                <a:solidFill>
                  <a:srgbClr val="FF0000"/>
                </a:solidFill>
                <a:latin typeface=".VnAvant" panose="020B7200000000000000" pitchFamily="34" charset="0"/>
              </a:rPr>
              <a:t>kh</a:t>
            </a:r>
            <a:endParaRPr lang="en-US" sz="4000" u="sng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306</Words>
  <Application>Microsoft Office PowerPoint</Application>
  <PresentationFormat>On-screen Show (4:3)</PresentationFormat>
  <Paragraphs>75</Paragraphs>
  <Slides>20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UD Digi Kyokasho N-B</vt:lpstr>
      <vt:lpstr>.VnAvant</vt:lpstr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67</cp:revision>
  <dcterms:created xsi:type="dcterms:W3CDTF">2019-07-27T13:25:38Z</dcterms:created>
  <dcterms:modified xsi:type="dcterms:W3CDTF">2020-10-01T16:25:55Z</dcterms:modified>
</cp:coreProperties>
</file>