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0" r:id="rId1"/>
  </p:sldMasterIdLst>
  <p:notesMasterIdLst>
    <p:notesMasterId r:id="rId22"/>
  </p:notesMasterIdLst>
  <p:sldIdLst>
    <p:sldId id="281" r:id="rId2"/>
    <p:sldId id="272" r:id="rId3"/>
    <p:sldId id="273" r:id="rId4"/>
    <p:sldId id="283" r:id="rId5"/>
    <p:sldId id="260" r:id="rId6"/>
    <p:sldId id="267" r:id="rId7"/>
    <p:sldId id="268" r:id="rId8"/>
    <p:sldId id="262" r:id="rId9"/>
    <p:sldId id="269" r:id="rId10"/>
    <p:sldId id="270" r:id="rId11"/>
    <p:sldId id="263" r:id="rId12"/>
    <p:sldId id="271" r:id="rId13"/>
    <p:sldId id="275" r:id="rId14"/>
    <p:sldId id="274" r:id="rId15"/>
    <p:sldId id="280" r:id="rId16"/>
    <p:sldId id="276" r:id="rId17"/>
    <p:sldId id="278" r:id="rId18"/>
    <p:sldId id="279" r:id="rId19"/>
    <p:sldId id="264" r:id="rId20"/>
    <p:sldId id="265" r:id="rId21"/>
  </p:sldIdLst>
  <p:sldSz cx="12192000" cy="6858000"/>
  <p:notesSz cx="6858000" cy="9144000"/>
  <p:embeddedFontLst>
    <p:embeddedFont>
      <p:font typeface="Corbel" panose="020B0503020204020204" pitchFamily="34" charset="0"/>
      <p:regular r:id="rId23"/>
      <p:bold r:id="rId24"/>
      <p:italic r:id="rId25"/>
      <p:boldItalic r:id="rId26"/>
    </p:embeddedFont>
    <p:embeddedFont>
      <p:font typeface="HP001 4 hàng" panose="020B0603050302020204" pitchFamily="34" charset="0"/>
      <p:regular r:id="rId27"/>
      <p:bold r:id="rId28"/>
    </p:embeddedFont>
    <p:embeddedFont>
      <p:font typeface="宋体" panose="02010600030101010101" pitchFamily="2" charset="-122"/>
      <p:regular r:id="rId29"/>
    </p:embeddedFont>
    <p:embeddedFont>
      <p:font typeface="HP001 Kieu 2" panose="020B0603050302020204" pitchFamily="34" charset="0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.VnAvant" panose="020B7200000000000000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99FF33"/>
    <a:srgbClr val="00CCFF"/>
    <a:srgbClr val="6600CC"/>
    <a:srgbClr val="CC0000"/>
    <a:srgbClr val="FFFF00"/>
    <a:srgbClr val="55FD4D"/>
    <a:srgbClr val="F63889"/>
    <a:srgbClr val="FF66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96" autoAdjust="0"/>
    <p:restoredTop sz="94660"/>
  </p:normalViewPr>
  <p:slideViewPr>
    <p:cSldViewPr snapToGrid="0">
      <p:cViewPr varScale="1">
        <p:scale>
          <a:sx n="70" d="100"/>
          <a:sy n="70" d="100"/>
        </p:scale>
        <p:origin x="81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24E96-3F59-4733-B1C4-23E6595DA9BA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27041-9D41-4051-AFBD-26A0E1FB3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66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627743F-6B61-4438-B950-9A5CE50714DD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175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01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11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68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030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07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51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0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27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4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5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627743F-6B61-4438-B950-9A5CE50714DD}" type="datetimeFigureOut">
              <a:rPr lang="en-US" smtClean="0"/>
              <a:t>16/11/2021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3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jp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8584" y="237783"/>
            <a:ext cx="109442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91914" y="1161113"/>
            <a:ext cx="26260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1B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18398" y="2578395"/>
            <a:ext cx="8258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  <a:latin typeface="HP001 Kieu 2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  <a:latin typeface="HP001 Kieu 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  <a:latin typeface="HP001 Kieu 2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  <a:latin typeface="HP001 Kieu 2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  <a:latin typeface="HP001 Kieu 2" panose="020B0603050302020204" pitchFamily="34" charset="0"/>
                <a:cs typeface="Times New Roman" panose="02020603050405020304" pitchFamily="18" charset="0"/>
              </a:rPr>
              <a:t>Ngô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  <a:latin typeface="HP001 Kieu 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  <a:latin typeface="HP001 Kieu 2" panose="020B0603050302020204" pitchFamily="34" charset="0"/>
                <a:cs typeface="Times New Roman" panose="02020603050405020304" pitchFamily="18" charset="0"/>
              </a:rPr>
              <a:t>Thị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  <a:latin typeface="HP001 Kieu 2" panose="020B0603050302020204" pitchFamily="34" charset="0"/>
                <a:cs typeface="Times New Roman" panose="02020603050405020304" pitchFamily="18" charset="0"/>
              </a:rPr>
              <a:t> Mai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/>
              <a:latin typeface="HP001 Kieu 2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269" y="3161569"/>
            <a:ext cx="762000" cy="2447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549" y="3161569"/>
            <a:ext cx="762000" cy="24479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079" y="4453049"/>
            <a:ext cx="1840519" cy="558291"/>
          </a:xfrm>
          <a:prstGeom prst="rect">
            <a:avLst/>
          </a:prstGeom>
        </p:spPr>
      </p:pic>
      <p:pic>
        <p:nvPicPr>
          <p:cNvPr id="12" name="LopMotThanYeuBeat-Beat-62843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4659" y="4568088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901" y="893818"/>
            <a:ext cx="818736" cy="2381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319"/>
            <a:ext cx="857250" cy="23812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49" y="3332292"/>
            <a:ext cx="857250" cy="23812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08" y="3352069"/>
            <a:ext cx="7620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94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84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85975" y="229748"/>
            <a:ext cx="7591425" cy="6976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7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vÇn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rgbClr val="FF0000"/>
                </a:solidFill>
                <a:latin typeface=".VnAvant" pitchFamily="34" charset="0"/>
              </a:rPr>
              <a:t>oc</a:t>
            </a:r>
            <a:endParaRPr lang="en-US" sz="37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9" y="2228849"/>
            <a:ext cx="3113859" cy="3510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6" y="2103799"/>
            <a:ext cx="3249114" cy="3635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178" y="2228849"/>
            <a:ext cx="3125559" cy="35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4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499" y="200025"/>
            <a:ext cx="5267326" cy="553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. TẬP VIẾT BẢNG CON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8" y="2038474"/>
            <a:ext cx="11254423" cy="27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6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499" y="200025"/>
            <a:ext cx="5267326" cy="553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. TẬP </a:t>
            </a: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xWrTECmLBcUC8bzxjdF97OgOqglGc5h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499" y="754008"/>
            <a:ext cx="11723998" cy="610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6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030583" cy="5747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4. TẬP ĐỌC 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2" y="574766"/>
            <a:ext cx="11723427" cy="605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4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" y="87087"/>
            <a:ext cx="3030583" cy="5747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4. TẬP ĐỌC 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896983"/>
            <a:ext cx="11948160" cy="581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1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2217" y="191589"/>
            <a:ext cx="3013165" cy="600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Luyện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đọc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từ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ngữ</a:t>
            </a:r>
            <a:r>
              <a:rPr lang="en-US" sz="2800" dirty="0" smtClean="0">
                <a:solidFill>
                  <a:schemeClr val="tx1"/>
                </a:solidFill>
              </a:rPr>
              <a:t> :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4592" y="1613675"/>
            <a:ext cx="19594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</a:rPr>
              <a:t>đ</a:t>
            </a:r>
            <a:r>
              <a:rPr lang="en-US" sz="4400" dirty="0" err="1" smtClean="0">
                <a:solidFill>
                  <a:srgbClr val="0070C0"/>
                </a:solidFill>
              </a:rPr>
              <a:t>i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học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24592" y="2361020"/>
            <a:ext cx="229688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</a:rPr>
              <a:t>thỏ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ngọc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24592" y="3153944"/>
            <a:ext cx="250807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</a:rPr>
              <a:t>vó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ngựa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24592" y="3852187"/>
            <a:ext cx="275626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</a:rPr>
              <a:t>va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lóc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cóc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66554" y="2996071"/>
            <a:ext cx="19594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</a:rPr>
              <a:t>rộn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rã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66554" y="2211240"/>
            <a:ext cx="379694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</a:rPr>
              <a:t>liệng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vòng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tròn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66554" y="1455802"/>
            <a:ext cx="318298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</a:rPr>
              <a:t>chim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chóc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24592" y="4645111"/>
            <a:ext cx="318298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</a:rPr>
              <a:t>lăn</a:t>
            </a:r>
            <a:r>
              <a:rPr lang="en-US" sz="4400" dirty="0" smtClean="0">
                <a:solidFill>
                  <a:srgbClr val="0070C0"/>
                </a:solidFill>
              </a:rPr>
              <a:t> bon </a:t>
            </a:r>
            <a:r>
              <a:rPr lang="en-US" sz="4400" dirty="0" err="1" smtClean="0">
                <a:solidFill>
                  <a:srgbClr val="0070C0"/>
                </a:solidFill>
              </a:rPr>
              <a:t>bon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66554" y="4645111"/>
            <a:ext cx="360970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</a:rPr>
              <a:t>hứa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trong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lòng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66554" y="3820591"/>
            <a:ext cx="283029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</a:rPr>
              <a:t>chờ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mong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5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519" y="231822"/>
            <a:ext cx="7886700" cy="587375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03400" y="2168526"/>
            <a:ext cx="3289300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3200" dirty="0">
              <a:latin typeface=".VnAvant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092700" y="2676526"/>
            <a:ext cx="5372100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3200" dirty="0"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70866" y="1115550"/>
            <a:ext cx="500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46464" y="1521199"/>
            <a:ext cx="4886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46463" y="2523186"/>
            <a:ext cx="5934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46464" y="2012950"/>
            <a:ext cx="5561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70866" y="3673375"/>
            <a:ext cx="437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74041" y="4560791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46464" y="4129082"/>
            <a:ext cx="634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70866" y="3175258"/>
            <a:ext cx="4182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1788" y="356308"/>
            <a:ext cx="323850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05373" y="6319098"/>
            <a:ext cx="5987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29774" y="5588539"/>
            <a:ext cx="5934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70866" y="5171976"/>
            <a:ext cx="5934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62700" y="5924798"/>
            <a:ext cx="5934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94569" y="3175258"/>
            <a:ext cx="60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88371" y="3175258"/>
            <a:ext cx="60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91574" y="2512615"/>
            <a:ext cx="60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13528" y="1518398"/>
            <a:ext cx="60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20042" y="1117272"/>
            <a:ext cx="60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468197" y="4122987"/>
            <a:ext cx="95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46614" y="4117083"/>
            <a:ext cx="60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91445" y="5171976"/>
            <a:ext cx="60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492829" y="5588539"/>
            <a:ext cx="95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492829" y="5938114"/>
            <a:ext cx="95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765726" y="5924798"/>
            <a:ext cx="95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71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33" grpId="0" animBg="1"/>
      <p:bldP spid="34" grpId="0"/>
      <p:bldP spid="35" grpId="0"/>
      <p:bldP spid="36" grpId="0"/>
      <p:bldP spid="37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725" y="79375"/>
            <a:ext cx="3400425" cy="558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1271450"/>
            <a:ext cx="11382102" cy="43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4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725" y="79375"/>
            <a:ext cx="3400425" cy="558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32113"/>
            <a:ext cx="11382102" cy="432816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994468" y="2194561"/>
            <a:ext cx="1820092" cy="6357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</a:rPr>
              <a:t>cô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sơn</a:t>
            </a:r>
            <a:r>
              <a:rPr lang="en-US" sz="3000" dirty="0" smtClean="0">
                <a:solidFill>
                  <a:srgbClr val="FF0000"/>
                </a:solidFill>
              </a:rPr>
              <a:t> ca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34639" y="3209111"/>
            <a:ext cx="1820092" cy="6357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</a:rPr>
              <a:t>Bác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ngựa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350032" y="4238624"/>
            <a:ext cx="2577737" cy="6357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</a:rPr>
              <a:t>thật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chăm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chỉ</a:t>
            </a:r>
            <a:r>
              <a:rPr lang="en-US" sz="3000" dirty="0" smtClean="0">
                <a:solidFill>
                  <a:srgbClr val="FF0000"/>
                </a:solidFill>
              </a:rPr>
              <a:t>. 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2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1" y="676275"/>
            <a:ext cx="12192000" cy="417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5177" y="4115648"/>
            <a:ext cx="7416800" cy="1477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2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84190"/>
            <a:ext cx="4067833" cy="861764"/>
          </a:xfrm>
          <a:prstGeom prst="rect">
            <a:avLst/>
          </a:prstGeom>
          <a:solidFill>
            <a:srgbClr val="FFFF00"/>
          </a:solidFill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4509" y="1265392"/>
            <a:ext cx="3632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5561" y="1265392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4510" y="2550801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4510" y="3831940"/>
            <a:ext cx="3921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95411" y="2550800"/>
            <a:ext cx="3720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95561" y="3866943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67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95253" y="762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3932" y="1590565"/>
            <a:ext cx="7416800" cy="192873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17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</a:t>
            </a:r>
            <a:r>
              <a:rPr lang="en-US" sz="117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117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dò</a:t>
            </a:r>
            <a:endParaRPr lang="en-US" sz="117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7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833" y="1438"/>
            <a:ext cx="4067833" cy="800209"/>
          </a:xfrm>
          <a:prstGeom prst="rect">
            <a:avLst/>
          </a:prstGeom>
          <a:solidFill>
            <a:srgbClr val="FFFF00"/>
          </a:solidFill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8991"/>
            <a:ext cx="11971607" cy="596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4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0" y="313899"/>
            <a:ext cx="11737074" cy="6359856"/>
          </a:xfrm>
        </p:spPr>
      </p:pic>
      <p:sp>
        <p:nvSpPr>
          <p:cNvPr id="5" name="Rectangle 4"/>
          <p:cNvSpPr/>
          <p:nvPr/>
        </p:nvSpPr>
        <p:spPr>
          <a:xfrm>
            <a:off x="2552131" y="2261661"/>
            <a:ext cx="69057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8000" b="1" i="0" u="none" strike="noStrike" kern="1200" cap="none" spc="0" normalizeH="0" baseline="0" noProof="0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84: Ong, </a:t>
            </a:r>
            <a:r>
              <a:rPr kumimoji="0" lang="en-US" sz="8000" b="1" i="0" u="none" strike="noStrike" kern="1200" cap="none" spc="0" normalizeH="0" baseline="0" noProof="0" dirty="0" err="1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oc</a:t>
            </a:r>
            <a:endParaRPr kumimoji="0" lang="en-US" sz="80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000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97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66242" y="5117729"/>
            <a:ext cx="4142325" cy="1046426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3326" y="5246811"/>
            <a:ext cx="3225074" cy="1046426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9240" y="5113970"/>
            <a:ext cx="2570430" cy="1046426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1506" y="5246811"/>
            <a:ext cx="3225074" cy="1046426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23" y="1012904"/>
            <a:ext cx="11605016" cy="368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2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36869" y="243840"/>
            <a:ext cx="2673531" cy="10101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2TqKnvdI4dghQZUDLSinNWa5r7kwWR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364" y="1254034"/>
            <a:ext cx="11709779" cy="560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7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36869" y="243840"/>
            <a:ext cx="2673531" cy="10101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f1128f3-5908-483b-a6d1-aba765b369b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899" y="1464833"/>
            <a:ext cx="11682483" cy="483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1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9600" y="152400"/>
            <a:ext cx="11379200" cy="6976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vÇn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rgbClr val="FF0000"/>
                </a:solidFill>
                <a:latin typeface=".VnAvant" pitchFamily="34" charset="0"/>
              </a:rPr>
              <a:t>ong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vÇn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rgbClr val="FF0000"/>
                </a:solidFill>
                <a:latin typeface=".VnAvant" pitchFamily="34" charset="0"/>
              </a:rPr>
              <a:t>oc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37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31" y="1022701"/>
            <a:ext cx="2778851" cy="2847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256" y="1081087"/>
            <a:ext cx="2676525" cy="2962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952" y="1355815"/>
            <a:ext cx="2308271" cy="26875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99" y="3876675"/>
            <a:ext cx="2681448" cy="2981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91" y="4092472"/>
            <a:ext cx="3065417" cy="2631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455" y="3933291"/>
            <a:ext cx="2762250" cy="272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6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85975" y="229748"/>
            <a:ext cx="7591425" cy="6976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7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vÇn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rgbClr val="FF0000"/>
                </a:solidFill>
                <a:latin typeface=".VnAvant" pitchFamily="34" charset="0"/>
              </a:rPr>
              <a:t>ong</a:t>
            </a:r>
            <a:endParaRPr lang="en-US" sz="37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" y="2325868"/>
            <a:ext cx="3262857" cy="32650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11" y="2256199"/>
            <a:ext cx="2547121" cy="34043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97" y="2256199"/>
            <a:ext cx="3492137" cy="318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3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1125</TotalTime>
  <Words>217</Words>
  <Application>Microsoft Office PowerPoint</Application>
  <PresentationFormat>Widescreen</PresentationFormat>
  <Paragraphs>69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Corbel</vt:lpstr>
      <vt:lpstr>HP001 4 hàng</vt:lpstr>
      <vt:lpstr>Arial</vt:lpstr>
      <vt:lpstr>宋体</vt:lpstr>
      <vt:lpstr>HP001 Kieu 2</vt:lpstr>
      <vt:lpstr>Times New Roman</vt:lpstr>
      <vt:lpstr>Calibri</vt:lpstr>
      <vt:lpstr>.VnAvant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Admin</cp:lastModifiedBy>
  <cp:revision>92</cp:revision>
  <dcterms:created xsi:type="dcterms:W3CDTF">2018-10-07T02:14:13Z</dcterms:created>
  <dcterms:modified xsi:type="dcterms:W3CDTF">2021-11-16T15:49:51Z</dcterms:modified>
</cp:coreProperties>
</file>